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56" r:id="rId3"/>
    <p:sldId id="258" r:id="rId4"/>
    <p:sldId id="257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DD7E2C-96BC-BD4E-B021-F4FF53C41825}" type="datetimeFigureOut">
              <a:rPr lang="en-US" smtClean="0"/>
              <a:t>7/27/25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08B94-D072-154E-9872-5A38530640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96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079F-A6DC-91C2-5CC6-35440BEABC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E7E5F-EA58-4F89-2608-88F20BDDE0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516DA-1B4D-8929-2F97-224C90A7F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E53B3-03AB-CBD4-9B43-735F766DA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C8CE4-8C9D-3129-594D-5A7DA28F8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39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1D0C4-CA01-F268-58A4-BE4F6B9FE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8431C-BA71-5DE7-CF61-06A841B18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2161F-D9FC-846A-1D91-359A514C9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DD940-2DEB-5B95-AC8F-C35FDDF65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EECC9-0A67-358E-E489-4D5E1FB8A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05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3B69-9977-CF1A-EC24-FB7CD4DEF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B5D89F-3D19-E2C0-FCA0-833389F32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7BBA-6E8F-F6D0-BB95-8C8EF955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1E0548-EB3C-64B7-EB3D-8BF9F438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F8F-3B86-7654-48A9-FE74C95F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9DDC9-252D-16BB-DFCB-995A02AB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FC41A-F852-29DD-39A1-0227E5CFE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613AE-8EC8-7337-F499-676F852D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256EFA-2073-3348-2C61-CE47ECAD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7B650-9601-D5C3-03C5-F2B66525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904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BB90-E37D-E9F9-0EE1-B141AB98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6EE9B-F6BB-DCE9-E10D-27CB7CA28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A959B-08B5-925D-C460-188A7DCAA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278C3A-E4E3-D9A2-8C7C-71ABA499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09656-10CC-90AF-4060-0E2CAF94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E27DB-784B-DCC6-F1B1-C2A3A8C0C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D94D6-DDDD-7019-1C37-A8E8B194E7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3E5376-AE78-A3A0-D51B-136150F94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F3E033-ABD5-ACCC-EF66-BF65EC9A6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199DF-B084-0689-D499-3EA87EAE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13061-5398-3318-7E79-1001626E5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77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A6F4-A2A9-14AF-D945-56212A19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39756-9757-5E81-3B37-A8A0E6D98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225778-FB67-A5AE-40F4-3C441DA5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5C871-6B27-1912-9F26-78939EC44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B1317F-5A9D-16F2-9687-FE2D941AB1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F89F7B-425C-11B9-A33F-EC2FD1A87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579F5-8804-B53D-828A-E3A82A8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1EBCF2-4316-E1DB-3EEB-6F709061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935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587C-7990-D03D-E796-CF9B317E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1C142-2AEA-8882-B9D2-FCE25BABC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46ECA-FDB3-6147-159D-0B0B0991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46859F-EE02-0070-1EDC-A11856102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06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6D9DA8-6472-B7D7-119B-468A89E4D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5B2008-D0E2-CE1B-5F9C-20892967A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DE3620-64F4-BB17-F417-3A6F55D03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55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21FF9-EC99-952C-1670-00DABC215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47BFA-1F42-61D2-8BFD-70D170B2E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ED4D-5011-2EA9-D005-C1C40EE43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993DE-2F65-830C-CC01-0B8F75F8F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1540E5-12F5-DE13-3057-E7D764BCE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0508F-42FF-3CB2-7CF4-E6E247C3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098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DBE5E-D059-2658-7027-C8C0EF5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79C293-B792-D224-1266-CACFBB165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83193-2F42-E788-ED14-4B2C3ED91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F38FE-1AFE-E9BB-B4E5-473CE682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D5EC23-8C1F-DB93-C208-3341890F2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CA155-9D20-7885-7C0D-50346001F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89E2F8-D786-4B67-D501-DC382353C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FB88-FF15-30BF-0D91-4A1E32ABC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300B8-D329-DB71-7BDA-01F60FBD77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EA197-B9F7-A940-84D5-D7587546EBFE}" type="datetimeFigureOut">
              <a:rPr lang="en-US" smtClean="0"/>
              <a:t>7/27/25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3C3FD-B504-3040-8A01-0530504BE4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9A805-639D-0DD5-BD5D-D80A1B530F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75B434-45EB-4746-9125-565BA7015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8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DE43-AAB4-D19C-A025-D8CEE845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b="1" dirty="0">
                <a:latin typeface="Arial" panose="020B0604020202020204" pitchFamily="34" charset="0"/>
                <a:cs typeface="Arial" panose="020B0604020202020204" pitchFamily="34" charset="0"/>
              </a:rPr>
              <a:t>Priority Pass &amp; Taxi App Integration</a:t>
            </a:r>
            <a:r>
              <a:rPr lang="en-SG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92B80-97B9-5C93-62AF-4F8949543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728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SG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 Value Proposition</a:t>
            </a:r>
          </a:p>
          <a:p>
            <a:pPr marL="0" indent="0">
              <a:buNone/>
            </a:pP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This solution transforms how Priority Pass members experience airport travel, turning fragmented booking into a single, intelligent journey.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The platform integration eliminates guesswork by providing complete journey timelines, ensuring users arrive with optimal time for both transportation and lounge access.</a:t>
            </a:r>
          </a:p>
          <a:p>
            <a:pPr lvl="1"/>
            <a:r>
              <a:rPr lang="en-SG" sz="2000" dirty="0">
                <a:latin typeface="Arial" panose="020B0604020202020204" pitchFamily="34" charset="0"/>
                <a:cs typeface="Arial" panose="020B0604020202020204" pitchFamily="34" charset="0"/>
              </a:rPr>
              <a:t>Whether starting with taxi or lounge booking, users are consistently offered the complete premium experience, maximizing both convenience and revenue opportunities.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3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3116B8BC-5958-63A3-1122-05A545DC3A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A3DB66-35D3-8FEE-0B82-81E9852AF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4434" y="0"/>
            <a:ext cx="6587566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BDDE93-F5A2-8452-3506-68B1193AD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79267" y="0"/>
            <a:ext cx="55071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4811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D5A41A-6FCD-E6D4-B431-C461C018BB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16958"/>
            <a:ext cx="5413261" cy="6741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197BB3-7BA0-DA8D-2102-0793DE7BA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223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118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7A849AD-4AB7-9F44-5A43-CF8E010F3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72" y="0"/>
            <a:ext cx="5507182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3B712D-6B2C-442F-6268-019DBA8C1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7654" y="86497"/>
            <a:ext cx="6438142" cy="632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050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CBF28AB-F2CC-7464-2DF9-29DFC340B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5975111" cy="67715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10BAF8-CD9D-FB3D-82C0-1566B80B9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6889" y="0"/>
            <a:ext cx="597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25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</TotalTime>
  <Words>78</Words>
  <Application>Microsoft Macintosh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Priority Pass &amp; Taxi App Integration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Office</dc:creator>
  <cp:lastModifiedBy>Office</cp:lastModifiedBy>
  <cp:revision>7</cp:revision>
  <dcterms:created xsi:type="dcterms:W3CDTF">2025-07-27T09:34:16Z</dcterms:created>
  <dcterms:modified xsi:type="dcterms:W3CDTF">2025-07-28T14:11:47Z</dcterms:modified>
</cp:coreProperties>
</file>