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4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2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7763-4660-45F7-ACFD-E8B128512FB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7EBDC-0204-4F9E-94EA-46A3A4D0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9" y="1034610"/>
            <a:ext cx="11914577" cy="4734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8426" y="492791"/>
            <a:ext cx="22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0" y="1325706"/>
            <a:ext cx="11843396" cy="4401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8426" y="492791"/>
            <a:ext cx="22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8426" y="492791"/>
            <a:ext cx="22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9" y="1250550"/>
            <a:ext cx="11465590" cy="46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Sajedeh</dc:creator>
  <cp:lastModifiedBy>Sajedeh</cp:lastModifiedBy>
  <cp:revision>1</cp:revision>
  <dcterms:created xsi:type="dcterms:W3CDTF">2021-06-27T00:32:15Z</dcterms:created>
  <dcterms:modified xsi:type="dcterms:W3CDTF">2021-06-27T00:32:58Z</dcterms:modified>
</cp:coreProperties>
</file>