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2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34F805E-6989-4B40-9D20-43CA9D8193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26E8F82-0486-4782-B535-ED9B15FAC1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805E-6989-4B40-9D20-43CA9D8193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8F82-0486-4782-B535-ED9B15FAC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805E-6989-4B40-9D20-43CA9D8193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8F82-0486-4782-B535-ED9B15FAC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4F805E-6989-4B40-9D20-43CA9D8193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6E8F82-0486-4782-B535-ED9B15FAC1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34F805E-6989-4B40-9D20-43CA9D8193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26E8F82-0486-4782-B535-ED9B15FAC1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805E-6989-4B40-9D20-43CA9D8193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8F82-0486-4782-B535-ED9B15FAC1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805E-6989-4B40-9D20-43CA9D8193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8F82-0486-4782-B535-ED9B15FAC1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4F805E-6989-4B40-9D20-43CA9D8193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6E8F82-0486-4782-B535-ED9B15FAC1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805E-6989-4B40-9D20-43CA9D8193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8F82-0486-4782-B535-ED9B15FAC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4F805E-6989-4B40-9D20-43CA9D8193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6E8F82-0486-4782-B535-ED9B15FAC14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4F805E-6989-4B40-9D20-43CA9D8193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6E8F82-0486-4782-B535-ED9B15FAC14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34F805E-6989-4B40-9D20-43CA9D8193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6E8F82-0486-4782-B535-ED9B15FAC1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b="1" i="1" dirty="0" smtClean="0"/>
              <a:t>ABOUT </a:t>
            </a:r>
            <a:r>
              <a:rPr lang="en-US" sz="5400" b="1" i="1" dirty="0" smtClean="0">
                <a:solidFill>
                  <a:srgbClr val="FF0000"/>
                </a:solidFill>
              </a:rPr>
              <a:t>BANGLADESH</a:t>
            </a:r>
            <a:endParaRPr lang="en-US" sz="5400" b="1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00600"/>
            <a:ext cx="43434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RANGPUR Division of all district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04800"/>
            <a:ext cx="5715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RANGPUR is a small </a:t>
            </a:r>
            <a:r>
              <a:rPr lang="en-US" dirty="0" err="1" smtClean="0"/>
              <a:t>sity</a:t>
            </a:r>
            <a:r>
              <a:rPr lang="en-US" dirty="0" smtClean="0"/>
              <a:t> but beautiful. Welcome every 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2895600" cy="6324600"/>
          </a:xfrm>
        </p:spPr>
      </p:pic>
      <p:sp>
        <p:nvSpPr>
          <p:cNvPr id="5" name="TextBox 4"/>
          <p:cNvSpPr txBox="1"/>
          <p:nvPr/>
        </p:nvSpPr>
        <p:spPr>
          <a:xfrm>
            <a:off x="304800" y="54102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welcome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590800"/>
            <a:ext cx="3733800" cy="16002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Any question</a:t>
            </a:r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2646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2743200" y="1441938"/>
            <a:ext cx="2438400" cy="294835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4724400" y="1014046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2286000" y="984738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505200" y="70338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4971141">
            <a:off x="4750195" y="4212920"/>
            <a:ext cx="719596" cy="735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164295">
            <a:off x="3827586" y="4597856"/>
            <a:ext cx="3505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Where are you?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03540" y="2967335"/>
            <a:ext cx="3736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Here I am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9118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Here I am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812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</TotalTime>
  <Words>32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ABOUT BANGLADESH</vt:lpstr>
      <vt:lpstr>RANGPUR is a small sity but beautiful. Welcome every all</vt:lpstr>
      <vt:lpstr>Any question?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BANGLADESH</dc:title>
  <dc:creator>hp</dc:creator>
  <cp:lastModifiedBy>hp</cp:lastModifiedBy>
  <cp:revision>11</cp:revision>
  <dcterms:created xsi:type="dcterms:W3CDTF">2025-01-29T05:21:34Z</dcterms:created>
  <dcterms:modified xsi:type="dcterms:W3CDTF">2025-01-29T05:52:29Z</dcterms:modified>
</cp:coreProperties>
</file>