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62" r:id="rId15"/>
    <p:sldId id="271" r:id="rId16"/>
    <p:sldId id="272" r:id="rId17"/>
    <p:sldId id="273" r:id="rId18"/>
    <p:sldId id="274" r:id="rId19"/>
    <p:sldId id="275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B2C73-440E-4FE2-9E17-286548EA31F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1D1B-271C-42E0-91E9-FC413245A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5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B2C73-440E-4FE2-9E17-286548EA31F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1D1B-271C-42E0-91E9-FC413245A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03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B2C73-440E-4FE2-9E17-286548EA31F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1D1B-271C-42E0-91E9-FC413245AD2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0328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B2C73-440E-4FE2-9E17-286548EA31F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1D1B-271C-42E0-91E9-FC413245A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99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B2C73-440E-4FE2-9E17-286548EA31F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1D1B-271C-42E0-91E9-FC413245AD2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45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B2C73-440E-4FE2-9E17-286548EA31F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1D1B-271C-42E0-91E9-FC413245A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071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B2C73-440E-4FE2-9E17-286548EA31F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1D1B-271C-42E0-91E9-FC413245A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32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B2C73-440E-4FE2-9E17-286548EA31F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1D1B-271C-42E0-91E9-FC413245A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9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B2C73-440E-4FE2-9E17-286548EA31F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1D1B-271C-42E0-91E9-FC413245A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88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B2C73-440E-4FE2-9E17-286548EA31F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1D1B-271C-42E0-91E9-FC413245A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97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B2C73-440E-4FE2-9E17-286548EA31F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1D1B-271C-42E0-91E9-FC413245A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73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B2C73-440E-4FE2-9E17-286548EA31F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1D1B-271C-42E0-91E9-FC413245A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45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B2C73-440E-4FE2-9E17-286548EA31F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1D1B-271C-42E0-91E9-FC413245A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57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B2C73-440E-4FE2-9E17-286548EA31F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1D1B-271C-42E0-91E9-FC413245A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31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B2C73-440E-4FE2-9E17-286548EA31F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1D1B-271C-42E0-91E9-FC413245A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4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B2C73-440E-4FE2-9E17-286548EA31F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1D1B-271C-42E0-91E9-FC413245A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4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B2C73-440E-4FE2-9E17-286548EA31F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DFD1D1B-271C-42E0-91E9-FC413245A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7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ECFCE20-CFE7-7CBE-F4BE-EB843FF22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011" y="822119"/>
            <a:ext cx="9831641" cy="5552177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endParaRPr lang="en-US" sz="8000" dirty="0"/>
          </a:p>
          <a:p>
            <a:pPr marL="0" indent="0" algn="ctr">
              <a:buNone/>
            </a:pPr>
            <a:r>
              <a:rPr lang="en-US" sz="11500" dirty="0"/>
              <a:t>Welcome </a:t>
            </a:r>
          </a:p>
          <a:p>
            <a:pPr marL="0" indent="0" algn="ctr">
              <a:buNone/>
            </a:pPr>
            <a:r>
              <a:rPr lang="en-US" sz="10300" dirty="0"/>
              <a:t>To</a:t>
            </a:r>
            <a:r>
              <a:rPr lang="en-US" sz="20000" dirty="0"/>
              <a:t> </a:t>
            </a:r>
          </a:p>
          <a:p>
            <a:pPr marL="0" indent="0" algn="ctr">
              <a:buNone/>
            </a:pPr>
            <a:r>
              <a:rPr lang="en-US" sz="11400" dirty="0"/>
              <a:t>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3156205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D5EA4-FE3F-BBD7-0C97-A31884B8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391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Structure: Order</a:t>
            </a:r>
            <a:br>
              <a:rPr lang="en-US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F6838-A1F2-A866-0DFA-BFDF4C309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3513"/>
            <a:ext cx="8596668" cy="46448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b="1" dirty="0">
              <a:solidFill>
                <a:srgbClr val="000000"/>
              </a:solidFill>
              <a:latin typeface="Arial Black" panose="020B0A04020102020204" pitchFamily="34" charset="0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4800" b="1" dirty="0">
              <a:effectLst/>
              <a:latin typeface="Arial Black" panose="020B0A04020102020204" pitchFamily="34" charset="0"/>
              <a:ea typeface="Times New Roman" panose="02020603050405020304" pitchFamily="18" charset="0"/>
            </a:endParaRPr>
          </a:p>
          <a:p>
            <a:endParaRPr lang="en-US" sz="1600" dirty="0"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D6ED6B-6248-0BE8-875C-AC7055C33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870" y="1603514"/>
            <a:ext cx="4491437" cy="513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634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D5EA4-FE3F-BBD7-0C97-A31884B8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391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Structure:  Product</a:t>
            </a:r>
            <a:br>
              <a:rPr lang="en-US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F6838-A1F2-A866-0DFA-BFDF4C309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3513"/>
            <a:ext cx="8596668" cy="46448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b="1" dirty="0">
              <a:solidFill>
                <a:srgbClr val="000000"/>
              </a:solidFill>
              <a:latin typeface="Arial Black" panose="020B0A04020102020204" pitchFamily="34" charset="0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4800" b="1" dirty="0">
              <a:effectLst/>
              <a:latin typeface="Arial Black" panose="020B0A04020102020204" pitchFamily="34" charset="0"/>
              <a:ea typeface="Times New Roman" panose="02020603050405020304" pitchFamily="18" charset="0"/>
            </a:endParaRPr>
          </a:p>
          <a:p>
            <a:endParaRPr lang="en-US" sz="1600" dirty="0">
              <a:latin typeface="Arial Black" panose="020B0A040201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8B9F3D-8D19-7F24-42DD-0C439408A9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457483"/>
            <a:ext cx="4187687" cy="513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80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D5EA4-FE3F-BBD7-0C97-A31884B8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391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Structure:  User</a:t>
            </a:r>
            <a:br>
              <a:rPr lang="en-US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F6838-A1F2-A866-0DFA-BFDF4C309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3513"/>
            <a:ext cx="8596668" cy="46448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b="1" dirty="0">
              <a:solidFill>
                <a:srgbClr val="000000"/>
              </a:solidFill>
              <a:latin typeface="Arial Black" panose="020B0A04020102020204" pitchFamily="34" charset="0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4800" b="1" dirty="0">
              <a:effectLst/>
              <a:latin typeface="Arial Black" panose="020B0A04020102020204" pitchFamily="34" charset="0"/>
              <a:ea typeface="Times New Roman" panose="02020603050405020304" pitchFamily="18" charset="0"/>
            </a:endParaRPr>
          </a:p>
          <a:p>
            <a:endParaRPr lang="en-US" sz="1600" dirty="0"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0F719A-4851-9968-5933-D6A79EAE8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137" y="1603514"/>
            <a:ext cx="5842679" cy="502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407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D5EA4-FE3F-BBD7-0C97-A31884B8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391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Structure:  User</a:t>
            </a:r>
            <a:br>
              <a:rPr lang="en-US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F6838-A1F2-A866-0DFA-BFDF4C309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3513"/>
            <a:ext cx="8596668" cy="46448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b="1" dirty="0">
              <a:solidFill>
                <a:srgbClr val="000000"/>
              </a:solidFill>
              <a:latin typeface="Arial Black" panose="020B0A04020102020204" pitchFamily="34" charset="0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4800" b="1" dirty="0">
              <a:effectLst/>
              <a:latin typeface="Arial Black" panose="020B0A04020102020204" pitchFamily="34" charset="0"/>
              <a:ea typeface="Times New Roman" panose="02020603050405020304" pitchFamily="18" charset="0"/>
            </a:endParaRPr>
          </a:p>
          <a:p>
            <a:endParaRPr lang="en-US" sz="1600" dirty="0"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0F719A-4851-9968-5933-D6A79EAE8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137" y="1603514"/>
            <a:ext cx="5842679" cy="502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00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D5EA4-FE3F-BBD7-0C97-A31884B8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391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100" b="1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Admin Page: </a:t>
            </a:r>
            <a:br>
              <a:rPr lang="en-US" sz="3100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F6838-A1F2-A866-0DFA-BFDF4C309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3513"/>
            <a:ext cx="8596668" cy="46448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b="1" dirty="0">
              <a:solidFill>
                <a:srgbClr val="000000"/>
              </a:solidFill>
              <a:latin typeface="Arial Black" panose="020B0A04020102020204" pitchFamily="34" charset="0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4800" b="1" dirty="0">
              <a:effectLst/>
              <a:latin typeface="Arial Black" panose="020B0A04020102020204" pitchFamily="34" charset="0"/>
              <a:ea typeface="Times New Roman" panose="02020603050405020304" pitchFamily="18" charset="0"/>
            </a:endParaRPr>
          </a:p>
          <a:p>
            <a:endParaRPr lang="en-US" sz="1600" dirty="0">
              <a:latin typeface="Arial Black" panose="020B0A040201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E8BF71-3486-DDC8-AF37-F79FA9CCC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28" y="1179445"/>
            <a:ext cx="8306274" cy="527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68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D5EA4-FE3F-BBD7-0C97-A31884B8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391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100" b="1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Admin Page: </a:t>
            </a:r>
            <a:br>
              <a:rPr lang="en-US" sz="3100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F6838-A1F2-A866-0DFA-BFDF4C309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3513"/>
            <a:ext cx="8596668" cy="46448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b="1" dirty="0">
              <a:solidFill>
                <a:srgbClr val="000000"/>
              </a:solidFill>
              <a:latin typeface="Arial Black" panose="020B0A04020102020204" pitchFamily="34" charset="0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4800" b="1" dirty="0">
              <a:effectLst/>
              <a:latin typeface="Arial Black" panose="020B0A04020102020204" pitchFamily="34" charset="0"/>
              <a:ea typeface="Times New Roman" panose="02020603050405020304" pitchFamily="18" charset="0"/>
            </a:endParaRPr>
          </a:p>
          <a:p>
            <a:endParaRPr lang="en-US" sz="1600" dirty="0"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6A0295-E25D-2497-E82E-BB6662D9A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" y="1775791"/>
            <a:ext cx="9670331" cy="432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396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D5EA4-FE3F-BBD7-0C97-A31884B8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391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100" b="1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Admin Page: </a:t>
            </a:r>
            <a:br>
              <a:rPr lang="en-US" sz="3100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F6838-A1F2-A866-0DFA-BFDF4C309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3513"/>
            <a:ext cx="8596668" cy="46448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b="1" dirty="0">
              <a:solidFill>
                <a:srgbClr val="000000"/>
              </a:solidFill>
              <a:latin typeface="Arial Black" panose="020B0A04020102020204" pitchFamily="34" charset="0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4800" b="1" dirty="0">
              <a:effectLst/>
              <a:latin typeface="Arial Black" panose="020B0A04020102020204" pitchFamily="34" charset="0"/>
              <a:ea typeface="Times New Roman" panose="02020603050405020304" pitchFamily="18" charset="0"/>
            </a:endParaRPr>
          </a:p>
          <a:p>
            <a:endParaRPr lang="en-US" sz="1600" dirty="0">
              <a:latin typeface="Arial Black" panose="020B0A040201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A2B200-7B05-6E77-BA5C-853D3356C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96278"/>
            <a:ext cx="10054321" cy="440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568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D5EA4-FE3F-BBD7-0C97-A31884B8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391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100" b="1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Admin Page: </a:t>
            </a:r>
            <a:br>
              <a:rPr lang="en-US" sz="3100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F6838-A1F2-A866-0DFA-BFDF4C309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3513"/>
            <a:ext cx="8596668" cy="46448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b="1" dirty="0">
              <a:solidFill>
                <a:srgbClr val="000000"/>
              </a:solidFill>
              <a:latin typeface="Arial Black" panose="020B0A04020102020204" pitchFamily="34" charset="0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4800" b="1" dirty="0">
              <a:effectLst/>
              <a:latin typeface="Arial Black" panose="020B0A04020102020204" pitchFamily="34" charset="0"/>
              <a:ea typeface="Times New Roman" panose="02020603050405020304" pitchFamily="18" charset="0"/>
            </a:endParaRPr>
          </a:p>
          <a:p>
            <a:endParaRPr lang="en-US" sz="1600" dirty="0">
              <a:latin typeface="Arial Black" panose="020B0A040201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A4FA47-7D74-1C77-1ED8-8B1FDCF8F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3848"/>
            <a:ext cx="9978887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22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D5EA4-FE3F-BBD7-0C97-A31884B8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391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100" b="1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Admin Page: </a:t>
            </a:r>
            <a:br>
              <a:rPr lang="en-US" sz="3100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F6838-A1F2-A866-0DFA-BFDF4C309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3513"/>
            <a:ext cx="8596668" cy="46448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b="1" dirty="0">
              <a:solidFill>
                <a:srgbClr val="000000"/>
              </a:solidFill>
              <a:latin typeface="Arial Black" panose="020B0A04020102020204" pitchFamily="34" charset="0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4800" b="1" dirty="0">
              <a:effectLst/>
              <a:latin typeface="Arial Black" panose="020B0A04020102020204" pitchFamily="34" charset="0"/>
              <a:ea typeface="Times New Roman" panose="02020603050405020304" pitchFamily="18" charset="0"/>
            </a:endParaRPr>
          </a:p>
          <a:p>
            <a:endParaRPr lang="en-US" sz="1600" dirty="0"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D50408-BBDC-084A-52BE-5516A869C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3" y="1413636"/>
            <a:ext cx="10071652" cy="502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751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D5EA4-FE3F-BBD7-0C97-A31884B8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391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100" b="1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Admin Page: </a:t>
            </a:r>
            <a:br>
              <a:rPr lang="en-US" sz="3100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F6838-A1F2-A866-0DFA-BFDF4C309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3513"/>
            <a:ext cx="8596668" cy="46448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b="1" dirty="0">
              <a:solidFill>
                <a:srgbClr val="000000"/>
              </a:solidFill>
              <a:latin typeface="Arial Black" panose="020B0A04020102020204" pitchFamily="34" charset="0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4800" b="1" dirty="0">
              <a:effectLst/>
              <a:latin typeface="Arial Black" panose="020B0A04020102020204" pitchFamily="34" charset="0"/>
              <a:ea typeface="Times New Roman" panose="02020603050405020304" pitchFamily="18" charset="0"/>
            </a:endParaRPr>
          </a:p>
          <a:p>
            <a:endParaRPr lang="en-US" sz="1600" dirty="0">
              <a:latin typeface="Arial Black" panose="020B0A040201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0497A5-5CDB-F10C-0CB2-FE51971F6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9242"/>
            <a:ext cx="12192000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132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D5EA4-FE3F-BBD7-0C97-A31884B8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F6838-A1F2-A866-0DFA-BFDF4C309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5400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5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Stock Management System</a:t>
            </a:r>
            <a:endParaRPr lang="en-US" sz="5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983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F2973-B428-5469-A912-5D174D0FA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7A13E-5615-9B32-13D7-D27F538FB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60133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D5EA4-FE3F-BBD7-0C97-A31884B8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3913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At a Glance</a:t>
            </a:r>
            <a:br>
              <a:rPr lang="en-US" sz="3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F6838-A1F2-A866-0DFA-BFDF4C309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03513"/>
            <a:ext cx="9288302" cy="46448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dirty="0">
              <a:solidFill>
                <a:srgbClr val="000000"/>
              </a:solidFill>
              <a:latin typeface="Arial Black" panose="020B0A04020102020204" pitchFamily="34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Maintains an optimal stock level</a:t>
            </a:r>
            <a:endParaRPr lang="en-US" sz="1800" dirty="0">
              <a:effectLst/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Track goods during transport between locations</a:t>
            </a:r>
            <a:endParaRPr lang="en-US" sz="1800" dirty="0">
              <a:effectLst/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Receive new items</a:t>
            </a:r>
            <a:endParaRPr lang="en-US" sz="1800" dirty="0">
              <a:effectLst/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Manage warehouse processes such as picking, packing, and shipping</a:t>
            </a:r>
            <a:endParaRPr lang="en-US" sz="1800" dirty="0">
              <a:effectLst/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Ensure products are never out of stock. </a:t>
            </a:r>
            <a:endParaRPr lang="en-US" sz="1800" dirty="0">
              <a:effectLst/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Report Publishing: Daily, Weekly, Monthly</a:t>
            </a:r>
            <a:endParaRPr lang="en-US" sz="1800" dirty="0">
              <a:effectLst/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4800" b="1" dirty="0">
              <a:effectLst/>
              <a:latin typeface="Arial Black" panose="020B0A04020102020204" pitchFamily="34" charset="0"/>
              <a:ea typeface="Times New Roman" panose="02020603050405020304" pitchFamily="18" charset="0"/>
            </a:endParaRPr>
          </a:p>
          <a:p>
            <a:endParaRPr lang="en-US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080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D5EA4-FE3F-BBD7-0C97-A31884B8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391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Project Overview :  </a:t>
            </a:r>
            <a:r>
              <a:rPr lang="en-US" sz="3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Stock Management System </a:t>
            </a:r>
            <a:endParaRPr lang="en-US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F6838-A1F2-A866-0DFA-BFDF4C309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03513"/>
            <a:ext cx="9288302" cy="4644887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endParaRPr lang="en-US" sz="9300" b="1" dirty="0">
              <a:solidFill>
                <a:srgbClr val="000000"/>
              </a:solidFill>
              <a:latin typeface="Arial Black" panose="020B0A04020102020204" pitchFamily="34" charset="0"/>
              <a:ea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"/>
            </a:pPr>
            <a:r>
              <a:rPr lang="en-US" sz="31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 of Project:     Stock Management System</a:t>
            </a:r>
            <a:endParaRPr lang="en-US" sz="31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fontAlgn="base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"/>
            </a:pPr>
            <a:r>
              <a:rPr lang="en-US" sz="31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Language used:      PHP</a:t>
            </a:r>
            <a:endParaRPr lang="en-US" sz="31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fontAlgn="base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"/>
            </a:pPr>
            <a:r>
              <a:rPr lang="en-US" sz="31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Used Database:      My SQL</a:t>
            </a:r>
            <a:endParaRPr lang="en-US" sz="31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fontAlgn="base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"/>
            </a:pPr>
            <a:r>
              <a:rPr lang="en-US" sz="31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Design Interface:     HTML, CSS, Bootstrap, JavaScript, Ajax, jQuery</a:t>
            </a:r>
            <a:endParaRPr lang="en-US" sz="31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fontAlgn="base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"/>
            </a:pPr>
            <a:r>
              <a:rPr lang="en-US" sz="31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Browser:                   Opera/Mozilla/Google Chrome/ IE8, </a:t>
            </a:r>
            <a:endParaRPr lang="en-US" sz="31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fontAlgn="base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"/>
            </a:pPr>
            <a:r>
              <a:rPr lang="en-US" sz="31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Software:                 WAMP/ XAMPP/ LAMP/MAMP/Web Hosting</a:t>
            </a:r>
            <a:endParaRPr lang="en-US" sz="31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4800" b="1" dirty="0">
              <a:effectLst/>
              <a:latin typeface="Arial Black" panose="020B0A04020102020204" pitchFamily="34" charset="0"/>
              <a:ea typeface="Times New Roman" panose="02020603050405020304" pitchFamily="18" charset="0"/>
            </a:endParaRPr>
          </a:p>
          <a:p>
            <a:endParaRPr lang="en-US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10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D5EA4-FE3F-BBD7-0C97-A31884B8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391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Features of Stock Management System </a:t>
            </a:r>
            <a:endParaRPr lang="en-US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F6838-A1F2-A866-0DFA-BFDF4C309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03513"/>
            <a:ext cx="9288302" cy="4644887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endParaRPr lang="en-US" sz="6500" b="1" dirty="0">
              <a:solidFill>
                <a:srgbClr val="000000"/>
              </a:solidFill>
              <a:latin typeface="Arial Black" panose="020B0A04020102020204" pitchFamily="34" charset="0"/>
              <a:ea typeface="Times New Roman" panose="02020603050405020304" pitchFamily="18" charset="0"/>
            </a:endParaRPr>
          </a:p>
          <a:p>
            <a:pPr marL="342900" marR="347345"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Wingdings" panose="05000000000000000000" pitchFamily="2" charset="2"/>
              <a:buChar char=""/>
              <a:tabLst>
                <a:tab pos="457200" algn="l"/>
              </a:tabLst>
            </a:pPr>
            <a:r>
              <a:rPr lang="en-US" sz="2600" b="1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Items</a:t>
            </a:r>
            <a:endParaRPr lang="en-US" sz="2600" b="1" dirty="0">
              <a:effectLst/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347345"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Wingdings" panose="05000000000000000000" pitchFamily="2" charset="2"/>
              <a:buChar char=""/>
              <a:tabLst>
                <a:tab pos="457200" algn="l"/>
              </a:tabLst>
            </a:pPr>
            <a:r>
              <a:rPr lang="en-US" sz="2600" b="1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 Items</a:t>
            </a:r>
            <a:endParaRPr lang="en-US" sz="2600" b="1" dirty="0">
              <a:effectLst/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347345"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Wingdings" panose="05000000000000000000" pitchFamily="2" charset="2"/>
              <a:buChar char=""/>
              <a:tabLst>
                <a:tab pos="457200" algn="l"/>
              </a:tabLst>
            </a:pPr>
            <a:r>
              <a:rPr lang="en-US" sz="2600" b="1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New Items</a:t>
            </a:r>
            <a:endParaRPr lang="en-US" sz="2600" b="1" dirty="0">
              <a:effectLst/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347345"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Wingdings" panose="05000000000000000000" pitchFamily="2" charset="2"/>
              <a:buChar char=""/>
              <a:tabLst>
                <a:tab pos="457200" algn="l"/>
              </a:tabLst>
            </a:pPr>
            <a:r>
              <a:rPr lang="en-US" sz="2600" b="1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Monitor Stock</a:t>
            </a:r>
            <a:endParaRPr lang="en-US" sz="2600" b="1" dirty="0">
              <a:effectLst/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347345"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Wingdings" panose="05000000000000000000" pitchFamily="2" charset="2"/>
              <a:buChar char=""/>
              <a:tabLst>
                <a:tab pos="457200" algn="l"/>
              </a:tabLst>
            </a:pPr>
            <a:r>
              <a:rPr lang="en-US" sz="2600" b="1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 Password</a:t>
            </a:r>
            <a:endParaRPr lang="en-US" sz="2600" b="1" dirty="0">
              <a:effectLst/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347345"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Wingdings" panose="05000000000000000000" pitchFamily="2" charset="2"/>
              <a:buChar char=""/>
              <a:tabLst>
                <a:tab pos="457200" algn="l"/>
              </a:tabLst>
            </a:pPr>
            <a:r>
              <a:rPr lang="en-US" sz="2600" b="1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 In/Out items</a:t>
            </a:r>
            <a:endParaRPr lang="en-US" sz="2600" b="1" dirty="0">
              <a:effectLst/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347345"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Wingdings" panose="05000000000000000000" pitchFamily="2" charset="2"/>
              <a:buChar char=""/>
              <a:tabLst>
                <a:tab pos="457200" algn="l"/>
              </a:tabLst>
            </a:pPr>
            <a:r>
              <a:rPr lang="en-US" sz="2600" b="1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Report Publishing</a:t>
            </a:r>
            <a:endParaRPr lang="en-US" sz="2600" b="1" dirty="0">
              <a:effectLst/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4800" b="1" dirty="0">
              <a:effectLst/>
              <a:latin typeface="Arial Black" panose="020B0A04020102020204" pitchFamily="34" charset="0"/>
              <a:ea typeface="Times New Roman" panose="02020603050405020304" pitchFamily="18" charset="0"/>
            </a:endParaRPr>
          </a:p>
          <a:p>
            <a:endParaRPr lang="en-US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099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D5EA4-FE3F-BBD7-0C97-A31884B8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391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Database:</a:t>
            </a:r>
            <a:br>
              <a:rPr lang="en-US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F6838-A1F2-A866-0DFA-BFDF4C309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3513"/>
            <a:ext cx="8596668" cy="46448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b="1" dirty="0">
              <a:solidFill>
                <a:srgbClr val="000000"/>
              </a:solidFill>
              <a:latin typeface="Arial Black" panose="020B0A04020102020204" pitchFamily="34" charset="0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4800" b="1" dirty="0">
              <a:effectLst/>
              <a:latin typeface="Arial Black" panose="020B0A04020102020204" pitchFamily="34" charset="0"/>
              <a:ea typeface="Times New Roman" panose="02020603050405020304" pitchFamily="18" charset="0"/>
            </a:endParaRPr>
          </a:p>
          <a:p>
            <a:endParaRPr lang="en-US" sz="1600" dirty="0"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1CCFE4-5B31-E13C-F15C-4E52CE135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78" y="1479277"/>
            <a:ext cx="8187323" cy="494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44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D5EA4-FE3F-BBD7-0C97-A31884B8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391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Database Table Structure: Brand</a:t>
            </a:r>
            <a:br>
              <a:rPr lang="en-US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F6838-A1F2-A866-0DFA-BFDF4C309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3513"/>
            <a:ext cx="8596668" cy="46448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b="1" dirty="0">
              <a:solidFill>
                <a:srgbClr val="000000"/>
              </a:solidFill>
              <a:latin typeface="Arial Black" panose="020B0A04020102020204" pitchFamily="34" charset="0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4800" b="1" dirty="0">
              <a:effectLst/>
              <a:latin typeface="Arial Black" panose="020B0A04020102020204" pitchFamily="34" charset="0"/>
              <a:ea typeface="Times New Roman" panose="02020603050405020304" pitchFamily="18" charset="0"/>
            </a:endParaRPr>
          </a:p>
          <a:p>
            <a:endParaRPr lang="en-US" sz="1600" dirty="0">
              <a:latin typeface="Arial Black" panose="020B0A040201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69AAC4-B75E-EBA5-D74F-AE90FD0D4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287" y="1577923"/>
            <a:ext cx="6122503" cy="479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427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D5EA4-FE3F-BBD7-0C97-A31884B8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391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Structure: Categories</a:t>
            </a:r>
            <a:br>
              <a:rPr lang="en-US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F6838-A1F2-A866-0DFA-BFDF4C309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3513"/>
            <a:ext cx="8596668" cy="46448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b="1" dirty="0">
              <a:solidFill>
                <a:srgbClr val="000000"/>
              </a:solidFill>
              <a:latin typeface="Arial Black" panose="020B0A04020102020204" pitchFamily="34" charset="0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4800" b="1" dirty="0">
              <a:effectLst/>
              <a:latin typeface="Arial Black" panose="020B0A04020102020204" pitchFamily="34" charset="0"/>
              <a:ea typeface="Times New Roman" panose="02020603050405020304" pitchFamily="18" charset="0"/>
            </a:endParaRPr>
          </a:p>
          <a:p>
            <a:endParaRPr lang="en-US" sz="1600" dirty="0"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D1581C-470C-21D2-E3AC-EC7AB311B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461" y="1131617"/>
            <a:ext cx="7076661" cy="514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62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D5EA4-FE3F-BBD7-0C97-A31884B8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391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Structure: </a:t>
            </a:r>
            <a:r>
              <a:rPr lang="en-US" dirty="0" err="1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Order_item</a:t>
            </a:r>
            <a:br>
              <a:rPr lang="en-US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F6838-A1F2-A866-0DFA-BFDF4C309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3513"/>
            <a:ext cx="8596668" cy="46448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b="1" dirty="0">
              <a:solidFill>
                <a:srgbClr val="000000"/>
              </a:solidFill>
              <a:latin typeface="Arial Black" panose="020B0A04020102020204" pitchFamily="34" charset="0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4800" b="1" dirty="0">
              <a:effectLst/>
              <a:latin typeface="Arial Black" panose="020B0A04020102020204" pitchFamily="34" charset="0"/>
              <a:ea typeface="Times New Roman" panose="02020603050405020304" pitchFamily="18" charset="0"/>
            </a:endParaRPr>
          </a:p>
          <a:p>
            <a:endParaRPr lang="en-US" sz="1600" dirty="0">
              <a:latin typeface="Arial Black" panose="020B0A040201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EF4E1D-5FCA-5E7E-A8DD-FDECF590B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180" y="1790766"/>
            <a:ext cx="4821271" cy="506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540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</TotalTime>
  <Words>222</Words>
  <Application>Microsoft Office PowerPoint</Application>
  <PresentationFormat>Widescreen</PresentationFormat>
  <Paragraphs>61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Arial Black</vt:lpstr>
      <vt:lpstr>Calibri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 At a Glance </vt:lpstr>
      <vt:lpstr>Project Overview :  Stock Management System </vt:lpstr>
      <vt:lpstr>Features of Stock Management System </vt:lpstr>
      <vt:lpstr>Database:  </vt:lpstr>
      <vt:lpstr>Database Table Structure: Brand  </vt:lpstr>
      <vt:lpstr>Table Structure: Categories  </vt:lpstr>
      <vt:lpstr>Table Structure: Order_item  </vt:lpstr>
      <vt:lpstr>Table Structure: Order  </vt:lpstr>
      <vt:lpstr>Table Structure:  Product  </vt:lpstr>
      <vt:lpstr>Table Structure:  User  </vt:lpstr>
      <vt:lpstr>Table Structure:  User  </vt:lpstr>
      <vt:lpstr>Admin Page:    </vt:lpstr>
      <vt:lpstr>Admin Page:    </vt:lpstr>
      <vt:lpstr>Admin Page:    </vt:lpstr>
      <vt:lpstr>Admin Page:    </vt:lpstr>
      <vt:lpstr>Admin Page:    </vt:lpstr>
      <vt:lpstr>Admin Page:  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C5</dc:creator>
  <cp:lastModifiedBy>C5</cp:lastModifiedBy>
  <cp:revision>14</cp:revision>
  <dcterms:created xsi:type="dcterms:W3CDTF">2022-09-17T09:00:47Z</dcterms:created>
  <dcterms:modified xsi:type="dcterms:W3CDTF">2022-09-17T09:49:18Z</dcterms:modified>
</cp:coreProperties>
</file>