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62" r:id="rId3"/>
    <p:sldId id="259" r:id="rId4"/>
    <p:sldId id="260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0D9E-1FBB-4BB2-A1D2-C2465A16014B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49D3-CC6A-41FB-975A-71D2AABD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3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0D9E-1FBB-4BB2-A1D2-C2465A16014B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49D3-CC6A-41FB-975A-71D2AABD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3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0D9E-1FBB-4BB2-A1D2-C2465A16014B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49D3-CC6A-41FB-975A-71D2AABD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0D9E-1FBB-4BB2-A1D2-C2465A16014B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49D3-CC6A-41FB-975A-71D2AABD5B6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7934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0D9E-1FBB-4BB2-A1D2-C2465A16014B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49D3-CC6A-41FB-975A-71D2AABD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99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0D9E-1FBB-4BB2-A1D2-C2465A16014B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49D3-CC6A-41FB-975A-71D2AABD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72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0D9E-1FBB-4BB2-A1D2-C2465A16014B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49D3-CC6A-41FB-975A-71D2AABD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93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0D9E-1FBB-4BB2-A1D2-C2465A16014B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49D3-CC6A-41FB-975A-71D2AABD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18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0D9E-1FBB-4BB2-A1D2-C2465A16014B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49D3-CC6A-41FB-975A-71D2AABD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2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0D9E-1FBB-4BB2-A1D2-C2465A16014B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49D3-CC6A-41FB-975A-71D2AABD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6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0D9E-1FBB-4BB2-A1D2-C2465A16014B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49D3-CC6A-41FB-975A-71D2AABD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9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0D9E-1FBB-4BB2-A1D2-C2465A16014B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49D3-CC6A-41FB-975A-71D2AABD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1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0D9E-1FBB-4BB2-A1D2-C2465A16014B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49D3-CC6A-41FB-975A-71D2AABD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7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0D9E-1FBB-4BB2-A1D2-C2465A16014B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49D3-CC6A-41FB-975A-71D2AABD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0D9E-1FBB-4BB2-A1D2-C2465A16014B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49D3-CC6A-41FB-975A-71D2AABD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4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0D9E-1FBB-4BB2-A1D2-C2465A16014B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49D3-CC6A-41FB-975A-71D2AABD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4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0D9E-1FBB-4BB2-A1D2-C2465A16014B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49D3-CC6A-41FB-975A-71D2AABD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5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270D9E-1FBB-4BB2-A1D2-C2465A16014B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49D3-CC6A-41FB-975A-71D2AABD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47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503" y="2810834"/>
            <a:ext cx="9144000" cy="5151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RESTAURANTS’ INFORMATION DATABASE SYSTEM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PRESENTED </a:t>
            </a:r>
            <a:r>
              <a:rPr lang="en-US" sz="3100" dirty="0"/>
              <a:t>BY 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/>
              <a:t>KAZI SAJEED MEHRAB (STUDENT ID – 1505025</a:t>
            </a:r>
            <a:r>
              <a:rPr lang="en-US" sz="3100" dirty="0" smtClean="0"/>
              <a:t>)</a:t>
            </a: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/>
              <a:t>RAGIB HASSAN TONOY (STUDENT ID - </a:t>
            </a:r>
            <a:r>
              <a:rPr lang="en-US" sz="3100" dirty="0" smtClean="0"/>
              <a:t>1505024</a:t>
            </a:r>
            <a:r>
              <a:rPr lang="en-US" sz="12800" dirty="0"/>
              <a:t/>
            </a:r>
            <a:br>
              <a:rPr lang="en-US" sz="12800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54338" y="266251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THIS PRESENTATION IS ON THE ENTITY RELATIONSHIP DIAGRAM OF THE PROJECT </a:t>
            </a:r>
            <a:r>
              <a:rPr lang="en-US" b="1" i="1" dirty="0"/>
              <a:t>“RESTAURANTS’ INFORMATION DATABASE </a:t>
            </a:r>
            <a:r>
              <a:rPr lang="en-US" b="1" i="1" dirty="0" smtClean="0"/>
              <a:t>SYSTEM”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THE PROJECT IS BEING ADVISED BY MUHAMMAD ALI NAYEEM SIR.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8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48" y="66362"/>
            <a:ext cx="10515600" cy="20524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ENTITY RELATIONSHIP DIAGRAM</a:t>
            </a:r>
            <a:endParaRPr lang="en-US" b="1" u="sn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3331"/>
            <a:ext cx="12192000" cy="6124669"/>
          </a:xfrm>
        </p:spPr>
      </p:pic>
    </p:spTree>
    <p:extLst>
      <p:ext uri="{BB962C8B-B14F-4D97-AF65-F5344CB8AC3E}">
        <p14:creationId xmlns:p14="http://schemas.microsoft.com/office/powerpoint/2010/main" val="314223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8789"/>
            <a:ext cx="10515600" cy="49495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ERD SHOWING PRIMARY KEYS</a:t>
            </a:r>
            <a:endParaRPr lang="en-US" b="1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8598"/>
            <a:ext cx="12192000" cy="6079402"/>
          </a:xfrm>
        </p:spPr>
      </p:pic>
    </p:spTree>
    <p:extLst>
      <p:ext uri="{BB962C8B-B14F-4D97-AF65-F5344CB8AC3E}">
        <p14:creationId xmlns:p14="http://schemas.microsoft.com/office/powerpoint/2010/main" val="18828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559" y="1659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/>
              <a:t>RELATIONAL SCHEMA</a:t>
            </a:r>
            <a:endParaRPr lang="en-US" sz="6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8431"/>
            <a:ext cx="10515600" cy="537775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92D050"/>
                </a:solidFill>
              </a:rPr>
              <a:t>Ratings of Restaurants</a:t>
            </a:r>
            <a:r>
              <a:rPr lang="en-US" sz="2400" dirty="0" smtClean="0"/>
              <a:t> (</a:t>
            </a:r>
            <a:r>
              <a:rPr lang="en-US" sz="2400" dirty="0" smtClean="0">
                <a:solidFill>
                  <a:srgbClr val="00B0F0"/>
                </a:solidFill>
              </a:rPr>
              <a:t>(Restaurant ID, User ID)</a:t>
            </a:r>
            <a:r>
              <a:rPr lang="en-US" sz="2400" dirty="0" smtClean="0"/>
              <a:t> , </a:t>
            </a:r>
            <a:r>
              <a:rPr lang="en-US" sz="2400" dirty="0"/>
              <a:t>quality of </a:t>
            </a:r>
            <a:r>
              <a:rPr lang="en-US" sz="2400" dirty="0" smtClean="0"/>
              <a:t>food, </a:t>
            </a:r>
            <a:r>
              <a:rPr lang="en-US" sz="2400" dirty="0"/>
              <a:t>hygiene  of </a:t>
            </a:r>
            <a:r>
              <a:rPr lang="en-US" sz="2400" dirty="0" smtClean="0"/>
              <a:t>food, ambience </a:t>
            </a:r>
            <a:r>
              <a:rPr lang="en-US" sz="2400" dirty="0"/>
              <a:t>of the restaurant </a:t>
            </a:r>
            <a:r>
              <a:rPr lang="en-US" sz="2400" dirty="0" smtClean="0"/>
              <a:t>, </a:t>
            </a:r>
            <a:r>
              <a:rPr lang="en-US" sz="2400" dirty="0"/>
              <a:t>behavior of the </a:t>
            </a:r>
            <a:r>
              <a:rPr lang="en-US" sz="2400" dirty="0" smtClean="0"/>
              <a:t>workers, overall rating)</a:t>
            </a:r>
          </a:p>
          <a:p>
            <a:r>
              <a:rPr lang="en-US" sz="2400" b="1" dirty="0" smtClean="0">
                <a:solidFill>
                  <a:srgbClr val="92D050"/>
                </a:solidFill>
              </a:rPr>
              <a:t>Admin Allocation of Restaurants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B0F0"/>
                </a:solidFill>
              </a:rPr>
              <a:t>(Admin ID, Restaurant ID)</a:t>
            </a:r>
            <a:r>
              <a:rPr lang="en-US" sz="2400" dirty="0" smtClean="0"/>
              <a:t> , Approval Status)</a:t>
            </a:r>
          </a:p>
          <a:p>
            <a:r>
              <a:rPr lang="en-US" sz="2400" b="1" dirty="0" smtClean="0">
                <a:solidFill>
                  <a:srgbClr val="92D050"/>
                </a:solidFill>
              </a:rPr>
              <a:t>Admin Allocation of Users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B0F0"/>
                </a:solidFill>
              </a:rPr>
              <a:t>(Admin ID, User ID)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>
                <a:solidFill>
                  <a:srgbClr val="92D050"/>
                </a:solidFill>
              </a:rPr>
              <a:t>Admin Allocation of Items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B0F0"/>
                </a:solidFill>
              </a:rPr>
              <a:t>(Admin ID, Menu ID)</a:t>
            </a:r>
            <a:r>
              <a:rPr lang="en-US" sz="2400" dirty="0" smtClean="0"/>
              <a:t> , Admin recommendation)</a:t>
            </a:r>
          </a:p>
          <a:p>
            <a:r>
              <a:rPr lang="en-US" sz="2400" b="1" dirty="0" smtClean="0">
                <a:solidFill>
                  <a:srgbClr val="92D050"/>
                </a:solidFill>
              </a:rPr>
              <a:t>Rating of Menu Items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B0F0"/>
                </a:solidFill>
              </a:rPr>
              <a:t>(User ID, Menu ID)</a:t>
            </a:r>
            <a:r>
              <a:rPr lang="en-US" sz="2400" dirty="0" smtClean="0"/>
              <a:t> , quality of food, hygiene of food, overall rating)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0067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u="sng" dirty="0" smtClean="0"/>
              <a:t>RELATIONAL SCHEMA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5592"/>
            <a:ext cx="10515600" cy="5572408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rgbClr val="92D050"/>
                </a:solidFill>
              </a:rPr>
              <a:t>Contains</a:t>
            </a:r>
            <a:r>
              <a:rPr lang="en-US" sz="2400" dirty="0" smtClean="0"/>
              <a:t>((</a:t>
            </a:r>
            <a:r>
              <a:rPr lang="en-US" sz="2400" dirty="0" smtClean="0">
                <a:solidFill>
                  <a:srgbClr val="00B0F0"/>
                </a:solidFill>
              </a:rPr>
              <a:t>Restaurant ID, Menu ID</a:t>
            </a:r>
            <a:r>
              <a:rPr lang="en-US" sz="2400" dirty="0" smtClean="0"/>
              <a:t>), Restaurant Name, Menu Name, Location)</a:t>
            </a:r>
          </a:p>
          <a:p>
            <a:r>
              <a:rPr lang="en-US" sz="2400" b="1" dirty="0" smtClean="0">
                <a:solidFill>
                  <a:srgbClr val="92D050"/>
                </a:solidFill>
              </a:rPr>
              <a:t>Restaurants</a:t>
            </a:r>
            <a:r>
              <a:rPr lang="en-US" sz="2400" dirty="0" smtClean="0"/>
              <a:t> ((</a:t>
            </a:r>
            <a:r>
              <a:rPr lang="en-US" sz="2400" dirty="0" smtClean="0">
                <a:solidFill>
                  <a:srgbClr val="00B0F0"/>
                </a:solidFill>
              </a:rPr>
              <a:t>Restaurant ID</a:t>
            </a:r>
            <a:r>
              <a:rPr lang="en-US" sz="2400" dirty="0" smtClean="0"/>
              <a:t>), Address, Location, Overall Rating, Daily Serving Time, Weekly Holiday, Contact Number)</a:t>
            </a:r>
          </a:p>
          <a:p>
            <a:r>
              <a:rPr lang="en-US" sz="2400" b="1" dirty="0" smtClean="0">
                <a:solidFill>
                  <a:srgbClr val="92D050"/>
                </a:solidFill>
              </a:rPr>
              <a:t>Branches</a:t>
            </a:r>
            <a:r>
              <a:rPr lang="en-US" sz="2400" dirty="0" smtClean="0"/>
              <a:t> ((</a:t>
            </a:r>
            <a:r>
              <a:rPr lang="en-US" sz="2400" dirty="0" smtClean="0">
                <a:solidFill>
                  <a:srgbClr val="00B0F0"/>
                </a:solidFill>
              </a:rPr>
              <a:t>Branch ID</a:t>
            </a:r>
            <a:r>
              <a:rPr lang="en-US" sz="2400" dirty="0" smtClean="0"/>
              <a:t>), Restaurant Name, Address, Overall Rating, Contact Number, Manager Name)</a:t>
            </a:r>
          </a:p>
          <a:p>
            <a:r>
              <a:rPr lang="en-US" sz="2400" b="1" dirty="0" smtClean="0">
                <a:solidFill>
                  <a:srgbClr val="92D050"/>
                </a:solidFill>
              </a:rPr>
              <a:t>Menu Items </a:t>
            </a:r>
            <a:r>
              <a:rPr lang="en-US" sz="2400" dirty="0" smtClean="0"/>
              <a:t>((</a:t>
            </a:r>
            <a:r>
              <a:rPr lang="en-US" sz="2400" dirty="0" smtClean="0">
                <a:solidFill>
                  <a:srgbClr val="00B0F0"/>
                </a:solidFill>
              </a:rPr>
              <a:t>Menu ID</a:t>
            </a:r>
            <a:r>
              <a:rPr lang="en-US" sz="2400" dirty="0" smtClean="0"/>
              <a:t>) , Restaurant Name, Food Item, Price, Rating)</a:t>
            </a:r>
          </a:p>
          <a:p>
            <a:r>
              <a:rPr lang="en-US" sz="2400" b="1" dirty="0" smtClean="0">
                <a:solidFill>
                  <a:srgbClr val="92D050"/>
                </a:solidFill>
              </a:rPr>
              <a:t>Admins </a:t>
            </a:r>
            <a:r>
              <a:rPr lang="en-US" sz="2400" dirty="0" smtClean="0"/>
              <a:t>((</a:t>
            </a:r>
            <a:r>
              <a:rPr lang="en-US" sz="2400" dirty="0" smtClean="0">
                <a:solidFill>
                  <a:srgbClr val="00B0F0"/>
                </a:solidFill>
              </a:rPr>
              <a:t>Admin ID</a:t>
            </a:r>
            <a:r>
              <a:rPr lang="en-US" sz="2400" dirty="0" smtClean="0"/>
              <a:t>), Admin Name, Job Title, Restaurant Specialty, Food Specialty, email ID, Password*)</a:t>
            </a:r>
          </a:p>
          <a:p>
            <a:r>
              <a:rPr lang="en-US" sz="2400" b="1" dirty="0" smtClean="0">
                <a:solidFill>
                  <a:srgbClr val="92D050"/>
                </a:solidFill>
              </a:rPr>
              <a:t>Authorities</a:t>
            </a:r>
            <a:r>
              <a:rPr lang="en-US" sz="2400" dirty="0" smtClean="0"/>
              <a:t> ((</a:t>
            </a:r>
            <a:r>
              <a:rPr lang="en-US" sz="2400" dirty="0" smtClean="0">
                <a:solidFill>
                  <a:srgbClr val="00B0F0"/>
                </a:solidFill>
              </a:rPr>
              <a:t>Authority ID</a:t>
            </a:r>
            <a:r>
              <a:rPr lang="en-US" sz="2400" dirty="0" smtClean="0"/>
              <a:t>) , Admin Name, Job Title, Restaurant Name, Contact Number, email ID, Password*)</a:t>
            </a:r>
          </a:p>
          <a:p>
            <a:r>
              <a:rPr lang="en-US" sz="2400" b="1" dirty="0" smtClean="0">
                <a:solidFill>
                  <a:srgbClr val="92D050"/>
                </a:solidFill>
              </a:rPr>
              <a:t>General Users </a:t>
            </a:r>
            <a:r>
              <a:rPr lang="en-US" sz="2400" dirty="0" smtClean="0"/>
              <a:t>((</a:t>
            </a:r>
            <a:r>
              <a:rPr lang="en-US" sz="2400" dirty="0" smtClean="0">
                <a:solidFill>
                  <a:srgbClr val="00B0F0"/>
                </a:solidFill>
              </a:rPr>
              <a:t>User ID</a:t>
            </a:r>
            <a:r>
              <a:rPr lang="en-US" sz="2400" dirty="0" smtClean="0"/>
              <a:t>) , User Name, User Score, User email ID, Password*</a:t>
            </a:r>
            <a:r>
              <a:rPr lang="en-US" sz="2800" dirty="0" smtClean="0"/>
              <a:t>)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3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588</TotalTime>
  <Words>245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   RESTAURANTS’ INFORMATION DATABASE SYSTEM  PRESENTED BY   KAZI SAJEED MEHRAB (STUDENT ID – 1505025) RAGIB HASSAN TONOY (STUDENT ID - 1505024  </vt:lpstr>
      <vt:lpstr>PowerPoint Presentation</vt:lpstr>
      <vt:lpstr>ENTITY RELATIONSHIP DIAGRAM</vt:lpstr>
      <vt:lpstr>ERD SHOWING PRIMARY KEYS</vt:lpstr>
      <vt:lpstr>RELATIONAL SCHEMA</vt:lpstr>
      <vt:lpstr>RELATIONAL SCHEMA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Sajeed Mehrab</dc:creator>
  <cp:lastModifiedBy>Sajeed Mehrab</cp:lastModifiedBy>
  <cp:revision>12</cp:revision>
  <dcterms:created xsi:type="dcterms:W3CDTF">2017-10-24T19:16:17Z</dcterms:created>
  <dcterms:modified xsi:type="dcterms:W3CDTF">2022-02-27T11:26:24Z</dcterms:modified>
</cp:coreProperties>
</file>