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B52F-D04A-4771-BF4D-0EB66A920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4F430-5077-4B64-AC04-25C8FC03B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4AD10-E2F1-4D7F-BD14-FC31BF31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C715-B933-44CF-BAFE-DFB9D270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110E-2386-4F37-B158-FA1A5A3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173D-F4FD-4AA5-8C5E-0BC3DC50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1C861-41B9-499C-B50A-F2C601A0D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A195-0D74-4ACD-BE50-85FD5F92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94BD-178B-4745-AED5-596B35A4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9468-ABC0-4A6C-9C59-EFF2D6B7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553D5-E2A5-4315-94D6-A456F4F3F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87392-14DC-47EF-8C8E-7E2F483A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827F-E80D-4174-B7E2-EADDB19C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E7FD-91D6-4FC7-8D22-A3AD6F9A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5318-FDB9-4282-B9E5-CCFF955C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F68A-0B48-40E0-BD1A-E52824A2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06B7-4665-4F31-99E5-FC20EE90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B3EA5-E198-4C2C-AA1D-22F023F0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53E0-523D-427E-BF6C-0CABC956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256D-27A7-467C-8DDF-3368A9B2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2A75-87DA-4FC0-B366-95EC1BEF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5CA-2D04-4F27-8913-342AEEF8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C7E3-5CA5-447B-9C01-437A634C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BE51-FB2A-4DF8-9041-01A88046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3DD0-086C-49E2-8FFB-C4A12977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8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8C82-1933-4A23-9406-7CBDEF4E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A32E-F148-4CAA-8F0E-771C7272D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4CCF8-4304-4987-87D6-2C11D397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2E7A5-785A-485C-8190-4D60B055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9D09E-CEDF-4723-A0EE-A2D6D16E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F0F2-0BD3-462E-80A8-11F11135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492-52A0-46A5-8D9B-97C96C6C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24C1-C72C-465E-BBD2-7EB085FA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C8CA6-EAAA-4954-A600-B662919A9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8AF40-E556-4525-B093-EC58E2D0E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611DC-D193-4C13-9B90-48B060373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FD9AB-5957-4AAF-86B9-6AB1076C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D1CB3-483E-4094-B313-B7CAD6DF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558E0-93AF-4A5E-B81E-E7CE10D5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9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A380-85EA-4FF0-86CC-BE6F7538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0FC3B-E96C-4998-BEBA-9D6B4AE5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C467-6B82-4A7F-AD9B-120785A1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8993-D87B-4B25-94B8-6691EBB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0C456-2ECF-4FF1-B423-EA89186A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1B33E-1B11-479F-AEA5-A7F4CAE5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1330-0894-456C-8BE8-81A68D8E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A7C4-D480-40EE-92C5-5AE9833C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4243-7B5D-475E-83A6-CE3D3255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73D90-56C5-4065-BC34-B54F5A3BC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0E8C8-042E-4E18-B296-6AC73C6A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E91C2-0BCD-4223-8553-89E6E7ED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E667A-6A42-49D1-8542-8FD54DF0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0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9411-71EF-4C4F-B367-50A21C3B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076FB-06A3-400A-AC56-3D0D849EF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3DBFB-F033-4878-A670-538FD0E1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C42C2-0C1C-4024-B1A9-84A7D042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3539F-D93A-4C96-8CC7-F893D4DF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DD96-5F09-44B6-A167-D68F958F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3FF01-0D2F-419D-A9B4-9599BE0A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DC4E4-FF5D-40B2-91AA-24224237D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EA13-CC5F-4A69-B50F-C54195E97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8022-FE93-4FFA-A495-4B7193C0688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C134-4200-4082-89CE-ABC76E7DC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3246F-49B6-4A97-841A-4039A7E3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462F-3EAE-4729-9268-DCE385C23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9338-7548-4C50-AB74-D1CE50509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55" y="1716832"/>
            <a:ext cx="10512490" cy="2845837"/>
          </a:xfrm>
        </p:spPr>
        <p:txBody>
          <a:bodyPr>
            <a:normAutofit fontScale="90000"/>
          </a:bodyPr>
          <a:lstStyle/>
          <a:p>
            <a:pPr algn="l"/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Курсовой проект по дисциплине «Компьютерные сети»</a:t>
            </a:r>
            <a:b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на тему:</a:t>
            </a:r>
            <a:b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u-RU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клиент-серверное приложения для отправки </a:t>
            </a:r>
            <a:r>
              <a:rPr lang="ru-RU" sz="3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email-сообшений </a:t>
            </a:r>
            <a:br>
              <a:rPr lang="en-US" sz="105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CBF7B-DC4E-4E45-BD38-426DD90E3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9396" y="3429000"/>
            <a:ext cx="9144000" cy="2981130"/>
          </a:xfrm>
        </p:spPr>
        <p:txBody>
          <a:bodyPr>
            <a:normAutofit fontScale="92500" lnSpcReduction="20000"/>
          </a:bodyPr>
          <a:lstStyle/>
          <a:p>
            <a:pPr algn="l"/>
            <a:br>
              <a:rPr lang="ru-RU" b="0" i="0" dirty="0">
                <a:effectLst/>
                <a:latin typeface="Open Sans"/>
              </a:rPr>
            </a:br>
            <a:endParaRPr lang="ru-RU" b="0" i="0" dirty="0">
              <a:effectLst/>
              <a:latin typeface="Open Sans"/>
            </a:endParaRPr>
          </a:p>
          <a:p>
            <a:pPr algn="l"/>
            <a:br>
              <a:rPr lang="ru-RU" b="0" i="0" dirty="0">
                <a:effectLst/>
                <a:latin typeface="Open Sans"/>
              </a:rPr>
            </a:br>
            <a:endParaRPr lang="ru-RU" b="0" i="0" dirty="0">
              <a:effectLst/>
              <a:latin typeface="Open Sans"/>
            </a:endParaRPr>
          </a:p>
          <a:p>
            <a:r>
              <a:rPr lang="en-US" dirty="0">
                <a:latin typeface="Open Sans"/>
              </a:rPr>
              <a:t>        </a:t>
            </a:r>
            <a:r>
              <a:rPr lang="en-US" b="1" dirty="0">
                <a:latin typeface="Open Sans"/>
              </a:rPr>
              <a:t>(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группа</a:t>
            </a:r>
            <a:r>
              <a:rPr lang="en-US" b="1" i="0" dirty="0">
                <a:effectLst/>
                <a:latin typeface="Open Sans"/>
              </a:rPr>
              <a:t>)</a:t>
            </a:r>
            <a:r>
              <a:rPr lang="ru-RU" b="1" i="0" dirty="0">
                <a:effectLst/>
                <a:latin typeface="Open Sans"/>
              </a:rPr>
              <a:t> </a:t>
            </a:r>
            <a:r>
              <a:rPr lang="ru-RU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 </a:t>
            </a: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Ле Фам Ха Ми  </a:t>
            </a: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ru-RU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Хеламбаге Гавинду       </a:t>
            </a:r>
            <a:endParaRPr lang="en-US" sz="21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ru-RU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Хеттиараччи Налиша   </a:t>
            </a:r>
          </a:p>
          <a:p>
            <a:r>
              <a:rPr lang="ru-RU" sz="2100" b="1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</a:t>
            </a:r>
            <a:r>
              <a:rPr lang="en-US" sz="2100" b="1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sz="2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sz="2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Группа: ИУ7И-76Б</a:t>
            </a:r>
          </a:p>
          <a:p>
            <a:r>
              <a:rPr lang="en-US" sz="2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ru-RU" sz="2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1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Рогозин Николай Олегович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DE40D-C8A6-438B-A901-CE045089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5" y="215480"/>
            <a:ext cx="1133341" cy="1290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71034-D169-4722-B6DC-DBD338A11E1A}"/>
              </a:ext>
            </a:extLst>
          </p:cNvPr>
          <p:cNvSpPr txBox="1"/>
          <p:nvPr/>
        </p:nvSpPr>
        <p:spPr>
          <a:xfrm>
            <a:off x="2174032" y="121021"/>
            <a:ext cx="8966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Министерство науки и высшего образования Российской ФедерацииФедеральное государственное бюджетное образовательное учреждение высшего образования«Московский государственный технический университетимени Н.Э. Баумана(национальный исследовательский университет)»(МГТУ им. Н.Э. Баумана)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FE27FA-B6A8-491D-AB72-F2E60FFC42BE}"/>
              </a:ext>
            </a:extLst>
          </p:cNvPr>
          <p:cNvCxnSpPr/>
          <p:nvPr/>
        </p:nvCxnSpPr>
        <p:spPr>
          <a:xfrm>
            <a:off x="231710" y="1716831"/>
            <a:ext cx="1172857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53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0DF5-0EA0-44AA-B55F-210E223E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 команд протокола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33E8D-CA72-4DDF-9B5C-ACFE5693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177" y="1562014"/>
            <a:ext cx="7428709" cy="4267208"/>
          </a:xfrm>
        </p:spPr>
      </p:pic>
    </p:spTree>
    <p:extLst>
      <p:ext uri="{BB962C8B-B14F-4D97-AF65-F5344CB8AC3E}">
        <p14:creationId xmlns:p14="http://schemas.microsoft.com/office/powerpoint/2010/main" val="230144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3180-77A7-4B94-815A-00C5C4B9B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926" y="2523824"/>
            <a:ext cx="4515771" cy="1290295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Почтовый сервер и </a:t>
            </a:r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DNS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6A458-BE26-444C-8574-A087DB732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0" y="1252152"/>
            <a:ext cx="6071286" cy="4530810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Почтовые сервера используют глобальную Систему Доменных Имён (DNS) для нахождения сетевого адреса компьютера получателя или почтового сервера получателя.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домен (часть адреса электронной почты после символа @) должен иметь так называемую МХ-запись в DNS.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4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EE5D-9C44-48D2-B69D-79103ECD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1247"/>
            <a:ext cx="9144000" cy="566394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Определение почтового клиента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F642-F4D1-4ED7-BC06-5F061BB0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54444"/>
            <a:ext cx="9144000" cy="4950940"/>
          </a:xfrm>
        </p:spPr>
        <p:txBody>
          <a:bodyPr>
            <a:normAutofit/>
          </a:bodyPr>
          <a:lstStyle/>
          <a:p>
            <a:endParaRPr lang="ru-RU" dirty="0"/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МТР-клиент или почтовый клиент - это программа, обеспечивающая отправку электронных писем по SMTP протоколу на SMTP-сервер(ы). По способу работы их можно поделить на три группы:</a:t>
            </a:r>
          </a:p>
          <a:p>
            <a:pPr>
              <a:lnSpc>
                <a:spcPct val="10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почтовые клиенты для приема почты (POP3 клиент);</a:t>
            </a:r>
          </a:p>
          <a:p>
            <a:pPr algn="l"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почтовые клиенты для отправки почты (SMTP клиент);</a:t>
            </a:r>
          </a:p>
          <a:p>
            <a:pPr algn="l"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почтовые клиенты для фильтрации (программа - фильтр почтовых сообщений)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0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7872-A30D-4D3E-8DB3-EB927B44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522"/>
            <a:ext cx="9144000" cy="66524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Адресация в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-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A6FFF-92E2-4E6C-BE84-A2255A399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351005"/>
            <a:ext cx="9893643" cy="4843849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системах на базе SMTP используется интуитивно понятная, простая и одновременно очень мощная иерархическая схема адресации, аналогичная той, что принята в службе имен Internet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29164-F481-494A-85A6-08EFCA81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50" y="2926492"/>
            <a:ext cx="6048375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5C00F-FA76-4DDE-A86C-156972BFE85E}"/>
              </a:ext>
            </a:extLst>
          </p:cNvPr>
          <p:cNvSpPr txBox="1"/>
          <p:nvPr/>
        </p:nvSpPr>
        <p:spPr>
          <a:xfrm>
            <a:off x="1833369" y="5972432"/>
            <a:ext cx="7269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Иерархическая схема адресация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протоколу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SMTP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717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108F-8192-4974-B722-83CC17B2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6530" y="3237469"/>
            <a:ext cx="5478162" cy="972065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клиент-сервера по протоколу SMTP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05037-417D-4637-A89E-CB5EA43C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07" y="214340"/>
            <a:ext cx="4624618" cy="656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672F6-BF5A-406B-92D1-E74F180BC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913" y="2121214"/>
            <a:ext cx="6975483" cy="435133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BEAC661-776D-45E1-9246-22C0D2088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0647" y="3044621"/>
            <a:ext cx="32535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Стандартные коды</a:t>
            </a:r>
            <a:br>
              <a:rPr kumimoji="0" lang="ru-RU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статусов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21C3D-BFA0-470D-B2D4-FCC5A809B45E}"/>
              </a:ext>
            </a:extLst>
          </p:cNvPr>
          <p:cNvSpPr txBox="1"/>
          <p:nvPr/>
        </p:nvSpPr>
        <p:spPr>
          <a:xfrm>
            <a:off x="1005015" y="974501"/>
            <a:ext cx="10659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обрабатывает статус - коды от сервера, в соотвстствии с группами кодов статусов, приведенных в таблице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E3743-2002-4151-99D6-1AA209D2A2AB}"/>
              </a:ext>
            </a:extLst>
          </p:cNvPr>
          <p:cNvSpPr txBox="1"/>
          <p:nvPr/>
        </p:nvSpPr>
        <p:spPr>
          <a:xfrm>
            <a:off x="1005015" y="385448"/>
            <a:ext cx="4456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Клиентская часть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809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E2BD-324C-4948-8EF9-2258722D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012"/>
            <a:ext cx="9144000" cy="62405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клиента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92C35-D814-4CB3-A175-9ADCED87B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2151"/>
            <a:ext cx="9144000" cy="485208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клиента необходимо создать объект класса socket, a затем вызвать метод bind(), передав в него, первым параметром, имя компьютера (или его IPадрес), а вторым — номер порта сервера.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класса socket сам попытается установить связь с сервером и, в случае успеха, отправит HELO запрос на сервер.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противном случае будет выслан сигнал error(int) с кодом ошибки, определенным в перечислении SMTP.HaloError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3A3E-7EA6-440E-B735-CC60022F6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957"/>
            <a:ext cx="9144000" cy="558156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Серверная часть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9F860-EA0C-4051-8693-0915D1A56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9157"/>
            <a:ext cx="9144000" cy="5397886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HELO - отмечает начало сеанса с клиентом и имеет синтаксис HELO Hosmame Данный запрос должен быть принят только в том случае, если сервер не является расширенным сервером рассылки стаи-сообщений, в противном случае используется запрос EHLO.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получения правильного запроса сервер отвечает клиенту 250 ОК. Если получена ошибка в синтаксисе, сервер ответит 501 Syntax: HELO Hosmame.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Отправка команды HELO в любой момент почтового сеанса сбросит почтовый сеанс, состояние и очищает все буферы. Команда HELO - разрешает почтовую транзакцию.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6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048-D172-403A-BA94-C0E27A48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119" y="580768"/>
            <a:ext cx="9055443" cy="952929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 разработки и языка программирования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4CCC-5AC8-48C9-977F-1A03E9C2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160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Языком программирования был выбран Python версии 3.7, поскольку он предоставляет удобный объектный С-подобпый интерфейс для работы с сетевым сокетами.</a:t>
            </a:r>
          </a:p>
          <a:p>
            <a:pPr algn="just"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среды разработки использовались Anaconda prompt и текстовый редактор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Nodepad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2019.03 обеспечивает разработчика всеми необходимыми средствами для создания приложений и программирования на нескольких различных языках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1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7927-AEF0-4B43-96B4-95210EA8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352" y="414553"/>
            <a:ext cx="5142470" cy="91997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ru-RU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</a:t>
            </a:r>
            <a:r>
              <a:rPr lang="ru-RU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одулей и библиотек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973A-5CC3-4908-BA98-AB3C6667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423"/>
            <a:ext cx="10515600" cy="4847024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socket обеспечивает возможность работать с сокетами из Python.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SMTP B стандартной библиотеке модулей имеется модуль smtplib.</a:t>
            </a:r>
          </a:p>
          <a:p>
            <a:pPr marL="0" indent="0" algn="just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классом smtplib.SMTP могут возбуждаться различные исключения. Назначение некоторых из них приведено ниже:</a:t>
            </a:r>
          </a:p>
          <a:p>
            <a:pPr marL="0" indent="0" algn="just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smtplib.SMTPExcepIion - базовый класс для всех исключсний    	модуля;</a:t>
            </a:r>
          </a:p>
          <a:p>
            <a:pPr marL="0" indent="0" algn="just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smtplib.SMTPServerDisconnected - сервер неожиданно прервал 	связь(или связь с сервером не была установлена);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FF75-7261-4548-9450-CA5EF40E3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773" y="1127464"/>
            <a:ext cx="7043351" cy="250842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курсового проекта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разработка клиент-серверного приложения.</a:t>
            </a:r>
            <a:b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4600-E9DA-464F-963C-D15ED2185BF2}"/>
              </a:ext>
            </a:extLst>
          </p:cNvPr>
          <p:cNvSpPr txBox="1"/>
          <p:nvPr/>
        </p:nvSpPr>
        <p:spPr>
          <a:xfrm>
            <a:off x="671803" y="1304688"/>
            <a:ext cx="3134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::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330BA-CF0B-4AAA-81AB-6EE803FED226}"/>
              </a:ext>
            </a:extLst>
          </p:cNvPr>
          <p:cNvSpPr txBox="1"/>
          <p:nvPr/>
        </p:nvSpPr>
        <p:spPr>
          <a:xfrm>
            <a:off x="4217773" y="3945924"/>
            <a:ext cx="67797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между клиентом и</a:t>
            </a:r>
            <a:br>
              <a:rPr lang="ru-RU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серверное приложение на основе</a:t>
            </a:r>
            <a:br>
              <a:rPr lang="ru-RU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SMTP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03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EA87-AAE7-4E2D-B093-D3E6D239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341" y="249881"/>
            <a:ext cx="8995718" cy="804562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интерфейс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C5657-C221-4FB0-8902-3DA4700C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84" y="1427271"/>
            <a:ext cx="4862762" cy="3062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E7721B-39CF-42E8-9A20-54398291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951" y="2147488"/>
            <a:ext cx="5824157" cy="369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9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0DC7-7BFC-4E37-A2DA-AA9B6AFC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77151" cy="60694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программу, используя приглашение анаконды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F544C5-28F5-4E60-A67F-6B66D5DF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01" y="1243913"/>
            <a:ext cx="6025861" cy="47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9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D0B-3683-4D5C-AD84-0074E1CC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AC10-7873-4094-8C05-E697039F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5000" cy="2878180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разрабатывать с продвинутым интерфейсом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IMAP, POP3 к реализации для большего прогресса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17F1-A52B-4F34-9816-B41DF6E4D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2011"/>
            <a:ext cx="9144000" cy="807952"/>
          </a:xfrm>
        </p:spPr>
        <p:txBody>
          <a:bodyPr>
            <a:normAutofit/>
          </a:bodyPr>
          <a:lstStyle/>
          <a:p>
            <a: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50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4DC0-E010-4E3E-8E1C-348CA3F1C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596" y="547816"/>
            <a:ext cx="9144000" cy="805291"/>
          </a:xfrm>
        </p:spPr>
        <p:txBody>
          <a:bodyPr>
            <a:normAutofit/>
          </a:bodyPr>
          <a:lstStyle/>
          <a:p>
            <a:pPr algn="l"/>
            <a:r>
              <a:rPr lang="ru-RU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9850-2ABD-445C-91F8-A0133BEB7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0346"/>
            <a:ext cx="9144000" cy="5189838"/>
          </a:xfrm>
        </p:spPr>
        <p:txBody>
          <a:bodyPr/>
          <a:lstStyle/>
          <a:p>
            <a:r>
              <a:rPr lang="en-US" dirty="0"/>
              <a:t>									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 необходимо изучить предметную область и проанализировать существующие решения.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Анализируйте протоколы SMTP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программную структуру для серверной части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программную структуру для клиентской части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программный комплекс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28A4EA-7257-41AE-8F69-B669FE949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6865"/>
            <a:ext cx="9144000" cy="502695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модели клиент-сервер выглядит очень просто: сервер предлагает услуги, а один или несколько клиентов их используют.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использующая сокеты, может выполнять либо роль сервера, либо роль клиента. Для того чтобы клиент мог взаимодействовать с сервером, ему нужно знать IP-адрес сервера и номер порта, через который клиент должен сообщить о себе.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клиент начинает соединение с сервером, его система назначает данному соединению отдельный сокет, а когда сервер принимает соединение, сокет назначается СО стороны сервера.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устанавливается связь между двумя зтими сокетами, по которой высылаются данные запроса к серверу. А сервер высылает клиенту.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32679F-A2A7-4BFD-A886-513C3FE911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012793" y="554180"/>
            <a:ext cx="43127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 клиент-сервер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16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8A11D4-8C54-4F6F-BB7D-C87B932E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681" y="281261"/>
            <a:ext cx="9144000" cy="455159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Зарезервированные номера портов и их описание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FB9F3-762A-43C0-B19E-81BC49C3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70" y="965869"/>
            <a:ext cx="7276843" cy="561087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755ED53-7E5E-475C-BCF4-AEE0A35BC2C4}"/>
              </a:ext>
            </a:extLst>
          </p:cNvPr>
          <p:cNvSpPr/>
          <p:nvPr/>
        </p:nvSpPr>
        <p:spPr>
          <a:xfrm>
            <a:off x="1309816" y="3429000"/>
            <a:ext cx="790833" cy="2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D069D-1ECF-459D-9CD2-94DE2E60760D}"/>
              </a:ext>
            </a:extLst>
          </p:cNvPr>
          <p:cNvSpPr txBox="1"/>
          <p:nvPr/>
        </p:nvSpPr>
        <p:spPr>
          <a:xfrm>
            <a:off x="535459" y="3349710"/>
            <a:ext cx="774357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SMTP</a:t>
            </a:r>
          </a:p>
        </p:txBody>
      </p:sp>
    </p:spTree>
    <p:extLst>
      <p:ext uri="{BB962C8B-B14F-4D97-AF65-F5344CB8AC3E}">
        <p14:creationId xmlns:p14="http://schemas.microsoft.com/office/powerpoint/2010/main" val="262110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F544-1621-4EC0-B39E-EF968FFE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335" y="941131"/>
            <a:ext cx="8938054" cy="477837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Сокеты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EA38-3291-49B9-BAC2-307E7E57B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272" y="1756719"/>
            <a:ext cx="11071654" cy="4446373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Сокеты (англ. socket — разъём) — название программного интерфейса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обеспечения обмена данными между процессами. </a:t>
            </a:r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процессы при таком обмене могут исполняться как на одной ЭВМ, так и на различных ЭВМ, связанных между собой сетью.</a:t>
            </a:r>
            <a:endParaRPr lang="en-US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Сокет — абстрактный объект, представляющий конечную точку соединёния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algn="just"/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2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DCF2-102C-4CDD-9376-87CDA835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9319" y="636330"/>
            <a:ext cx="5436973" cy="582869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Почтового сервера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71AAD-F359-438D-8BDC-458F75DBA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219198"/>
            <a:ext cx="9811265" cy="5099223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Почтовый сервер, сервер электронной почты, мейл-сервер — в системе пересылки электронной почты так обычно называют агент пересылки сообщений (англ. Mail transfer agent, MTA).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компьютерная программа, которая передаёт сообщения от одного компьютера к другому.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Сервер, отправляющий электронные сообщения работает по протоколу SMTP (Simple Mail Transfer Protocol).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4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73D81A18-106E-4762-8D69-2FD99D8C01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28498" y="603670"/>
            <a:ext cx="99320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клиента и почтового сервера.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01472-E0C6-4EAA-B2F5-E9934A7E92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9" y="1873576"/>
            <a:ext cx="7467275" cy="39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2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798D-F564-481A-8333-BFFB72DD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545" y="628093"/>
            <a:ext cx="7109254" cy="58286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Simple Mail Transfer Protocol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EBAEE-28D2-455A-90FB-D69A4BD43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924" y="1581664"/>
            <a:ext cx="10396151" cy="4563763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протокола SMTP (Simple Mail Transfer Protocol) заключается в том, чтобы обеспечивать передачу электронных сообщений (почту).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через протокол SMTP клиент создает TCP соединение с сервером через порт 25.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процедурой в SMTP является передача почты (Mail Procedure). Далее идут процедуры форвардинга почты (Mail Forwarding).</a:t>
            </a:r>
          </a:p>
        </p:txBody>
      </p:sp>
    </p:spTree>
    <p:extLst>
      <p:ext uri="{BB962C8B-B14F-4D97-AF65-F5344CB8AC3E}">
        <p14:creationId xmlns:p14="http://schemas.microsoft.com/office/powerpoint/2010/main" val="426666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1069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  Курсовой проект по дисциплине «Компьютерные сети» на тему:  клиент-серверное приложения для отправки email-сообшений  </vt:lpstr>
      <vt:lpstr> Целью данного курсового проекта   является разработка клиент-серверного приложения.  </vt:lpstr>
      <vt:lpstr>Проблемы для решения ::</vt:lpstr>
      <vt:lpstr>Модель клиент-сервер </vt:lpstr>
      <vt:lpstr>PowerPoint Presentation</vt:lpstr>
      <vt:lpstr>Сокеты</vt:lpstr>
      <vt:lpstr>Почтового сервера</vt:lpstr>
      <vt:lpstr>PowerPoint Presentation</vt:lpstr>
      <vt:lpstr>Simple Mail Transfer Protocol</vt:lpstr>
      <vt:lpstr>Синтаксис команд протокола SMTP</vt:lpstr>
      <vt:lpstr>Почтовый сервер и DNS</vt:lpstr>
      <vt:lpstr>Определение почтового клиента</vt:lpstr>
      <vt:lpstr>Адресация в SMTP - системах</vt:lpstr>
      <vt:lpstr>Схема взаимодействия клиент-сервера по протоколу SMTP</vt:lpstr>
      <vt:lpstr>Стандартные коды  статусов SMTP </vt:lpstr>
      <vt:lpstr>реализации клиента </vt:lpstr>
      <vt:lpstr>Серверная часть</vt:lpstr>
      <vt:lpstr>Среды разработки и языка программирования</vt:lpstr>
      <vt:lpstr>  Модулей и библиотек</vt:lpstr>
      <vt:lpstr>Программный интерфейс</vt:lpstr>
      <vt:lpstr>Запустить программу, используя приглашение анаконды</vt:lpstr>
      <vt:lpstr>Возможные улучшения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Курсовой проект по дисциплине «Компьютерные сети» на тему:</dc:title>
  <dc:creator>Gavindu Sajeendra</dc:creator>
  <cp:lastModifiedBy>Gavindu Sajeendra</cp:lastModifiedBy>
  <cp:revision>46</cp:revision>
  <dcterms:created xsi:type="dcterms:W3CDTF">2020-12-28T15:34:13Z</dcterms:created>
  <dcterms:modified xsi:type="dcterms:W3CDTF">2020-12-29T18:10:11Z</dcterms:modified>
</cp:coreProperties>
</file>