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6" r:id="rId19"/>
    <p:sldId id="277" r:id="rId20"/>
    <p:sldId id="278" r:id="rId21"/>
    <p:sldId id="279" r:id="rId22"/>
    <p:sldId id="274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35569-E472-4992-A2F1-0397211F2170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4354-850E-49BE-92B1-85496CE56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47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35569-E472-4992-A2F1-0397211F2170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4354-850E-49BE-92B1-85496CE56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08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35569-E472-4992-A2F1-0397211F2170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4354-850E-49BE-92B1-85496CE56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70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35569-E472-4992-A2F1-0397211F2170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4354-850E-49BE-92B1-85496CE56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86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35569-E472-4992-A2F1-0397211F2170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4354-850E-49BE-92B1-85496CE56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72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35569-E472-4992-A2F1-0397211F2170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4354-850E-49BE-92B1-85496CE56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08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35569-E472-4992-A2F1-0397211F2170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4354-850E-49BE-92B1-85496CE56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41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35569-E472-4992-A2F1-0397211F2170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4354-850E-49BE-92B1-85496CE56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16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35569-E472-4992-A2F1-0397211F2170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4354-850E-49BE-92B1-85496CE56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16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35569-E472-4992-A2F1-0397211F2170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4354-850E-49BE-92B1-85496CE56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32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35569-E472-4992-A2F1-0397211F2170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4354-850E-49BE-92B1-85496CE56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65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35569-E472-4992-A2F1-0397211F2170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84354-850E-49BE-92B1-85496CE56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68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raftpix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1600" b="1" dirty="0" err="1" smtClean="0"/>
              <a:t>Proiectarea</a:t>
            </a:r>
            <a:r>
              <a:rPr lang="en-GB" sz="1600" b="1" dirty="0" smtClean="0"/>
              <a:t> </a:t>
            </a:r>
            <a:r>
              <a:rPr lang="en-GB" sz="1600" b="1" dirty="0" err="1" smtClean="0"/>
              <a:t>jocului</a:t>
            </a:r>
            <a:r>
              <a:rPr lang="en-GB" sz="1600" b="1" dirty="0" smtClean="0"/>
              <a:t> </a:t>
            </a:r>
            <a:r>
              <a:rPr lang="en-US" sz="1600" b="1" dirty="0" smtClean="0"/>
              <a:t>“</a:t>
            </a:r>
            <a:r>
              <a:rPr lang="ro-RO" sz="1600" b="1" dirty="0" smtClean="0"/>
              <a:t>Infernus</a:t>
            </a:r>
            <a:r>
              <a:rPr lang="en-GB" sz="1600" b="1" dirty="0" smtClean="0"/>
              <a:t>”</a:t>
            </a:r>
            <a:endParaRPr lang="en-GB" sz="1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GB" sz="1600" b="1" dirty="0" smtClean="0"/>
              <a:t>Br</a:t>
            </a:r>
            <a:r>
              <a:rPr lang="ro-RO" sz="1600" b="1" dirty="0" smtClean="0"/>
              <a:t>î</a:t>
            </a:r>
            <a:r>
              <a:rPr lang="en-GB" sz="1600" b="1" dirty="0" err="1" smtClean="0"/>
              <a:t>nz</a:t>
            </a:r>
            <a:r>
              <a:rPr lang="ro-RO" sz="1600" b="1" dirty="0" smtClean="0"/>
              <a:t>ă</a:t>
            </a:r>
            <a:r>
              <a:rPr lang="en-GB" sz="1600" b="1" dirty="0" smtClean="0"/>
              <a:t> Denis-</a:t>
            </a:r>
            <a:r>
              <a:rPr lang="ro-RO" sz="1600" b="1" dirty="0" smtClean="0"/>
              <a:t>Ș</a:t>
            </a:r>
            <a:r>
              <a:rPr lang="en-GB" sz="1600" b="1" dirty="0" err="1" smtClean="0"/>
              <a:t>tefan</a:t>
            </a:r>
            <a:r>
              <a:rPr lang="en-GB" sz="1600" b="1" dirty="0" smtClean="0"/>
              <a:t>, 1212A, TUIASI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348314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 err="1" smtClean="0"/>
              <a:t>Inamici</a:t>
            </a:r>
            <a:r>
              <a:rPr lang="en-GB" sz="1200" dirty="0" smtClean="0"/>
              <a:t>:</a:t>
            </a:r>
          </a:p>
          <a:p>
            <a:r>
              <a:rPr lang="en-GB" sz="1200" dirty="0" err="1" smtClean="0"/>
              <a:t>Varcolac</a:t>
            </a:r>
            <a:endParaRPr lang="en-GB" sz="1200" dirty="0" smtClean="0"/>
          </a:p>
          <a:p>
            <a:endParaRPr lang="en-GB" sz="1200" dirty="0"/>
          </a:p>
          <a:p>
            <a:endParaRPr lang="en-GB" sz="1200" dirty="0" smtClean="0"/>
          </a:p>
          <a:p>
            <a:endParaRPr lang="en-GB" sz="1200" dirty="0"/>
          </a:p>
          <a:p>
            <a:endParaRPr lang="en-GB" sz="1200" dirty="0" smtClean="0"/>
          </a:p>
          <a:p>
            <a:endParaRPr lang="en-GB" sz="1200" dirty="0"/>
          </a:p>
          <a:p>
            <a:endParaRPr lang="en-GB" sz="1200" dirty="0" smtClean="0"/>
          </a:p>
          <a:p>
            <a:endParaRPr lang="en-GB" sz="1200" dirty="0"/>
          </a:p>
          <a:p>
            <a:endParaRPr lang="en-GB" sz="1200" dirty="0" smtClean="0"/>
          </a:p>
          <a:p>
            <a:endParaRPr lang="en-GB" sz="1200" dirty="0"/>
          </a:p>
          <a:p>
            <a:endParaRPr lang="en-GB" sz="1200" dirty="0" smtClean="0"/>
          </a:p>
          <a:p>
            <a:endParaRPr lang="en-GB" sz="1200" dirty="0"/>
          </a:p>
          <a:p>
            <a:endParaRPr lang="en-GB" sz="1200" dirty="0" smtClean="0"/>
          </a:p>
          <a:p>
            <a:endParaRPr lang="en-GB" sz="1200" dirty="0"/>
          </a:p>
          <a:p>
            <a:endParaRPr lang="en-GB" sz="1200" dirty="0" smtClean="0"/>
          </a:p>
          <a:p>
            <a:endParaRPr lang="en-GB" sz="1200" dirty="0"/>
          </a:p>
          <a:p>
            <a:endParaRPr lang="en-GB" sz="1200" dirty="0" smtClean="0"/>
          </a:p>
          <a:p>
            <a:endParaRPr lang="en-GB" sz="1200" dirty="0"/>
          </a:p>
          <a:p>
            <a:endParaRPr lang="en-GB" sz="1200" dirty="0" smtClean="0"/>
          </a:p>
          <a:p>
            <a:endParaRPr lang="en-GB" sz="1200" dirty="0"/>
          </a:p>
          <a:p>
            <a:pPr marL="0" indent="0">
              <a:buNone/>
            </a:pPr>
            <a:r>
              <a:rPr lang="en-GB" sz="1200" dirty="0" smtClean="0"/>
              <a:t>La </a:t>
            </a:r>
            <a:r>
              <a:rPr lang="en-GB" sz="1200" dirty="0" err="1" smtClean="0"/>
              <a:t>acesta</a:t>
            </a:r>
            <a:r>
              <a:rPr lang="en-GB" sz="1200" dirty="0" smtClean="0"/>
              <a:t>, </a:t>
            </a:r>
            <a:r>
              <a:rPr lang="en-GB" sz="1200" dirty="0" err="1" smtClean="0"/>
              <a:t>variaza</a:t>
            </a:r>
            <a:r>
              <a:rPr lang="en-GB" sz="1200" dirty="0" smtClean="0"/>
              <a:t> </a:t>
            </a:r>
            <a:r>
              <a:rPr lang="en-GB" sz="1200" dirty="0" err="1" smtClean="0"/>
              <a:t>doar</a:t>
            </a:r>
            <a:r>
              <a:rPr lang="en-GB" sz="1200" dirty="0" smtClean="0"/>
              <a:t> </a:t>
            </a:r>
            <a:r>
              <a:rPr lang="en-GB" sz="1200" dirty="0" err="1" smtClean="0"/>
              <a:t>culorile</a:t>
            </a:r>
            <a:r>
              <a:rPr lang="en-GB" sz="1200" dirty="0" smtClean="0"/>
              <a:t>, </a:t>
            </a:r>
            <a:r>
              <a:rPr lang="en-GB" sz="1200" dirty="0" err="1" smtClean="0"/>
              <a:t>dar</a:t>
            </a:r>
            <a:r>
              <a:rPr lang="en-GB" sz="1200" dirty="0" smtClean="0"/>
              <a:t> </a:t>
            </a:r>
            <a:r>
              <a:rPr lang="en-GB" sz="1200" dirty="0" err="1" smtClean="0"/>
              <a:t>toti</a:t>
            </a:r>
            <a:r>
              <a:rPr lang="en-GB" sz="1200" dirty="0" smtClean="0"/>
              <a:t> </a:t>
            </a:r>
            <a:r>
              <a:rPr lang="en-GB" sz="1200" dirty="0" err="1" smtClean="0"/>
              <a:t>varcolacii</a:t>
            </a:r>
            <a:r>
              <a:rPr lang="en-GB" sz="1200" dirty="0" smtClean="0"/>
              <a:t> </a:t>
            </a:r>
            <a:r>
              <a:rPr lang="en-GB" sz="1200" dirty="0" err="1" smtClean="0"/>
              <a:t>ataca</a:t>
            </a:r>
            <a:r>
              <a:rPr lang="en-GB" sz="1200" dirty="0" smtClean="0"/>
              <a:t> </a:t>
            </a:r>
            <a:r>
              <a:rPr lang="en-GB" sz="1200" dirty="0" err="1" smtClean="0"/>
              <a:t>asemanator</a:t>
            </a:r>
            <a:r>
              <a:rPr lang="en-GB" sz="1200" dirty="0" smtClean="0"/>
              <a:t>.</a:t>
            </a:r>
          </a:p>
          <a:p>
            <a:endParaRPr lang="en-GB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419" y="391886"/>
            <a:ext cx="4254493" cy="5558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018" y="1814512"/>
            <a:ext cx="50958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91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GB" sz="1200" dirty="0" err="1" smtClean="0"/>
              <a:t>Orci</a:t>
            </a:r>
            <a:endParaRPr lang="en-GB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75" y="104504"/>
            <a:ext cx="4192361" cy="5901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41207"/>
            <a:ext cx="50958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37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GB" sz="1200" dirty="0" err="1" smtClean="0"/>
              <a:t>Scheleti</a:t>
            </a:r>
            <a:endParaRPr lang="en-GB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521" y="0"/>
            <a:ext cx="3652566" cy="58635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087" y="1"/>
            <a:ext cx="3753393" cy="58635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481" y="-2"/>
            <a:ext cx="3779520" cy="586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57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GB" sz="1400" b="1" u="sng" dirty="0" err="1" smtClean="0"/>
              <a:t>Etapa</a:t>
            </a:r>
            <a:r>
              <a:rPr lang="en-GB" sz="1400" b="1" u="sng" dirty="0" smtClean="0"/>
              <a:t> a 2-a</a:t>
            </a:r>
          </a:p>
          <a:p>
            <a:r>
              <a:rPr lang="en-GB" sz="1200" dirty="0" err="1" smtClean="0"/>
              <a:t>Actualizarea</a:t>
            </a:r>
            <a:r>
              <a:rPr lang="en-GB" sz="1200" dirty="0" smtClean="0"/>
              <a:t> </a:t>
            </a:r>
            <a:r>
              <a:rPr lang="en-GB" sz="1200" dirty="0" err="1" smtClean="0"/>
              <a:t>pentru</a:t>
            </a:r>
            <a:r>
              <a:rPr lang="en-GB" sz="1200" dirty="0" smtClean="0"/>
              <a:t> </a:t>
            </a:r>
            <a:r>
              <a:rPr lang="en-GB" sz="1200" dirty="0" err="1" smtClean="0"/>
              <a:t>partea</a:t>
            </a:r>
            <a:r>
              <a:rPr lang="en-GB" sz="1200" dirty="0" smtClean="0"/>
              <a:t> a </a:t>
            </a:r>
            <a:r>
              <a:rPr lang="en-GB" sz="1200" dirty="0" err="1" smtClean="0"/>
              <a:t>doua</a:t>
            </a:r>
            <a:r>
              <a:rPr lang="en-GB" sz="1200" dirty="0" smtClean="0"/>
              <a:t> </a:t>
            </a:r>
            <a:r>
              <a:rPr lang="en-GB" sz="1200" dirty="0" err="1" smtClean="0"/>
              <a:t>este</a:t>
            </a:r>
            <a:r>
              <a:rPr lang="en-GB" sz="1200" dirty="0" smtClean="0"/>
              <a:t> de </a:t>
            </a:r>
            <a:r>
              <a:rPr lang="en-GB" sz="1200" dirty="0" err="1" smtClean="0"/>
              <a:t>aici</a:t>
            </a:r>
            <a:r>
              <a:rPr lang="en-GB" sz="1200" dirty="0" smtClean="0"/>
              <a:t> in </a:t>
            </a:r>
            <a:r>
              <a:rPr lang="en-GB" sz="1200" dirty="0" err="1" smtClean="0"/>
              <a:t>continuare</a:t>
            </a:r>
            <a:r>
              <a:rPr lang="en-GB" sz="1200" dirty="0" smtClean="0"/>
              <a:t>.</a:t>
            </a:r>
          </a:p>
          <a:p>
            <a:r>
              <a:rPr lang="en-GB" sz="1200" dirty="0" err="1" smtClean="0"/>
              <a:t>Pentru</a:t>
            </a:r>
            <a:r>
              <a:rPr lang="en-GB" sz="1200" dirty="0" smtClean="0"/>
              <a:t> </a:t>
            </a:r>
            <a:r>
              <a:rPr lang="en-GB" sz="1200" dirty="0" err="1" smtClean="0"/>
              <a:t>partea</a:t>
            </a:r>
            <a:r>
              <a:rPr lang="en-GB" sz="1200" dirty="0" smtClean="0"/>
              <a:t> a </a:t>
            </a:r>
            <a:r>
              <a:rPr lang="en-GB" sz="1200" dirty="0" err="1" smtClean="0"/>
              <a:t>doua</a:t>
            </a:r>
            <a:r>
              <a:rPr lang="en-GB" sz="1200" dirty="0" smtClean="0"/>
              <a:t>, am </a:t>
            </a:r>
            <a:r>
              <a:rPr lang="en-GB" sz="1200" dirty="0" err="1" smtClean="0"/>
              <a:t>proiectat</a:t>
            </a:r>
            <a:r>
              <a:rPr lang="en-GB" sz="1200" dirty="0" smtClean="0"/>
              <a:t> o parte din </a:t>
            </a:r>
            <a:r>
              <a:rPr lang="en-GB" sz="1200" dirty="0" err="1" smtClean="0"/>
              <a:t>primul</a:t>
            </a:r>
            <a:r>
              <a:rPr lang="en-GB" sz="1200" dirty="0" smtClean="0"/>
              <a:t> </a:t>
            </a:r>
            <a:r>
              <a:rPr lang="en-GB" sz="1200" dirty="0" err="1" smtClean="0"/>
              <a:t>nivel</a:t>
            </a:r>
            <a:r>
              <a:rPr lang="en-GB" sz="1200" dirty="0" smtClean="0"/>
              <a:t>. </a:t>
            </a:r>
            <a:r>
              <a:rPr lang="en-GB" sz="1200" dirty="0" err="1" smtClean="0"/>
              <a:t>Jocul</a:t>
            </a:r>
            <a:r>
              <a:rPr lang="en-GB" sz="1200" dirty="0" smtClean="0"/>
              <a:t> </a:t>
            </a:r>
            <a:r>
              <a:rPr lang="en-GB" sz="1200" dirty="0" err="1" smtClean="0"/>
              <a:t>pe</a:t>
            </a:r>
            <a:r>
              <a:rPr lang="en-GB" sz="1200" dirty="0" smtClean="0"/>
              <a:t> care </a:t>
            </a:r>
            <a:r>
              <a:rPr lang="en-GB" sz="1200" dirty="0" err="1" smtClean="0"/>
              <a:t>doresc</a:t>
            </a:r>
            <a:r>
              <a:rPr lang="en-GB" sz="1200" dirty="0" smtClean="0"/>
              <a:t> </a:t>
            </a:r>
            <a:r>
              <a:rPr lang="en-GB" sz="1200" dirty="0" err="1" smtClean="0"/>
              <a:t>sa</a:t>
            </a:r>
            <a:r>
              <a:rPr lang="en-GB" sz="1200" dirty="0" smtClean="0"/>
              <a:t> </a:t>
            </a:r>
            <a:r>
              <a:rPr lang="en-GB" sz="1200" dirty="0" err="1" smtClean="0"/>
              <a:t>il</a:t>
            </a:r>
            <a:r>
              <a:rPr lang="en-GB" sz="1200" dirty="0" smtClean="0"/>
              <a:t> </a:t>
            </a:r>
            <a:r>
              <a:rPr lang="en-GB" sz="1200" dirty="0" err="1" smtClean="0"/>
              <a:t>creez</a:t>
            </a:r>
            <a:r>
              <a:rPr lang="en-GB" sz="1200" dirty="0" smtClean="0"/>
              <a:t> </a:t>
            </a:r>
            <a:r>
              <a:rPr lang="en-GB" sz="1200" dirty="0" err="1" smtClean="0"/>
              <a:t>este</a:t>
            </a:r>
            <a:r>
              <a:rPr lang="en-GB" sz="1200" dirty="0" smtClean="0"/>
              <a:t> un platformer, </a:t>
            </a:r>
            <a:r>
              <a:rPr lang="en-GB" sz="1200" dirty="0" err="1" smtClean="0"/>
              <a:t>asa</a:t>
            </a:r>
            <a:r>
              <a:rPr lang="en-GB" sz="1200" dirty="0" smtClean="0"/>
              <a:t> ca tile-</a:t>
            </a:r>
            <a:r>
              <a:rPr lang="en-GB" sz="1200" dirty="0" err="1" smtClean="0"/>
              <a:t>urile</a:t>
            </a:r>
            <a:r>
              <a:rPr lang="en-GB" sz="1200" dirty="0" smtClean="0"/>
              <a:t> </a:t>
            </a:r>
            <a:r>
              <a:rPr lang="en-GB" sz="1200" dirty="0" err="1" smtClean="0"/>
              <a:t>sunt</a:t>
            </a:r>
            <a:r>
              <a:rPr lang="en-GB" sz="1200" dirty="0" smtClean="0"/>
              <a:t> </a:t>
            </a:r>
            <a:r>
              <a:rPr lang="en-GB" sz="1200" dirty="0" err="1" smtClean="0"/>
              <a:t>reprezentate</a:t>
            </a:r>
            <a:r>
              <a:rPr lang="en-GB" sz="1200" dirty="0" smtClean="0"/>
              <a:t> in </a:t>
            </a:r>
            <a:r>
              <a:rPr lang="en-GB" sz="1200" dirty="0" err="1" smtClean="0"/>
              <a:t>cazul</a:t>
            </a:r>
            <a:r>
              <a:rPr lang="en-GB" sz="1200" dirty="0" smtClean="0"/>
              <a:t> meu de </a:t>
            </a:r>
            <a:r>
              <a:rPr lang="en-GB" sz="1200" dirty="0" err="1" smtClean="0"/>
              <a:t>platformele</a:t>
            </a:r>
            <a:r>
              <a:rPr lang="en-GB" sz="1200" dirty="0" smtClean="0"/>
              <a:t> </a:t>
            </a:r>
            <a:r>
              <a:rPr lang="en-GB" sz="1200" dirty="0" err="1" smtClean="0"/>
              <a:t>pe</a:t>
            </a:r>
            <a:r>
              <a:rPr lang="en-GB" sz="1200" dirty="0" smtClean="0"/>
              <a:t> care </a:t>
            </a:r>
            <a:r>
              <a:rPr lang="en-GB" sz="1200" dirty="0" err="1" smtClean="0"/>
              <a:t>personajul</a:t>
            </a:r>
            <a:r>
              <a:rPr lang="en-GB" sz="1200" dirty="0" smtClean="0"/>
              <a:t> </a:t>
            </a:r>
            <a:r>
              <a:rPr lang="en-GB" sz="1200" dirty="0" err="1" smtClean="0"/>
              <a:t>prinicipal</a:t>
            </a:r>
            <a:r>
              <a:rPr lang="en-GB" sz="1200" dirty="0" smtClean="0"/>
              <a:t> se </a:t>
            </a:r>
            <a:r>
              <a:rPr lang="en-GB" sz="1200" dirty="0" err="1" smtClean="0"/>
              <a:t>poate</a:t>
            </a:r>
            <a:r>
              <a:rPr lang="en-GB" sz="1200" dirty="0" smtClean="0"/>
              <a:t> </a:t>
            </a:r>
            <a:r>
              <a:rPr lang="en-GB" sz="1200" dirty="0" err="1" smtClean="0"/>
              <a:t>urca</a:t>
            </a:r>
            <a:r>
              <a:rPr lang="en-GB" sz="1200" dirty="0" smtClean="0"/>
              <a:t>.</a:t>
            </a:r>
          </a:p>
          <a:p>
            <a:r>
              <a:rPr lang="en-GB" sz="1200" dirty="0" smtClean="0"/>
              <a:t>Background-</a:t>
            </a:r>
            <a:r>
              <a:rPr lang="en-GB" sz="1200" dirty="0" err="1" smtClean="0"/>
              <a:t>ul</a:t>
            </a:r>
            <a:r>
              <a:rPr lang="en-GB" sz="1200" dirty="0" smtClean="0"/>
              <a:t> </a:t>
            </a:r>
            <a:r>
              <a:rPr lang="en-GB" sz="1200" dirty="0" err="1" smtClean="0"/>
              <a:t>este</a:t>
            </a:r>
            <a:r>
              <a:rPr lang="en-GB" sz="1200" dirty="0" smtClean="0"/>
              <a:t> </a:t>
            </a:r>
            <a:r>
              <a:rPr lang="en-GB" sz="1200" dirty="0" err="1" smtClean="0"/>
              <a:t>unul</a:t>
            </a:r>
            <a:r>
              <a:rPr lang="en-GB" sz="1200" dirty="0" smtClean="0"/>
              <a:t> </a:t>
            </a:r>
            <a:r>
              <a:rPr lang="en-GB" sz="1200" dirty="0" err="1" smtClean="0"/>
              <a:t>diferit</a:t>
            </a:r>
            <a:r>
              <a:rPr lang="en-GB" sz="1200" dirty="0" smtClean="0"/>
              <a:t> </a:t>
            </a:r>
            <a:r>
              <a:rPr lang="en-GB" sz="1200" dirty="0" err="1" smtClean="0"/>
              <a:t>pentru</a:t>
            </a:r>
            <a:r>
              <a:rPr lang="en-GB" sz="1200" dirty="0" smtClean="0"/>
              <a:t> </a:t>
            </a:r>
            <a:r>
              <a:rPr lang="en-GB" sz="1200" dirty="0" err="1" smtClean="0"/>
              <a:t>fiecare</a:t>
            </a:r>
            <a:r>
              <a:rPr lang="en-GB" sz="1200" dirty="0" smtClean="0"/>
              <a:t> </a:t>
            </a:r>
            <a:r>
              <a:rPr lang="en-GB" sz="1200" dirty="0" err="1" smtClean="0"/>
              <a:t>nivel</a:t>
            </a:r>
            <a:r>
              <a:rPr lang="en-GB" sz="1200" dirty="0" smtClean="0"/>
              <a:t>.</a:t>
            </a:r>
          </a:p>
          <a:p>
            <a:r>
              <a:rPr lang="en-GB" sz="1200" dirty="0" err="1" smtClean="0"/>
              <a:t>Nivelul</a:t>
            </a:r>
            <a:r>
              <a:rPr lang="en-GB" sz="1200" dirty="0" smtClean="0"/>
              <a:t> </a:t>
            </a:r>
            <a:r>
              <a:rPr lang="en-GB" sz="1200" dirty="0" err="1" smtClean="0"/>
              <a:t>prezentat</a:t>
            </a:r>
            <a:r>
              <a:rPr lang="en-GB" sz="1200" dirty="0" smtClean="0"/>
              <a:t> </a:t>
            </a:r>
            <a:r>
              <a:rPr lang="en-GB" sz="1200" dirty="0" err="1" smtClean="0"/>
              <a:t>pe</a:t>
            </a:r>
            <a:r>
              <a:rPr lang="en-GB" sz="1200" dirty="0" smtClean="0"/>
              <a:t> care </a:t>
            </a:r>
            <a:r>
              <a:rPr lang="en-GB" sz="1200" dirty="0" err="1" smtClean="0"/>
              <a:t>urmeaza</a:t>
            </a:r>
            <a:r>
              <a:rPr lang="en-GB" sz="1200" dirty="0" smtClean="0"/>
              <a:t> </a:t>
            </a:r>
            <a:r>
              <a:rPr lang="en-GB" sz="1200" dirty="0" err="1" smtClean="0"/>
              <a:t>sa</a:t>
            </a:r>
            <a:r>
              <a:rPr lang="en-GB" sz="1200" dirty="0" smtClean="0"/>
              <a:t> </a:t>
            </a:r>
            <a:r>
              <a:rPr lang="en-GB" sz="1200" dirty="0" err="1" smtClean="0"/>
              <a:t>il</a:t>
            </a:r>
            <a:r>
              <a:rPr lang="en-GB" sz="1200" dirty="0" smtClean="0"/>
              <a:t> </a:t>
            </a:r>
            <a:r>
              <a:rPr lang="en-GB" sz="1200" dirty="0" err="1" smtClean="0"/>
              <a:t>prezint</a:t>
            </a:r>
            <a:r>
              <a:rPr lang="en-GB" sz="1200" dirty="0" smtClean="0"/>
              <a:t> </a:t>
            </a:r>
            <a:r>
              <a:rPr lang="en-GB" sz="1200" dirty="0" err="1" smtClean="0"/>
              <a:t>este</a:t>
            </a:r>
            <a:r>
              <a:rPr lang="en-GB" sz="1200" dirty="0" smtClean="0"/>
              <a:t> </a:t>
            </a:r>
            <a:r>
              <a:rPr lang="en-GB" sz="1200" dirty="0" err="1" smtClean="0"/>
              <a:t>primul</a:t>
            </a:r>
            <a:r>
              <a:rPr lang="en-GB" sz="1200" dirty="0" smtClean="0"/>
              <a:t> </a:t>
            </a:r>
            <a:r>
              <a:rPr lang="en-GB" sz="1200" dirty="0" err="1" smtClean="0"/>
              <a:t>nivel</a:t>
            </a:r>
            <a:r>
              <a:rPr lang="en-GB" sz="1200" dirty="0" smtClean="0"/>
              <a:t>.</a:t>
            </a:r>
          </a:p>
          <a:p>
            <a:r>
              <a:rPr lang="en-GB" sz="1200" dirty="0" smtClean="0"/>
              <a:t>Am </a:t>
            </a:r>
            <a:r>
              <a:rPr lang="en-GB" sz="1200" dirty="0" err="1" smtClean="0"/>
              <a:t>adaugat</a:t>
            </a:r>
            <a:r>
              <a:rPr lang="en-GB" sz="1200" dirty="0" smtClean="0"/>
              <a:t> o </a:t>
            </a:r>
            <a:r>
              <a:rPr lang="en-GB" sz="1200" dirty="0" err="1" smtClean="0"/>
              <a:t>clasa</a:t>
            </a:r>
            <a:r>
              <a:rPr lang="en-GB" sz="1200" dirty="0" smtClean="0"/>
              <a:t> </a:t>
            </a:r>
            <a:r>
              <a:rPr lang="en-GB" sz="1200" dirty="0" err="1" smtClean="0"/>
              <a:t>noua</a:t>
            </a:r>
            <a:r>
              <a:rPr lang="en-GB" sz="1200" dirty="0" smtClean="0"/>
              <a:t> </a:t>
            </a:r>
            <a:r>
              <a:rPr lang="en-GB" sz="1200" dirty="0" err="1" smtClean="0"/>
              <a:t>pentru</a:t>
            </a:r>
            <a:r>
              <a:rPr lang="en-GB" sz="1200" dirty="0" smtClean="0"/>
              <a:t> </a:t>
            </a:r>
            <a:r>
              <a:rPr lang="en-GB" sz="1200" dirty="0" err="1" smtClean="0"/>
              <a:t>personajul</a:t>
            </a:r>
            <a:r>
              <a:rPr lang="en-GB" sz="1200" dirty="0" smtClean="0"/>
              <a:t> principal, </a:t>
            </a:r>
            <a:r>
              <a:rPr lang="en-GB" sz="1200" dirty="0" err="1" smtClean="0"/>
              <a:t>unde</a:t>
            </a:r>
            <a:r>
              <a:rPr lang="en-GB" sz="1200" dirty="0" smtClean="0"/>
              <a:t> am </a:t>
            </a:r>
            <a:r>
              <a:rPr lang="en-GB" sz="1200" dirty="0" err="1" smtClean="0"/>
              <a:t>reusit</a:t>
            </a:r>
            <a:r>
              <a:rPr lang="en-GB" sz="1200" dirty="0" smtClean="0"/>
              <a:t> </a:t>
            </a:r>
            <a:r>
              <a:rPr lang="en-GB" sz="1200" dirty="0" err="1" smtClean="0"/>
              <a:t>sa</a:t>
            </a:r>
            <a:r>
              <a:rPr lang="en-GB" sz="1200" dirty="0" smtClean="0"/>
              <a:t> ii </a:t>
            </a:r>
            <a:r>
              <a:rPr lang="en-GB" sz="1200" dirty="0" err="1" smtClean="0"/>
              <a:t>creez</a:t>
            </a:r>
            <a:r>
              <a:rPr lang="en-GB" sz="1200" dirty="0" smtClean="0"/>
              <a:t> </a:t>
            </a:r>
            <a:r>
              <a:rPr lang="en-GB" sz="1200" dirty="0" err="1" smtClean="0"/>
              <a:t>animatii</a:t>
            </a:r>
            <a:r>
              <a:rPr lang="en-GB" sz="1200" dirty="0" smtClean="0"/>
              <a:t> </a:t>
            </a:r>
            <a:r>
              <a:rPr lang="en-GB" sz="1200" dirty="0" err="1" smtClean="0"/>
              <a:t>pentru</a:t>
            </a:r>
            <a:r>
              <a:rPr lang="en-GB" sz="1200" dirty="0" smtClean="0"/>
              <a:t> Idle, Jump ( partial </a:t>
            </a:r>
            <a:r>
              <a:rPr lang="en-GB" sz="1200" dirty="0" err="1" smtClean="0"/>
              <a:t>functionala</a:t>
            </a:r>
            <a:r>
              <a:rPr lang="en-GB" sz="1200" dirty="0" smtClean="0"/>
              <a:t> ) </a:t>
            </a:r>
            <a:r>
              <a:rPr lang="en-GB" sz="1200" dirty="0" err="1" smtClean="0"/>
              <a:t>si</a:t>
            </a:r>
            <a:r>
              <a:rPr lang="en-GB" sz="1200" dirty="0" smtClean="0"/>
              <a:t> Run.</a:t>
            </a:r>
          </a:p>
          <a:p>
            <a:r>
              <a:rPr lang="en-GB" sz="1200" dirty="0" smtClean="0"/>
              <a:t>Am </a:t>
            </a:r>
            <a:r>
              <a:rPr lang="en-GB" sz="1200" dirty="0" err="1" smtClean="0"/>
              <a:t>adus</a:t>
            </a:r>
            <a:r>
              <a:rPr lang="en-GB" sz="1200" dirty="0" smtClean="0"/>
              <a:t> </a:t>
            </a:r>
            <a:r>
              <a:rPr lang="en-GB" sz="1200" dirty="0" err="1" smtClean="0"/>
              <a:t>modificari</a:t>
            </a:r>
            <a:r>
              <a:rPr lang="en-GB" sz="1200" dirty="0" smtClean="0"/>
              <a:t> game window-</a:t>
            </a:r>
            <a:r>
              <a:rPr lang="en-GB" sz="1200" dirty="0" err="1" smtClean="0"/>
              <a:t>ului</a:t>
            </a:r>
            <a:r>
              <a:rPr lang="en-GB" sz="1200" dirty="0" smtClean="0"/>
              <a:t> </a:t>
            </a:r>
            <a:r>
              <a:rPr lang="en-GB" sz="1200" dirty="0" err="1" smtClean="0"/>
              <a:t>facandu</a:t>
            </a:r>
            <a:r>
              <a:rPr lang="en-GB" sz="1200" dirty="0" smtClean="0"/>
              <a:t>-l de </a:t>
            </a:r>
            <a:r>
              <a:rPr lang="en-GB" sz="1200" dirty="0" err="1" smtClean="0"/>
              <a:t>dimensiune</a:t>
            </a:r>
            <a:r>
              <a:rPr lang="en-GB" sz="1200" dirty="0" smtClean="0"/>
              <a:t> 1920x1080.</a:t>
            </a:r>
          </a:p>
          <a:p>
            <a:r>
              <a:rPr lang="en-GB" sz="1200" dirty="0" smtClean="0"/>
              <a:t>Ground level-</a:t>
            </a:r>
            <a:r>
              <a:rPr lang="en-GB" sz="1200" dirty="0" err="1" smtClean="0"/>
              <a:t>ul</a:t>
            </a:r>
            <a:r>
              <a:rPr lang="en-GB" sz="1200" dirty="0" smtClean="0"/>
              <a:t> </a:t>
            </a:r>
            <a:r>
              <a:rPr lang="en-GB" sz="1200" dirty="0" err="1" smtClean="0"/>
              <a:t>este</a:t>
            </a:r>
            <a:r>
              <a:rPr lang="en-GB" sz="1200" dirty="0" smtClean="0"/>
              <a:t> </a:t>
            </a:r>
            <a:r>
              <a:rPr lang="en-GB" sz="1200" dirty="0" err="1" smtClean="0"/>
              <a:t>locul</a:t>
            </a:r>
            <a:r>
              <a:rPr lang="en-GB" sz="1200" dirty="0" smtClean="0"/>
              <a:t> in care se </a:t>
            </a:r>
            <a:r>
              <a:rPr lang="en-GB" sz="1200" dirty="0" err="1" smtClean="0"/>
              <a:t>vor</a:t>
            </a:r>
            <a:r>
              <a:rPr lang="en-GB" sz="1200" dirty="0" smtClean="0"/>
              <a:t> </a:t>
            </a:r>
            <a:r>
              <a:rPr lang="en-GB" sz="1200" dirty="0" err="1" smtClean="0"/>
              <a:t>aparea</a:t>
            </a:r>
            <a:r>
              <a:rPr lang="en-GB" sz="1200" dirty="0" smtClean="0"/>
              <a:t> </a:t>
            </a:r>
            <a:r>
              <a:rPr lang="en-GB" sz="1200" dirty="0" err="1" smtClean="0"/>
              <a:t>atat</a:t>
            </a:r>
            <a:r>
              <a:rPr lang="en-GB" sz="1200" dirty="0" smtClean="0"/>
              <a:t> </a:t>
            </a:r>
            <a:r>
              <a:rPr lang="en-GB" sz="1200" dirty="0" err="1" smtClean="0"/>
              <a:t>inamicii</a:t>
            </a:r>
            <a:r>
              <a:rPr lang="en-GB" sz="1200" dirty="0" smtClean="0"/>
              <a:t> cat </a:t>
            </a:r>
            <a:r>
              <a:rPr lang="en-GB" sz="1200" dirty="0" err="1" smtClean="0"/>
              <a:t>si</a:t>
            </a:r>
            <a:r>
              <a:rPr lang="en-GB" sz="1200" dirty="0" smtClean="0"/>
              <a:t> </a:t>
            </a:r>
            <a:r>
              <a:rPr lang="en-GB" sz="1200" dirty="0" err="1" smtClean="0"/>
              <a:t>personajul</a:t>
            </a:r>
            <a:r>
              <a:rPr lang="en-GB" sz="1200" dirty="0" smtClean="0"/>
              <a:t> principal, in </a:t>
            </a:r>
            <a:r>
              <a:rPr lang="en-GB" sz="1200" dirty="0" err="1" smtClean="0"/>
              <a:t>fiecare</a:t>
            </a:r>
            <a:r>
              <a:rPr lang="en-GB" sz="1200" dirty="0" smtClean="0"/>
              <a:t> </a:t>
            </a:r>
            <a:r>
              <a:rPr lang="en-GB" sz="1200" dirty="0" err="1" smtClean="0"/>
              <a:t>nivel</a:t>
            </a:r>
            <a:r>
              <a:rPr lang="en-GB" sz="1200" dirty="0" smtClean="0"/>
              <a:t>, </a:t>
            </a:r>
            <a:r>
              <a:rPr lang="en-GB" sz="1200" dirty="0" err="1" smtClean="0"/>
              <a:t>acesta</a:t>
            </a:r>
            <a:r>
              <a:rPr lang="en-GB" sz="1200" dirty="0" smtClean="0"/>
              <a:t> a </a:t>
            </a:r>
            <a:r>
              <a:rPr lang="en-GB" sz="1200" dirty="0" err="1" smtClean="0"/>
              <a:t>fost</a:t>
            </a:r>
            <a:r>
              <a:rPr lang="en-GB" sz="1200" dirty="0" smtClean="0"/>
              <a:t> </a:t>
            </a:r>
            <a:r>
              <a:rPr lang="en-GB" sz="1200" dirty="0" err="1" smtClean="0"/>
              <a:t>setat</a:t>
            </a:r>
            <a:r>
              <a:rPr lang="en-GB" sz="1200" dirty="0" smtClean="0"/>
              <a:t> in </a:t>
            </a:r>
            <a:r>
              <a:rPr lang="en-GB" sz="1200" dirty="0" err="1" smtClean="0"/>
              <a:t>functie</a:t>
            </a:r>
            <a:r>
              <a:rPr lang="en-GB" sz="1200" dirty="0" smtClean="0"/>
              <a:t> de </a:t>
            </a:r>
            <a:r>
              <a:rPr lang="en-GB" sz="1200" dirty="0" err="1" smtClean="0"/>
              <a:t>dimensiunile</a:t>
            </a:r>
            <a:r>
              <a:rPr lang="en-GB" sz="1200" dirty="0" smtClean="0"/>
              <a:t> game window-</a:t>
            </a:r>
            <a:r>
              <a:rPr lang="en-GB" sz="1200" dirty="0" err="1" smtClean="0"/>
              <a:t>ului</a:t>
            </a:r>
            <a:r>
              <a:rPr lang="en-GB" sz="1200" dirty="0" smtClean="0"/>
              <a:t>, </a:t>
            </a:r>
            <a:r>
              <a:rPr lang="en-GB" sz="1200" dirty="0" err="1" smtClean="0"/>
              <a:t>asadar</a:t>
            </a:r>
            <a:r>
              <a:rPr lang="en-GB" sz="1200" dirty="0" smtClean="0"/>
              <a:t> </a:t>
            </a:r>
            <a:r>
              <a:rPr lang="en-GB" sz="1200" dirty="0" err="1" smtClean="0"/>
              <a:t>schimbarea</a:t>
            </a:r>
            <a:r>
              <a:rPr lang="en-GB" sz="1200" dirty="0" smtClean="0"/>
              <a:t> </a:t>
            </a:r>
            <a:r>
              <a:rPr lang="en-GB" sz="1200" dirty="0" err="1" smtClean="0"/>
              <a:t>dimensiunii</a:t>
            </a:r>
            <a:r>
              <a:rPr lang="en-GB" sz="1200" dirty="0" smtClean="0"/>
              <a:t> window-</a:t>
            </a:r>
            <a:r>
              <a:rPr lang="en-GB" sz="1200" dirty="0" err="1" smtClean="0"/>
              <a:t>ului</a:t>
            </a:r>
            <a:r>
              <a:rPr lang="en-GB" sz="1200" dirty="0" smtClean="0"/>
              <a:t> nu </a:t>
            </a:r>
            <a:r>
              <a:rPr lang="en-GB" sz="1200" dirty="0" err="1" smtClean="0"/>
              <a:t>ar</a:t>
            </a:r>
            <a:r>
              <a:rPr lang="en-GB" sz="1200" dirty="0" smtClean="0"/>
              <a:t> </a:t>
            </a:r>
            <a:r>
              <a:rPr lang="en-GB" sz="1200" dirty="0" err="1" smtClean="0"/>
              <a:t>trebui</a:t>
            </a:r>
            <a:r>
              <a:rPr lang="en-GB" sz="1200" dirty="0" smtClean="0"/>
              <a:t> </a:t>
            </a:r>
            <a:r>
              <a:rPr lang="en-GB" sz="1200" dirty="0" err="1" smtClean="0"/>
              <a:t>sa</a:t>
            </a:r>
            <a:r>
              <a:rPr lang="en-GB" sz="1200" dirty="0" smtClean="0"/>
              <a:t> </a:t>
            </a:r>
            <a:r>
              <a:rPr lang="en-GB" sz="1200" dirty="0" err="1" smtClean="0"/>
              <a:t>afecteze</a:t>
            </a:r>
            <a:r>
              <a:rPr lang="en-GB" sz="1200" dirty="0" smtClean="0"/>
              <a:t> ground level-</a:t>
            </a:r>
            <a:r>
              <a:rPr lang="en-GB" sz="1200" dirty="0" err="1" smtClean="0"/>
              <a:t>ul</a:t>
            </a:r>
            <a:r>
              <a:rPr lang="en-GB" sz="1200" dirty="0" smtClean="0"/>
              <a:t>.</a:t>
            </a:r>
          </a:p>
          <a:p>
            <a:r>
              <a:rPr lang="en-GB" sz="1200" dirty="0" err="1" smtClean="0"/>
              <a:t>Personajul</a:t>
            </a:r>
            <a:r>
              <a:rPr lang="en-GB" sz="1200" dirty="0" smtClean="0"/>
              <a:t> principal </a:t>
            </a:r>
            <a:r>
              <a:rPr lang="en-GB" sz="1200" dirty="0" err="1" smtClean="0"/>
              <a:t>raspunde</a:t>
            </a:r>
            <a:r>
              <a:rPr lang="en-GB" sz="1200" dirty="0" smtClean="0"/>
              <a:t> la </a:t>
            </a:r>
            <a:r>
              <a:rPr lang="en-GB" sz="1200" dirty="0" err="1" smtClean="0"/>
              <a:t>imputuri</a:t>
            </a:r>
            <a:r>
              <a:rPr lang="en-GB" sz="1200" dirty="0" smtClean="0"/>
              <a:t> de la </a:t>
            </a:r>
            <a:r>
              <a:rPr lang="en-GB" sz="1200" dirty="0" err="1" smtClean="0"/>
              <a:t>tastatura</a:t>
            </a:r>
            <a:r>
              <a:rPr lang="en-GB" sz="1200" dirty="0" smtClean="0"/>
              <a:t>, in mod specific W,A,D. W </a:t>
            </a:r>
            <a:r>
              <a:rPr lang="en-GB" sz="1200" dirty="0" err="1" smtClean="0"/>
              <a:t>este</a:t>
            </a:r>
            <a:r>
              <a:rPr lang="en-GB" sz="1200" dirty="0" smtClean="0"/>
              <a:t> </a:t>
            </a:r>
            <a:r>
              <a:rPr lang="en-GB" sz="1200" dirty="0" err="1" smtClean="0"/>
              <a:t>tasta</a:t>
            </a:r>
            <a:r>
              <a:rPr lang="en-GB" sz="1200" dirty="0" smtClean="0"/>
              <a:t> </a:t>
            </a:r>
            <a:r>
              <a:rPr lang="en-GB" sz="1200" dirty="0" err="1" smtClean="0"/>
              <a:t>pentru</a:t>
            </a:r>
            <a:r>
              <a:rPr lang="en-GB" sz="1200" dirty="0" smtClean="0"/>
              <a:t> jump, A-D </a:t>
            </a:r>
            <a:r>
              <a:rPr lang="en-GB" sz="1200" dirty="0" err="1" smtClean="0"/>
              <a:t>pentru</a:t>
            </a:r>
            <a:r>
              <a:rPr lang="en-GB" sz="1200" dirty="0" smtClean="0"/>
              <a:t> </a:t>
            </a:r>
            <a:r>
              <a:rPr lang="en-GB" sz="1200" dirty="0" err="1" smtClean="0"/>
              <a:t>miscare</a:t>
            </a:r>
            <a:r>
              <a:rPr lang="en-GB" sz="1200" dirty="0" smtClean="0"/>
              <a:t> </a:t>
            </a:r>
            <a:r>
              <a:rPr lang="en-GB" sz="1200" dirty="0" err="1" smtClean="0"/>
              <a:t>stanga</a:t>
            </a:r>
            <a:r>
              <a:rPr lang="en-GB" sz="1200" dirty="0" smtClean="0"/>
              <a:t>, </a:t>
            </a:r>
            <a:r>
              <a:rPr lang="en-GB" sz="1200" dirty="0" err="1" smtClean="0"/>
              <a:t>respectiv</a:t>
            </a:r>
            <a:r>
              <a:rPr lang="en-GB" sz="1200" dirty="0" smtClean="0"/>
              <a:t> </a:t>
            </a:r>
            <a:r>
              <a:rPr lang="en-GB" sz="1200" dirty="0" err="1" smtClean="0"/>
              <a:t>dreapta</a:t>
            </a:r>
            <a:r>
              <a:rPr lang="en-GB" sz="1200" dirty="0" smtClean="0"/>
              <a:t>.</a:t>
            </a:r>
          </a:p>
          <a:p>
            <a:r>
              <a:rPr lang="en-GB" sz="1200" dirty="0" smtClean="0"/>
              <a:t>Am </a:t>
            </a:r>
            <a:r>
              <a:rPr lang="en-GB" sz="1200" dirty="0" err="1" smtClean="0"/>
              <a:t>folosit</a:t>
            </a:r>
            <a:r>
              <a:rPr lang="en-GB" sz="1200" dirty="0" smtClean="0"/>
              <a:t> </a:t>
            </a:r>
            <a:r>
              <a:rPr lang="en-GB" sz="1200" dirty="0" err="1" smtClean="0"/>
              <a:t>expresii</a:t>
            </a:r>
            <a:r>
              <a:rPr lang="en-GB" sz="1200" dirty="0" smtClean="0"/>
              <a:t> </a:t>
            </a:r>
            <a:r>
              <a:rPr lang="en-GB" sz="1200" dirty="0" err="1" smtClean="0"/>
              <a:t>boolene</a:t>
            </a:r>
            <a:r>
              <a:rPr lang="en-GB" sz="1200" dirty="0" smtClean="0"/>
              <a:t> </a:t>
            </a:r>
            <a:r>
              <a:rPr lang="en-GB" sz="1200" dirty="0" err="1" smtClean="0"/>
              <a:t>precum</a:t>
            </a:r>
            <a:r>
              <a:rPr lang="en-GB" sz="1200" dirty="0" smtClean="0"/>
              <a:t> </a:t>
            </a:r>
            <a:r>
              <a:rPr lang="en-GB" sz="1200" dirty="0" err="1" smtClean="0"/>
              <a:t>isJumping</a:t>
            </a:r>
            <a:r>
              <a:rPr lang="en-GB" sz="1200" dirty="0" smtClean="0"/>
              <a:t>, </a:t>
            </a:r>
            <a:r>
              <a:rPr lang="en-GB" sz="1200" dirty="0" err="1" smtClean="0"/>
              <a:t>isRunning</a:t>
            </a:r>
            <a:r>
              <a:rPr lang="en-GB" sz="1200" dirty="0" smtClean="0"/>
              <a:t> etc. </a:t>
            </a:r>
            <a:r>
              <a:rPr lang="en-GB" sz="1200" dirty="0" err="1" smtClean="0"/>
              <a:t>pentru</a:t>
            </a:r>
            <a:r>
              <a:rPr lang="en-GB" sz="1200" dirty="0" smtClean="0"/>
              <a:t> a </a:t>
            </a:r>
            <a:r>
              <a:rPr lang="en-GB" sz="1200" dirty="0" err="1" smtClean="0"/>
              <a:t>determina</a:t>
            </a:r>
            <a:r>
              <a:rPr lang="en-GB" sz="1200" dirty="0" smtClean="0"/>
              <a:t> </a:t>
            </a:r>
            <a:r>
              <a:rPr lang="en-GB" sz="1200" dirty="0" err="1" smtClean="0"/>
              <a:t>starea</a:t>
            </a:r>
            <a:r>
              <a:rPr lang="en-GB" sz="1200" dirty="0" smtClean="0"/>
              <a:t> </a:t>
            </a:r>
            <a:r>
              <a:rPr lang="en-GB" sz="1200" dirty="0" err="1" smtClean="0"/>
              <a:t>personajului</a:t>
            </a:r>
            <a:r>
              <a:rPr lang="en-GB" sz="1200" dirty="0" smtClean="0"/>
              <a:t> </a:t>
            </a:r>
            <a:r>
              <a:rPr lang="en-GB" sz="1200" dirty="0" err="1" smtClean="0"/>
              <a:t>si</a:t>
            </a:r>
            <a:r>
              <a:rPr lang="en-GB" sz="1200" dirty="0" smtClean="0"/>
              <a:t> a ii </a:t>
            </a:r>
            <a:r>
              <a:rPr lang="en-GB" sz="1200" dirty="0" err="1" smtClean="0"/>
              <a:t>putea</a:t>
            </a:r>
            <a:r>
              <a:rPr lang="en-GB" sz="1200" dirty="0" smtClean="0"/>
              <a:t> </a:t>
            </a:r>
            <a:r>
              <a:rPr lang="en-GB" sz="1200" dirty="0" err="1" smtClean="0"/>
              <a:t>actualiza</a:t>
            </a:r>
            <a:r>
              <a:rPr lang="en-GB" sz="1200" dirty="0" smtClean="0"/>
              <a:t> </a:t>
            </a:r>
            <a:r>
              <a:rPr lang="en-GB" sz="1200" dirty="0" err="1" smtClean="0"/>
              <a:t>imaginea</a:t>
            </a:r>
            <a:r>
              <a:rPr lang="en-GB" sz="1200" dirty="0" smtClean="0"/>
              <a:t> </a:t>
            </a:r>
            <a:r>
              <a:rPr lang="en-GB" sz="1200" dirty="0" err="1" smtClean="0"/>
              <a:t>pe</a:t>
            </a:r>
            <a:r>
              <a:rPr lang="en-GB" sz="1200" dirty="0" smtClean="0"/>
              <a:t> canvas in </a:t>
            </a:r>
            <a:r>
              <a:rPr lang="en-GB" sz="1200" dirty="0" err="1" smtClean="0"/>
              <a:t>functia</a:t>
            </a:r>
            <a:r>
              <a:rPr lang="en-GB" sz="1200" dirty="0" smtClean="0"/>
              <a:t> de draw.</a:t>
            </a:r>
          </a:p>
          <a:p>
            <a:r>
              <a:rPr lang="en-GB" sz="1200" dirty="0" smtClean="0"/>
              <a:t>Am </a:t>
            </a:r>
            <a:r>
              <a:rPr lang="en-GB" sz="1200" dirty="0" err="1" smtClean="0"/>
              <a:t>creat</a:t>
            </a:r>
            <a:r>
              <a:rPr lang="en-GB" sz="1200" dirty="0" smtClean="0"/>
              <a:t> o </a:t>
            </a:r>
            <a:r>
              <a:rPr lang="en-GB" sz="1200" dirty="0" err="1" smtClean="0"/>
              <a:t>functie</a:t>
            </a:r>
            <a:r>
              <a:rPr lang="en-GB" sz="1200" dirty="0" smtClean="0"/>
              <a:t> de update, care se </a:t>
            </a:r>
            <a:r>
              <a:rPr lang="en-GB" sz="1200" dirty="0" err="1" smtClean="0"/>
              <a:t>foloseste</a:t>
            </a:r>
            <a:r>
              <a:rPr lang="en-GB" sz="1200" dirty="0" smtClean="0"/>
              <a:t> de </a:t>
            </a:r>
            <a:r>
              <a:rPr lang="en-GB" sz="1200" dirty="0" err="1" smtClean="0"/>
              <a:t>vectorii</a:t>
            </a:r>
            <a:r>
              <a:rPr lang="en-GB" sz="1200" dirty="0" smtClean="0"/>
              <a:t> de stare ( vector de 6 frame-</a:t>
            </a:r>
            <a:r>
              <a:rPr lang="en-GB" sz="1200" dirty="0" err="1" smtClean="0"/>
              <a:t>uri</a:t>
            </a:r>
            <a:r>
              <a:rPr lang="en-GB" sz="1200" dirty="0" smtClean="0"/>
              <a:t> </a:t>
            </a:r>
            <a:r>
              <a:rPr lang="en-GB" sz="1200" dirty="0" err="1" smtClean="0"/>
              <a:t>pentru</a:t>
            </a:r>
            <a:r>
              <a:rPr lang="en-GB" sz="1200" dirty="0" smtClean="0"/>
              <a:t> idle, 8 frame-</a:t>
            </a:r>
            <a:r>
              <a:rPr lang="en-GB" sz="1200" dirty="0" err="1" smtClean="0"/>
              <a:t>uri</a:t>
            </a:r>
            <a:r>
              <a:rPr lang="en-GB" sz="1200" dirty="0" smtClean="0"/>
              <a:t> </a:t>
            </a:r>
            <a:r>
              <a:rPr lang="en-GB" sz="1200" dirty="0" err="1" smtClean="0"/>
              <a:t>pt</a:t>
            </a:r>
            <a:r>
              <a:rPr lang="en-GB" sz="1200" dirty="0" smtClean="0"/>
              <a:t> run, 12 </a:t>
            </a:r>
            <a:r>
              <a:rPr lang="en-GB" sz="1200" dirty="0" err="1" smtClean="0"/>
              <a:t>pt</a:t>
            </a:r>
            <a:r>
              <a:rPr lang="en-GB" sz="1200" dirty="0" smtClean="0"/>
              <a:t> jump ) </a:t>
            </a:r>
            <a:r>
              <a:rPr lang="en-GB" sz="1200" dirty="0" err="1" smtClean="0"/>
              <a:t>si</a:t>
            </a:r>
            <a:r>
              <a:rPr lang="en-GB" sz="1200" dirty="0" smtClean="0"/>
              <a:t> de frame-</a:t>
            </a:r>
            <a:r>
              <a:rPr lang="en-GB" sz="1200" dirty="0" err="1" smtClean="0"/>
              <a:t>ul</a:t>
            </a:r>
            <a:r>
              <a:rPr lang="en-GB" sz="1200" dirty="0" smtClean="0"/>
              <a:t> current </a:t>
            </a:r>
            <a:r>
              <a:rPr lang="en-GB" sz="1200" dirty="0" err="1" smtClean="0"/>
              <a:t>pentru</a:t>
            </a:r>
            <a:r>
              <a:rPr lang="en-GB" sz="1200" dirty="0" smtClean="0"/>
              <a:t> a </a:t>
            </a:r>
            <a:r>
              <a:rPr lang="en-GB" sz="1200" dirty="0" err="1" smtClean="0"/>
              <a:t>actualiza</a:t>
            </a:r>
            <a:r>
              <a:rPr lang="en-GB" sz="1200" dirty="0" smtClean="0"/>
              <a:t> </a:t>
            </a:r>
            <a:r>
              <a:rPr lang="en-GB" sz="1200" dirty="0" err="1" smtClean="0"/>
              <a:t>imaginea</a:t>
            </a:r>
            <a:r>
              <a:rPr lang="en-GB" sz="1200" dirty="0" smtClean="0"/>
              <a:t> de </a:t>
            </a:r>
            <a:r>
              <a:rPr lang="en-GB" sz="1200" dirty="0" err="1" smtClean="0"/>
              <a:t>pe</a:t>
            </a:r>
            <a:r>
              <a:rPr lang="en-GB" sz="1200" dirty="0" smtClean="0"/>
              <a:t> </a:t>
            </a:r>
            <a:r>
              <a:rPr lang="en-GB" sz="1200" dirty="0" err="1" smtClean="0"/>
              <a:t>ecran</a:t>
            </a:r>
            <a:r>
              <a:rPr lang="en-GB" sz="1200" dirty="0" smtClean="0"/>
              <a:t>.</a:t>
            </a:r>
          </a:p>
          <a:p>
            <a:r>
              <a:rPr lang="en-GB" sz="1200" dirty="0" smtClean="0"/>
              <a:t>Am </a:t>
            </a:r>
            <a:r>
              <a:rPr lang="en-GB" sz="1200" dirty="0" err="1" smtClean="0"/>
              <a:t>creat</a:t>
            </a:r>
            <a:r>
              <a:rPr lang="en-GB" sz="1200" dirty="0" smtClean="0"/>
              <a:t> o </a:t>
            </a:r>
            <a:r>
              <a:rPr lang="en-GB" sz="1200" dirty="0" err="1" smtClean="0"/>
              <a:t>functie</a:t>
            </a:r>
            <a:r>
              <a:rPr lang="en-GB" sz="1200" dirty="0" smtClean="0"/>
              <a:t> de render care </a:t>
            </a:r>
            <a:r>
              <a:rPr lang="en-GB" sz="1200" dirty="0" err="1" smtClean="0"/>
              <a:t>deseneaza</a:t>
            </a:r>
            <a:r>
              <a:rPr lang="en-GB" sz="1200" dirty="0" smtClean="0"/>
              <a:t> </a:t>
            </a:r>
            <a:r>
              <a:rPr lang="en-GB" sz="1200" dirty="0" err="1" smtClean="0"/>
              <a:t>personajul</a:t>
            </a:r>
            <a:r>
              <a:rPr lang="en-GB" sz="1200" dirty="0" smtClean="0"/>
              <a:t> </a:t>
            </a:r>
            <a:r>
              <a:rPr lang="en-GB" sz="1200" dirty="0" err="1" smtClean="0"/>
              <a:t>pe</a:t>
            </a:r>
            <a:r>
              <a:rPr lang="en-GB" sz="1200" dirty="0" smtClean="0"/>
              <a:t> canvas ( background ) in </a:t>
            </a:r>
            <a:r>
              <a:rPr lang="en-GB" sz="1200" dirty="0" err="1" smtClean="0"/>
              <a:t>functie</a:t>
            </a:r>
            <a:r>
              <a:rPr lang="en-GB" sz="1200" dirty="0" smtClean="0"/>
              <a:t> de </a:t>
            </a:r>
            <a:r>
              <a:rPr lang="en-GB" sz="1200" dirty="0" err="1" smtClean="0"/>
              <a:t>starea</a:t>
            </a:r>
            <a:r>
              <a:rPr lang="en-GB" sz="1200" dirty="0" smtClean="0"/>
              <a:t> </a:t>
            </a:r>
            <a:r>
              <a:rPr lang="en-GB" sz="1200" dirty="0" err="1" smtClean="0"/>
              <a:t>sa</a:t>
            </a:r>
            <a:r>
              <a:rPr lang="en-GB" sz="1200" dirty="0" smtClean="0"/>
              <a:t> </a:t>
            </a:r>
            <a:r>
              <a:rPr lang="en-GB" sz="1200" dirty="0" err="1" smtClean="0"/>
              <a:t>curenta</a:t>
            </a:r>
            <a:r>
              <a:rPr lang="en-GB" sz="1200" dirty="0" smtClean="0"/>
              <a:t> </a:t>
            </a:r>
            <a:r>
              <a:rPr lang="en-GB" sz="1200" dirty="0" err="1" smtClean="0"/>
              <a:t>si</a:t>
            </a:r>
            <a:r>
              <a:rPr lang="en-GB" sz="1200" dirty="0" smtClean="0"/>
              <a:t> de frame-</a:t>
            </a:r>
            <a:r>
              <a:rPr lang="en-GB" sz="1200" dirty="0" err="1" smtClean="0"/>
              <a:t>ul</a:t>
            </a:r>
            <a:r>
              <a:rPr lang="en-GB" sz="1200" dirty="0" smtClean="0"/>
              <a:t> in care se </a:t>
            </a:r>
            <a:r>
              <a:rPr lang="en-GB" sz="1200" dirty="0" err="1" smtClean="0"/>
              <a:t>afla</a:t>
            </a:r>
            <a:r>
              <a:rPr lang="en-GB" sz="1200" dirty="0" smtClean="0"/>
              <a:t>.</a:t>
            </a:r>
          </a:p>
          <a:p>
            <a:r>
              <a:rPr lang="en-GB" sz="1200" dirty="0" err="1" smtClean="0"/>
              <a:t>Functii</a:t>
            </a:r>
            <a:r>
              <a:rPr lang="en-GB" sz="1200" dirty="0" smtClean="0"/>
              <a:t> </a:t>
            </a:r>
            <a:r>
              <a:rPr lang="en-GB" sz="1200" dirty="0" err="1" smtClean="0"/>
              <a:t>pentru</a:t>
            </a:r>
            <a:r>
              <a:rPr lang="en-GB" sz="1200" dirty="0" smtClean="0"/>
              <a:t> move ( </a:t>
            </a:r>
            <a:r>
              <a:rPr lang="en-GB" sz="1200" dirty="0" err="1" smtClean="0"/>
              <a:t>stanga</a:t>
            </a:r>
            <a:r>
              <a:rPr lang="en-GB" sz="1200" dirty="0"/>
              <a:t> </a:t>
            </a:r>
            <a:r>
              <a:rPr lang="en-GB" sz="1200" dirty="0" err="1" smtClean="0"/>
              <a:t>si</a:t>
            </a:r>
            <a:r>
              <a:rPr lang="en-GB" sz="1200" dirty="0" smtClean="0"/>
              <a:t> </a:t>
            </a:r>
            <a:r>
              <a:rPr lang="en-GB" sz="1200" dirty="0" err="1" smtClean="0"/>
              <a:t>dreapta</a:t>
            </a:r>
            <a:r>
              <a:rPr lang="en-GB" sz="1200" dirty="0" smtClean="0"/>
              <a:t> ), jump </a:t>
            </a:r>
            <a:r>
              <a:rPr lang="en-GB" sz="1200" dirty="0" err="1" smtClean="0"/>
              <a:t>si</a:t>
            </a:r>
            <a:r>
              <a:rPr lang="en-GB" sz="1200" dirty="0" smtClean="0"/>
              <a:t> stop running.</a:t>
            </a:r>
          </a:p>
          <a:p>
            <a:r>
              <a:rPr lang="en-GB" sz="1200" dirty="0" smtClean="0"/>
              <a:t>Am </a:t>
            </a:r>
            <a:r>
              <a:rPr lang="en-GB" sz="1200" dirty="0" err="1" smtClean="0"/>
              <a:t>adaugat</a:t>
            </a:r>
            <a:r>
              <a:rPr lang="en-GB" sz="1200" dirty="0" smtClean="0"/>
              <a:t> </a:t>
            </a:r>
            <a:r>
              <a:rPr lang="en-GB" sz="1200" dirty="0" err="1" smtClean="0"/>
              <a:t>elemente</a:t>
            </a:r>
            <a:r>
              <a:rPr lang="en-GB" sz="1200" dirty="0" smtClean="0"/>
              <a:t> </a:t>
            </a:r>
            <a:r>
              <a:rPr lang="en-GB" sz="1200" dirty="0" err="1" smtClean="0"/>
              <a:t>precum</a:t>
            </a:r>
            <a:r>
              <a:rPr lang="en-GB" sz="1200" dirty="0" smtClean="0"/>
              <a:t> gravity, </a:t>
            </a:r>
            <a:r>
              <a:rPr lang="en-GB" sz="1200" dirty="0" err="1" smtClean="0"/>
              <a:t>pentru</a:t>
            </a:r>
            <a:r>
              <a:rPr lang="en-GB" sz="1200" dirty="0" smtClean="0"/>
              <a:t> ca </a:t>
            </a:r>
            <a:r>
              <a:rPr lang="en-GB" sz="1200" dirty="0" err="1" smtClean="0"/>
              <a:t>personajul</a:t>
            </a:r>
            <a:r>
              <a:rPr lang="en-GB" sz="1200" dirty="0" smtClean="0"/>
              <a:t> </a:t>
            </a:r>
            <a:r>
              <a:rPr lang="en-GB" sz="1200" dirty="0" err="1" smtClean="0"/>
              <a:t>sa</a:t>
            </a:r>
            <a:r>
              <a:rPr lang="en-GB" sz="1200" dirty="0" smtClean="0"/>
              <a:t> </a:t>
            </a:r>
            <a:r>
              <a:rPr lang="en-GB" sz="1200" dirty="0" err="1" smtClean="0"/>
              <a:t>poata</a:t>
            </a:r>
            <a:r>
              <a:rPr lang="en-GB" sz="1200" dirty="0" smtClean="0"/>
              <a:t> sari cu o </a:t>
            </a:r>
            <a:r>
              <a:rPr lang="en-GB" sz="1200" dirty="0" err="1" smtClean="0"/>
              <a:t>viteza</a:t>
            </a:r>
            <a:r>
              <a:rPr lang="en-GB" sz="1200" dirty="0" smtClean="0"/>
              <a:t> </a:t>
            </a:r>
            <a:r>
              <a:rPr lang="en-GB" sz="1200" dirty="0" err="1" smtClean="0"/>
              <a:t>si</a:t>
            </a:r>
            <a:r>
              <a:rPr lang="en-GB" sz="1200" dirty="0" smtClean="0"/>
              <a:t> </a:t>
            </a:r>
            <a:r>
              <a:rPr lang="en-GB" sz="1200" dirty="0" err="1" smtClean="0"/>
              <a:t>sa</a:t>
            </a:r>
            <a:r>
              <a:rPr lang="en-GB" sz="1200" dirty="0" smtClean="0"/>
              <a:t> </a:t>
            </a:r>
            <a:r>
              <a:rPr lang="en-GB" sz="1200" dirty="0" err="1" smtClean="0"/>
              <a:t>coboare</a:t>
            </a:r>
            <a:r>
              <a:rPr lang="en-GB" sz="1200" dirty="0" smtClean="0"/>
              <a:t> cu </a:t>
            </a:r>
            <a:r>
              <a:rPr lang="en-GB" sz="1200" dirty="0" err="1" smtClean="0"/>
              <a:t>alta.</a:t>
            </a:r>
            <a:endParaRPr lang="en-GB" sz="1200" dirty="0" smtClean="0"/>
          </a:p>
          <a:p>
            <a:r>
              <a:rPr lang="en-GB" sz="1200" dirty="0" err="1" smtClean="0"/>
              <a:t>Personajul</a:t>
            </a:r>
            <a:r>
              <a:rPr lang="en-GB" sz="1200" dirty="0" smtClean="0"/>
              <a:t> </a:t>
            </a:r>
            <a:r>
              <a:rPr lang="en-GB" sz="1200" dirty="0" err="1" smtClean="0"/>
              <a:t>sare</a:t>
            </a:r>
            <a:r>
              <a:rPr lang="en-GB" sz="1200" dirty="0" smtClean="0"/>
              <a:t> </a:t>
            </a:r>
            <a:r>
              <a:rPr lang="en-GB" sz="1200" dirty="0" err="1" smtClean="0"/>
              <a:t>pana</a:t>
            </a:r>
            <a:r>
              <a:rPr lang="en-GB" sz="1200" dirty="0" smtClean="0"/>
              <a:t> </a:t>
            </a:r>
            <a:r>
              <a:rPr lang="en-GB" sz="1200" dirty="0" err="1" smtClean="0"/>
              <a:t>intr</a:t>
            </a:r>
            <a:r>
              <a:rPr lang="en-GB" sz="1200" dirty="0" smtClean="0"/>
              <a:t>-un </a:t>
            </a:r>
            <a:r>
              <a:rPr lang="en-GB" sz="1200" dirty="0" err="1" smtClean="0"/>
              <a:t>anumit</a:t>
            </a:r>
            <a:r>
              <a:rPr lang="en-GB" sz="1200" dirty="0" smtClean="0"/>
              <a:t> </a:t>
            </a:r>
            <a:r>
              <a:rPr lang="en-GB" sz="1200" dirty="0" err="1" smtClean="0"/>
              <a:t>punct</a:t>
            </a:r>
            <a:r>
              <a:rPr lang="en-GB" sz="1200" dirty="0" smtClean="0"/>
              <a:t> pre-</a:t>
            </a:r>
            <a:r>
              <a:rPr lang="en-GB" sz="1200" dirty="0" err="1" smtClean="0"/>
              <a:t>stabilit</a:t>
            </a:r>
            <a:r>
              <a:rPr lang="en-GB" sz="1200" dirty="0" smtClean="0"/>
              <a:t> </a:t>
            </a:r>
            <a:r>
              <a:rPr lang="en-GB" sz="1200" dirty="0" err="1" smtClean="0"/>
              <a:t>numit</a:t>
            </a:r>
            <a:r>
              <a:rPr lang="en-GB" sz="1200" dirty="0" smtClean="0"/>
              <a:t> </a:t>
            </a:r>
            <a:r>
              <a:rPr lang="en-GB" sz="1200" dirty="0" err="1" smtClean="0"/>
              <a:t>maxJumpHeight</a:t>
            </a:r>
            <a:r>
              <a:rPr lang="en-GB" sz="1200" dirty="0" smtClean="0"/>
              <a:t>.</a:t>
            </a:r>
          </a:p>
          <a:p>
            <a:r>
              <a:rPr lang="en-GB" sz="1200" b="1" u="sng" dirty="0" err="1" smtClean="0"/>
              <a:t>Coliziuni</a:t>
            </a:r>
            <a:r>
              <a:rPr lang="en-GB" sz="1200" b="1" u="sng" dirty="0" smtClean="0"/>
              <a:t> </a:t>
            </a:r>
            <a:r>
              <a:rPr lang="en-GB" sz="1200" b="1" u="sng" dirty="0" err="1" smtClean="0"/>
              <a:t>principale</a:t>
            </a:r>
            <a:r>
              <a:rPr lang="en-GB" sz="1200" b="1" u="sng" dirty="0" smtClean="0"/>
              <a:t> </a:t>
            </a:r>
            <a:r>
              <a:rPr lang="en-GB" sz="1200" b="1" u="sng" dirty="0" err="1" smtClean="0"/>
              <a:t>tratate</a:t>
            </a:r>
            <a:r>
              <a:rPr lang="en-GB" sz="1200" b="1" u="sng" dirty="0" smtClean="0"/>
              <a:t>:</a:t>
            </a:r>
            <a:endParaRPr lang="en-GB" sz="1200" b="1" u="sng" dirty="0"/>
          </a:p>
          <a:p>
            <a:pPr marL="0" indent="0">
              <a:buNone/>
            </a:pPr>
            <a:r>
              <a:rPr lang="en-GB" sz="1200" dirty="0"/>
              <a:t>	</a:t>
            </a:r>
            <a:r>
              <a:rPr lang="en-GB" sz="1200" dirty="0" smtClean="0"/>
              <a:t>- </a:t>
            </a:r>
            <a:r>
              <a:rPr lang="en-GB" sz="1200" dirty="0" err="1" smtClean="0"/>
              <a:t>coliziunea</a:t>
            </a:r>
            <a:r>
              <a:rPr lang="en-GB" sz="1200" dirty="0" smtClean="0"/>
              <a:t> cu </a:t>
            </a:r>
            <a:r>
              <a:rPr lang="en-GB" sz="1200" dirty="0" err="1" smtClean="0"/>
              <a:t>partea</a:t>
            </a:r>
            <a:r>
              <a:rPr lang="en-GB" sz="1200" dirty="0" smtClean="0"/>
              <a:t> din </a:t>
            </a:r>
            <a:r>
              <a:rPr lang="en-GB" sz="1200" dirty="0" err="1" smtClean="0"/>
              <a:t>stanga</a:t>
            </a:r>
            <a:r>
              <a:rPr lang="en-GB" sz="1200" dirty="0" smtClean="0"/>
              <a:t> a </a:t>
            </a:r>
            <a:r>
              <a:rPr lang="en-GB" sz="1200" dirty="0" err="1" smtClean="0"/>
              <a:t>ecranului</a:t>
            </a:r>
            <a:r>
              <a:rPr lang="en-GB" sz="1200" dirty="0" smtClean="0"/>
              <a:t>, </a:t>
            </a:r>
            <a:r>
              <a:rPr lang="en-GB" sz="1200" dirty="0" err="1" smtClean="0"/>
              <a:t>pentru</a:t>
            </a:r>
            <a:r>
              <a:rPr lang="en-GB" sz="1200" dirty="0" smtClean="0"/>
              <a:t> ca </a:t>
            </a:r>
            <a:r>
              <a:rPr lang="en-GB" sz="1200" dirty="0" err="1" smtClean="0"/>
              <a:t>jucatorul</a:t>
            </a:r>
            <a:r>
              <a:rPr lang="en-GB" sz="1200" dirty="0" smtClean="0"/>
              <a:t> </a:t>
            </a:r>
            <a:r>
              <a:rPr lang="en-GB" sz="1200" dirty="0" err="1" smtClean="0"/>
              <a:t>sa</a:t>
            </a:r>
            <a:r>
              <a:rPr lang="en-GB" sz="1200" dirty="0" smtClean="0"/>
              <a:t> nu </a:t>
            </a:r>
            <a:r>
              <a:rPr lang="en-GB" sz="1200" dirty="0" err="1" smtClean="0"/>
              <a:t>poata</a:t>
            </a:r>
            <a:r>
              <a:rPr lang="en-GB" sz="1200" dirty="0" smtClean="0"/>
              <a:t> </a:t>
            </a:r>
            <a:r>
              <a:rPr lang="en-GB" sz="1200" dirty="0" err="1" smtClean="0"/>
              <a:t>iesi</a:t>
            </a:r>
            <a:r>
              <a:rPr lang="en-GB" sz="1200" dirty="0" smtClean="0"/>
              <a:t> din </a:t>
            </a:r>
            <a:r>
              <a:rPr lang="en-GB" sz="1200" dirty="0" err="1" smtClean="0"/>
              <a:t>interfata</a:t>
            </a:r>
            <a:r>
              <a:rPr lang="en-GB" sz="1200" dirty="0" smtClean="0"/>
              <a:t> de </a:t>
            </a:r>
            <a:r>
              <a:rPr lang="en-GB" sz="1200" dirty="0" err="1" smtClean="0"/>
              <a:t>joc</a:t>
            </a:r>
            <a:endParaRPr lang="en-GB" sz="1200" dirty="0" smtClean="0"/>
          </a:p>
          <a:p>
            <a:pPr marL="0" indent="0">
              <a:buNone/>
            </a:pPr>
            <a:r>
              <a:rPr lang="en-GB" sz="1200" dirty="0"/>
              <a:t>	</a:t>
            </a:r>
            <a:r>
              <a:rPr lang="en-GB" sz="1200" dirty="0" smtClean="0"/>
              <a:t>-</a:t>
            </a:r>
            <a:r>
              <a:rPr lang="en-GB" sz="1200" dirty="0" err="1" smtClean="0"/>
              <a:t>coliziunea</a:t>
            </a:r>
            <a:r>
              <a:rPr lang="en-GB" sz="1200" dirty="0" smtClean="0"/>
              <a:t> cu ground level </a:t>
            </a:r>
            <a:r>
              <a:rPr lang="en-GB" sz="1200" dirty="0" err="1" smtClean="0"/>
              <a:t>prestabilit</a:t>
            </a:r>
            <a:r>
              <a:rPr lang="en-GB" sz="1200" dirty="0" smtClean="0"/>
              <a:t> ca </a:t>
            </a:r>
            <a:r>
              <a:rPr lang="en-GB" sz="1200" dirty="0" err="1" smtClean="0"/>
              <a:t>si</a:t>
            </a:r>
            <a:r>
              <a:rPr lang="en-GB" sz="1200" dirty="0" smtClean="0"/>
              <a:t> 50 </a:t>
            </a:r>
            <a:r>
              <a:rPr lang="en-GB" sz="1200" dirty="0" err="1" smtClean="0"/>
              <a:t>pixeli</a:t>
            </a:r>
            <a:r>
              <a:rPr lang="en-GB" sz="1200" dirty="0" smtClean="0"/>
              <a:t> </a:t>
            </a:r>
            <a:r>
              <a:rPr lang="en-GB" sz="1200" dirty="0" err="1" smtClean="0"/>
              <a:t>peste</a:t>
            </a:r>
            <a:r>
              <a:rPr lang="en-GB" sz="1200" dirty="0" smtClean="0"/>
              <a:t> </a:t>
            </a:r>
            <a:r>
              <a:rPr lang="en-GB" sz="1200" dirty="0" err="1" smtClean="0"/>
              <a:t>partea</a:t>
            </a:r>
            <a:r>
              <a:rPr lang="en-GB" sz="1200" dirty="0" smtClean="0"/>
              <a:t> de </a:t>
            </a:r>
            <a:r>
              <a:rPr lang="en-GB" sz="1200" dirty="0" err="1" smtClean="0"/>
              <a:t>jos</a:t>
            </a:r>
            <a:r>
              <a:rPr lang="en-GB" sz="1200" dirty="0" smtClean="0"/>
              <a:t> din game window.</a:t>
            </a:r>
          </a:p>
          <a:p>
            <a:pPr marL="0" indent="0">
              <a:buNone/>
            </a:pPr>
            <a:r>
              <a:rPr lang="en-GB" sz="1200" dirty="0"/>
              <a:t>	</a:t>
            </a:r>
            <a:r>
              <a:rPr lang="en-GB" sz="1200" dirty="0" err="1" smtClean="0"/>
              <a:t>urmeaza</a:t>
            </a:r>
            <a:r>
              <a:rPr lang="en-GB" sz="1200" dirty="0" smtClean="0"/>
              <a:t>:	-</a:t>
            </a:r>
            <a:r>
              <a:rPr lang="en-GB" sz="1200" dirty="0" err="1" smtClean="0"/>
              <a:t>coliziuni</a:t>
            </a:r>
            <a:r>
              <a:rPr lang="en-GB" sz="1200" dirty="0" smtClean="0"/>
              <a:t> cu tile-</a:t>
            </a:r>
            <a:r>
              <a:rPr lang="en-GB" sz="1200" dirty="0" err="1" smtClean="0"/>
              <a:t>urile</a:t>
            </a:r>
            <a:r>
              <a:rPr lang="en-GB" sz="1200" dirty="0" smtClean="0"/>
              <a:t> </a:t>
            </a:r>
            <a:r>
              <a:rPr lang="en-GB" sz="1200" dirty="0" err="1" smtClean="0"/>
              <a:t>platforme</a:t>
            </a:r>
            <a:r>
              <a:rPr lang="en-GB" sz="1200" dirty="0" smtClean="0"/>
              <a:t> ( </a:t>
            </a:r>
            <a:r>
              <a:rPr lang="en-GB" sz="1200" dirty="0" err="1" smtClean="0"/>
              <a:t>obstacole</a:t>
            </a:r>
            <a:r>
              <a:rPr lang="en-GB" sz="1200" dirty="0" smtClean="0"/>
              <a:t> ) introduce</a:t>
            </a:r>
          </a:p>
          <a:p>
            <a:pPr marL="0" indent="0">
              <a:buNone/>
            </a:pPr>
            <a:r>
              <a:rPr lang="en-GB" sz="1200" dirty="0"/>
              <a:t>	</a:t>
            </a:r>
            <a:r>
              <a:rPr lang="en-GB" sz="1200" dirty="0" smtClean="0"/>
              <a:t>	-</a:t>
            </a:r>
            <a:r>
              <a:rPr lang="en-GB" sz="1200" dirty="0" err="1" smtClean="0"/>
              <a:t>coliziune</a:t>
            </a:r>
            <a:r>
              <a:rPr lang="en-GB" sz="1200" dirty="0" smtClean="0"/>
              <a:t> cu </a:t>
            </a:r>
            <a:r>
              <a:rPr lang="en-GB" sz="1200" dirty="0" err="1" smtClean="0"/>
              <a:t>partea</a:t>
            </a:r>
            <a:r>
              <a:rPr lang="en-GB" sz="1200" dirty="0" smtClean="0"/>
              <a:t> din </a:t>
            </a:r>
            <a:r>
              <a:rPr lang="en-GB" sz="1200" dirty="0" err="1" smtClean="0"/>
              <a:t>dreapta</a:t>
            </a:r>
            <a:r>
              <a:rPr lang="en-GB" sz="1200" dirty="0" smtClean="0"/>
              <a:t> </a:t>
            </a:r>
            <a:r>
              <a:rPr lang="en-GB" sz="1200" dirty="0" err="1" smtClean="0"/>
              <a:t>atunci</a:t>
            </a:r>
            <a:r>
              <a:rPr lang="en-GB" sz="1200" dirty="0" smtClean="0"/>
              <a:t> </a:t>
            </a:r>
            <a:r>
              <a:rPr lang="en-GB" sz="1200" dirty="0" err="1" smtClean="0"/>
              <a:t>cand</a:t>
            </a:r>
            <a:r>
              <a:rPr lang="en-GB" sz="1200" dirty="0" smtClean="0"/>
              <a:t> </a:t>
            </a:r>
            <a:r>
              <a:rPr lang="en-GB" sz="1200" dirty="0" err="1" smtClean="0"/>
              <a:t>harta</a:t>
            </a:r>
            <a:r>
              <a:rPr lang="en-GB" sz="1200" dirty="0" smtClean="0"/>
              <a:t> se </a:t>
            </a:r>
            <a:r>
              <a:rPr lang="en-GB" sz="1200" dirty="0" err="1" smtClean="0"/>
              <a:t>termina</a:t>
            </a:r>
            <a:r>
              <a:rPr lang="en-GB" sz="1200" dirty="0" smtClean="0"/>
              <a:t>, background-</a:t>
            </a:r>
            <a:r>
              <a:rPr lang="en-GB" sz="1200" dirty="0" err="1" smtClean="0"/>
              <a:t>ul</a:t>
            </a:r>
            <a:r>
              <a:rPr lang="en-GB" sz="1200" dirty="0" smtClean="0"/>
              <a:t> </a:t>
            </a:r>
            <a:r>
              <a:rPr lang="en-GB" sz="1200" dirty="0" err="1" smtClean="0"/>
              <a:t>va</a:t>
            </a:r>
            <a:r>
              <a:rPr lang="en-GB" sz="1200" dirty="0" smtClean="0"/>
              <a:t> fi </a:t>
            </a:r>
            <a:r>
              <a:rPr lang="en-GB" sz="1200" dirty="0" err="1" smtClean="0"/>
              <a:t>derulat</a:t>
            </a:r>
            <a:r>
              <a:rPr lang="en-GB" sz="1200" dirty="0" smtClean="0"/>
              <a:t> de 2-3 </a:t>
            </a:r>
            <a:r>
              <a:rPr lang="en-GB" sz="1200" dirty="0" err="1" smtClean="0"/>
              <a:t>ori</a:t>
            </a:r>
            <a:r>
              <a:rPr lang="en-GB" sz="1200" dirty="0" smtClean="0"/>
              <a:t> </a:t>
            </a:r>
            <a:r>
              <a:rPr lang="en-GB" sz="1200" dirty="0" err="1" smtClean="0"/>
              <a:t>pana</a:t>
            </a:r>
            <a:r>
              <a:rPr lang="en-GB" sz="1200" dirty="0" smtClean="0"/>
              <a:t> se </a:t>
            </a:r>
            <a:r>
              <a:rPr lang="en-GB" sz="1200" dirty="0" err="1" smtClean="0"/>
              <a:t>ajunge</a:t>
            </a:r>
            <a:r>
              <a:rPr lang="en-GB" sz="1200" dirty="0" smtClean="0"/>
              <a:t> la </a:t>
            </a:r>
            <a:r>
              <a:rPr lang="en-GB" sz="1200" dirty="0" err="1" smtClean="0"/>
              <a:t>sfarsitul</a:t>
            </a:r>
            <a:r>
              <a:rPr lang="en-GB" sz="1200" dirty="0" smtClean="0"/>
              <a:t> </a:t>
            </a:r>
            <a:r>
              <a:rPr lang="en-GB" sz="1200" dirty="0" err="1" smtClean="0"/>
              <a:t>nivelului</a:t>
            </a:r>
            <a:r>
              <a:rPr lang="en-GB" sz="1200" dirty="0" smtClean="0"/>
              <a:t>, camera </a:t>
            </a:r>
            <a:r>
              <a:rPr lang="en-GB" sz="1200" dirty="0" err="1" smtClean="0"/>
              <a:t>urmand</a:t>
            </a:r>
            <a:r>
              <a:rPr lang="en-GB" sz="1200" dirty="0" smtClean="0"/>
              <a:t> </a:t>
            </a:r>
            <a:r>
              <a:rPr lang="en-GB" sz="1200" dirty="0" err="1" smtClean="0"/>
              <a:t>personajul</a:t>
            </a:r>
            <a:r>
              <a:rPr lang="en-GB" sz="1200" dirty="0" smtClean="0"/>
              <a:t> 		principal</a:t>
            </a:r>
          </a:p>
          <a:p>
            <a:pPr marL="0" indent="0">
              <a:buNone/>
            </a:pPr>
            <a:r>
              <a:rPr lang="en-GB" sz="1200" dirty="0"/>
              <a:t>	</a:t>
            </a:r>
            <a:r>
              <a:rPr lang="en-GB" sz="1200" dirty="0" smtClean="0"/>
              <a:t>	-</a:t>
            </a:r>
            <a:r>
              <a:rPr lang="en-GB" sz="1200" dirty="0" err="1" smtClean="0"/>
              <a:t>coliziunile</a:t>
            </a:r>
            <a:r>
              <a:rPr lang="en-GB" sz="1200" dirty="0" smtClean="0"/>
              <a:t> cu </a:t>
            </a:r>
            <a:r>
              <a:rPr lang="en-GB" sz="1200" dirty="0" err="1" smtClean="0"/>
              <a:t>inamicii</a:t>
            </a:r>
            <a:r>
              <a:rPr lang="en-GB" sz="1200" dirty="0" smtClean="0"/>
              <a:t> nu </a:t>
            </a:r>
            <a:r>
              <a:rPr lang="en-GB" sz="1200" dirty="0" err="1" smtClean="0"/>
              <a:t>vor</a:t>
            </a:r>
            <a:r>
              <a:rPr lang="en-GB" sz="1200" dirty="0" smtClean="0"/>
              <a:t> </a:t>
            </a:r>
            <a:r>
              <a:rPr lang="en-GB" sz="1200" dirty="0" err="1" smtClean="0"/>
              <a:t>exista</a:t>
            </a:r>
            <a:r>
              <a:rPr lang="en-GB" sz="1200" dirty="0" smtClean="0"/>
              <a:t>, </a:t>
            </a:r>
            <a:r>
              <a:rPr lang="en-GB" sz="1200" dirty="0" err="1" smtClean="0"/>
              <a:t>acestia</a:t>
            </a:r>
            <a:r>
              <a:rPr lang="en-GB" sz="1200" dirty="0" smtClean="0"/>
              <a:t> </a:t>
            </a:r>
            <a:r>
              <a:rPr lang="en-GB" sz="1200" dirty="0" err="1" smtClean="0"/>
              <a:t>vor</a:t>
            </a:r>
            <a:r>
              <a:rPr lang="en-GB" sz="1200" dirty="0" smtClean="0"/>
              <a:t> </a:t>
            </a:r>
            <a:r>
              <a:rPr lang="en-GB" sz="1200" dirty="0" err="1" smtClean="0"/>
              <a:t>actiona</a:t>
            </a:r>
            <a:r>
              <a:rPr lang="en-GB" sz="1200" dirty="0" smtClean="0"/>
              <a:t> ca </a:t>
            </a:r>
            <a:r>
              <a:rPr lang="en-GB" sz="1200" dirty="0" err="1" smtClean="0"/>
              <a:t>doua</a:t>
            </a:r>
            <a:r>
              <a:rPr lang="en-GB" sz="1200" dirty="0" smtClean="0"/>
              <a:t> </a:t>
            </a:r>
            <a:r>
              <a:rPr lang="en-GB" sz="1200" dirty="0" err="1" smtClean="0"/>
              <a:t>entitati</a:t>
            </a:r>
            <a:r>
              <a:rPr lang="en-GB" sz="1200" dirty="0" smtClean="0"/>
              <a:t> </a:t>
            </a:r>
            <a:r>
              <a:rPr lang="en-GB" sz="1200" dirty="0" err="1" smtClean="0"/>
              <a:t>diferite</a:t>
            </a:r>
            <a:r>
              <a:rPr lang="en-GB" sz="1200" dirty="0" smtClean="0"/>
              <a:t>, nu se pot </a:t>
            </a:r>
            <a:r>
              <a:rPr lang="en-GB" sz="1200" dirty="0" err="1" smtClean="0"/>
              <a:t>atinge</a:t>
            </a:r>
            <a:r>
              <a:rPr lang="en-GB" sz="1200" dirty="0" smtClean="0"/>
              <a:t> in mod direct ( </a:t>
            </a:r>
            <a:r>
              <a:rPr lang="en-GB" sz="1200" dirty="0" err="1" smtClean="0"/>
              <a:t>decat</a:t>
            </a:r>
            <a:r>
              <a:rPr lang="en-GB" sz="1200" dirty="0" smtClean="0"/>
              <a:t> cu </a:t>
            </a:r>
            <a:r>
              <a:rPr lang="en-GB" sz="1200" dirty="0" err="1" smtClean="0"/>
              <a:t>atacuri</a:t>
            </a:r>
            <a:r>
              <a:rPr lang="en-GB" sz="1200" dirty="0" smtClean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343494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GB" sz="1200" dirty="0" err="1" smtClean="0"/>
              <a:t>Implementari</a:t>
            </a:r>
            <a:r>
              <a:rPr lang="en-GB" sz="1200" dirty="0" smtClean="0"/>
              <a:t> de </a:t>
            </a:r>
            <a:r>
              <a:rPr lang="en-GB" sz="1200" dirty="0" err="1" smtClean="0"/>
              <a:t>dorit</a:t>
            </a:r>
            <a:r>
              <a:rPr lang="en-GB" sz="1200" dirty="0" smtClean="0"/>
              <a:t> </a:t>
            </a:r>
            <a:r>
              <a:rPr lang="en-GB" sz="1200" dirty="0" err="1" smtClean="0"/>
              <a:t>pentru</a:t>
            </a:r>
            <a:r>
              <a:rPr lang="en-GB" sz="1200" dirty="0" smtClean="0"/>
              <a:t> </a:t>
            </a:r>
            <a:r>
              <a:rPr lang="en-GB" sz="1200" dirty="0" err="1" smtClean="0"/>
              <a:t>viitorul</a:t>
            </a:r>
            <a:r>
              <a:rPr lang="en-GB" sz="1200" dirty="0" smtClean="0"/>
              <a:t> </a:t>
            </a:r>
            <a:r>
              <a:rPr lang="en-GB" sz="1200" dirty="0" err="1" smtClean="0"/>
              <a:t>apropiat</a:t>
            </a:r>
            <a:r>
              <a:rPr lang="en-GB" sz="1200" dirty="0" smtClean="0"/>
              <a:t>:</a:t>
            </a:r>
          </a:p>
          <a:p>
            <a:pPr lvl="1"/>
            <a:r>
              <a:rPr lang="en-GB" sz="1200" dirty="0" err="1" smtClean="0"/>
              <a:t>abilitatea</a:t>
            </a:r>
            <a:r>
              <a:rPr lang="en-GB" sz="1200" dirty="0" smtClean="0"/>
              <a:t> </a:t>
            </a:r>
            <a:r>
              <a:rPr lang="en-GB" sz="1200" dirty="0" err="1" smtClean="0"/>
              <a:t>personajului</a:t>
            </a:r>
            <a:r>
              <a:rPr lang="en-GB" sz="1200" dirty="0" smtClean="0"/>
              <a:t> principal de a </a:t>
            </a:r>
            <a:r>
              <a:rPr lang="en-GB" sz="1200" dirty="0" err="1" smtClean="0"/>
              <a:t>ataca</a:t>
            </a:r>
            <a:endParaRPr lang="en-GB" sz="1200" dirty="0" smtClean="0"/>
          </a:p>
          <a:p>
            <a:pPr lvl="1"/>
            <a:r>
              <a:rPr lang="en-GB" sz="1200" dirty="0" err="1" smtClean="0"/>
              <a:t>abilitatea</a:t>
            </a:r>
            <a:r>
              <a:rPr lang="en-GB" sz="1200" dirty="0" smtClean="0"/>
              <a:t> </a:t>
            </a:r>
            <a:r>
              <a:rPr lang="en-GB" sz="1200" dirty="0" err="1" smtClean="0"/>
              <a:t>sa</a:t>
            </a:r>
            <a:r>
              <a:rPr lang="en-GB" sz="1200" dirty="0" smtClean="0"/>
              <a:t> de a </a:t>
            </a:r>
            <a:r>
              <a:rPr lang="en-GB" sz="1200" dirty="0" err="1" smtClean="0"/>
              <a:t>putea</a:t>
            </a:r>
            <a:r>
              <a:rPr lang="en-GB" sz="1200" dirty="0" smtClean="0"/>
              <a:t> sari </a:t>
            </a:r>
            <a:r>
              <a:rPr lang="en-GB" sz="1200" dirty="0" err="1" smtClean="0"/>
              <a:t>pe</a:t>
            </a:r>
            <a:r>
              <a:rPr lang="en-GB" sz="1200" dirty="0" smtClean="0"/>
              <a:t> </a:t>
            </a:r>
            <a:r>
              <a:rPr lang="en-GB" sz="1200" dirty="0" err="1" smtClean="0"/>
              <a:t>platforme</a:t>
            </a:r>
            <a:endParaRPr lang="en-GB" sz="1200" dirty="0" smtClean="0"/>
          </a:p>
          <a:p>
            <a:pPr lvl="1"/>
            <a:r>
              <a:rPr lang="en-GB" sz="1200" dirty="0" err="1" smtClean="0"/>
              <a:t>incarcarea</a:t>
            </a:r>
            <a:r>
              <a:rPr lang="en-GB" sz="1200" dirty="0" smtClean="0"/>
              <a:t> la </a:t>
            </a:r>
            <a:r>
              <a:rPr lang="en-GB" sz="1200" dirty="0" err="1" smtClean="0"/>
              <a:t>toata</a:t>
            </a:r>
            <a:r>
              <a:rPr lang="en-GB" sz="1200" dirty="0" smtClean="0"/>
              <a:t> </a:t>
            </a:r>
            <a:r>
              <a:rPr lang="en-GB" sz="1200" dirty="0" err="1" smtClean="0"/>
              <a:t>harta</a:t>
            </a:r>
            <a:r>
              <a:rPr lang="en-GB" sz="1200" dirty="0" smtClean="0"/>
              <a:t> care se </a:t>
            </a:r>
            <a:r>
              <a:rPr lang="en-GB" sz="1200" dirty="0" err="1" smtClean="0"/>
              <a:t>deruleaza</a:t>
            </a:r>
            <a:r>
              <a:rPr lang="en-GB" sz="1200" dirty="0" smtClean="0"/>
              <a:t>, camera find fixate </a:t>
            </a:r>
            <a:r>
              <a:rPr lang="en-GB" sz="1200" dirty="0" err="1" smtClean="0"/>
              <a:t>pe</a:t>
            </a:r>
            <a:r>
              <a:rPr lang="en-GB" sz="1200" dirty="0" smtClean="0"/>
              <a:t> </a:t>
            </a:r>
            <a:r>
              <a:rPr lang="en-GB" sz="1200" dirty="0" err="1" smtClean="0"/>
              <a:t>personajul</a:t>
            </a:r>
            <a:r>
              <a:rPr lang="en-GB" sz="1200" dirty="0" smtClean="0"/>
              <a:t> principal</a:t>
            </a:r>
          </a:p>
          <a:p>
            <a:pPr lvl="1"/>
            <a:r>
              <a:rPr lang="en-GB" sz="1200" dirty="0" err="1" smtClean="0"/>
              <a:t>adaugarea</a:t>
            </a:r>
            <a:r>
              <a:rPr lang="en-GB" sz="1200" dirty="0" smtClean="0"/>
              <a:t> </a:t>
            </a:r>
            <a:r>
              <a:rPr lang="en-GB" sz="1200" dirty="0" err="1" smtClean="0"/>
              <a:t>unor</a:t>
            </a:r>
            <a:r>
              <a:rPr lang="en-GB" sz="1200" dirty="0" smtClean="0"/>
              <a:t> </a:t>
            </a:r>
            <a:r>
              <a:rPr lang="en-GB" sz="1200" dirty="0" err="1" smtClean="0"/>
              <a:t>inamici</a:t>
            </a:r>
            <a:r>
              <a:rPr lang="en-GB" sz="1200" dirty="0" smtClean="0"/>
              <a:t> de test</a:t>
            </a:r>
          </a:p>
          <a:p>
            <a:pPr marL="457200" lvl="1" indent="0">
              <a:buNone/>
            </a:pPr>
            <a:endParaRPr lang="en-GB" sz="1200" dirty="0" smtClean="0"/>
          </a:p>
          <a:p>
            <a:pPr marL="457200" lvl="1" indent="0">
              <a:buNone/>
            </a:pPr>
            <a:r>
              <a:rPr lang="en-GB" sz="1200" dirty="0" err="1" smtClean="0"/>
              <a:t>Diagrama</a:t>
            </a:r>
            <a:r>
              <a:rPr lang="en-GB" sz="1200" dirty="0" smtClean="0"/>
              <a:t> UML:</a:t>
            </a:r>
            <a:endParaRPr lang="en-GB" sz="1200" dirty="0"/>
          </a:p>
          <a:p>
            <a:pPr lvl="1"/>
            <a:r>
              <a:rPr lang="en-GB" sz="1200" dirty="0" err="1" smtClean="0"/>
              <a:t>prezentata</a:t>
            </a:r>
            <a:r>
              <a:rPr lang="en-GB" sz="1200" dirty="0" smtClean="0"/>
              <a:t> </a:t>
            </a:r>
            <a:r>
              <a:rPr lang="en-GB" sz="1200" dirty="0" err="1" smtClean="0"/>
              <a:t>pe</a:t>
            </a:r>
            <a:r>
              <a:rPr lang="en-GB" sz="1200" dirty="0" smtClean="0"/>
              <a:t> </a:t>
            </a:r>
            <a:r>
              <a:rPr lang="en-GB" sz="1200" dirty="0" err="1" smtClean="0"/>
              <a:t>pagina</a:t>
            </a:r>
            <a:r>
              <a:rPr lang="en-GB" sz="1200" dirty="0" smtClean="0"/>
              <a:t> </a:t>
            </a:r>
            <a:r>
              <a:rPr lang="en-GB" sz="1200" dirty="0" err="1" smtClean="0"/>
              <a:t>urmatoare</a:t>
            </a:r>
            <a:r>
              <a:rPr lang="en-GB" sz="1200" dirty="0" smtClean="0"/>
              <a:t>.</a:t>
            </a:r>
          </a:p>
          <a:p>
            <a:pPr lvl="1"/>
            <a:endParaRPr lang="en-GB" sz="1200" dirty="0"/>
          </a:p>
          <a:p>
            <a:pPr lvl="1"/>
            <a:endParaRPr lang="en-GB" sz="1200" dirty="0" smtClean="0"/>
          </a:p>
          <a:p>
            <a:pPr lvl="1"/>
            <a:r>
              <a:rPr lang="en-GB" sz="1200" dirty="0" err="1" smtClean="0"/>
              <a:t>Mentiuni</a:t>
            </a:r>
            <a:r>
              <a:rPr lang="en-GB" sz="1200" dirty="0" smtClean="0"/>
              <a:t> </a:t>
            </a:r>
            <a:r>
              <a:rPr lang="en-GB" sz="1200" dirty="0" err="1" smtClean="0"/>
              <a:t>suplimentare</a:t>
            </a:r>
            <a:r>
              <a:rPr lang="en-GB" sz="1200" dirty="0" smtClean="0"/>
              <a:t>:</a:t>
            </a:r>
          </a:p>
          <a:p>
            <a:pPr lvl="1"/>
            <a:endParaRPr lang="en-GB" sz="1200" dirty="0"/>
          </a:p>
          <a:p>
            <a:pPr lvl="1"/>
            <a:r>
              <a:rPr lang="en-GB" sz="1200" dirty="0" smtClean="0"/>
              <a:t>Background-</a:t>
            </a:r>
            <a:r>
              <a:rPr lang="en-GB" sz="1200" dirty="0" err="1" smtClean="0"/>
              <a:t>ul</a:t>
            </a:r>
            <a:r>
              <a:rPr lang="en-GB" sz="1200" dirty="0" smtClean="0"/>
              <a:t> </a:t>
            </a:r>
            <a:r>
              <a:rPr lang="en-GB" sz="1200" dirty="0" err="1" smtClean="0"/>
              <a:t>si</a:t>
            </a:r>
            <a:r>
              <a:rPr lang="en-GB" sz="1200" dirty="0" smtClean="0"/>
              <a:t> sprite sheet-</a:t>
            </a:r>
            <a:r>
              <a:rPr lang="en-GB" sz="1200" dirty="0" err="1" smtClean="0"/>
              <a:t>urile</a:t>
            </a:r>
            <a:r>
              <a:rPr lang="en-GB" sz="1200" dirty="0" smtClean="0"/>
              <a:t> </a:t>
            </a:r>
            <a:r>
              <a:rPr lang="en-GB" sz="1200" dirty="0" err="1" smtClean="0"/>
              <a:t>sunt</a:t>
            </a:r>
            <a:r>
              <a:rPr lang="en-GB" sz="1200" dirty="0" smtClean="0"/>
              <a:t> </a:t>
            </a:r>
            <a:r>
              <a:rPr lang="en-GB" sz="1200" dirty="0" err="1" smtClean="0"/>
              <a:t>extrase</a:t>
            </a:r>
            <a:r>
              <a:rPr lang="en-GB" sz="1200" dirty="0" smtClean="0"/>
              <a:t> din </a:t>
            </a:r>
            <a:r>
              <a:rPr lang="en-GB" sz="1200" dirty="0" err="1" smtClean="0"/>
              <a:t>fisierul</a:t>
            </a:r>
            <a:r>
              <a:rPr lang="en-GB" sz="1200" dirty="0" smtClean="0"/>
              <a:t> local cu </a:t>
            </a:r>
            <a:r>
              <a:rPr lang="en-GB" sz="1200" dirty="0" err="1" smtClean="0"/>
              <a:t>resurse</a:t>
            </a:r>
            <a:r>
              <a:rPr lang="en-GB" sz="1200" dirty="0" smtClean="0"/>
              <a:t>, </a:t>
            </a:r>
            <a:r>
              <a:rPr lang="en-GB" sz="1200" dirty="0" err="1" smtClean="0"/>
              <a:t>ceea</a:t>
            </a:r>
            <a:r>
              <a:rPr lang="en-GB" sz="1200" dirty="0" smtClean="0"/>
              <a:t> </a:t>
            </a:r>
            <a:r>
              <a:rPr lang="en-GB" sz="1200" dirty="0" err="1" smtClean="0"/>
              <a:t>ce</a:t>
            </a:r>
            <a:r>
              <a:rPr lang="en-GB" sz="1200" dirty="0" smtClean="0"/>
              <a:t> face </a:t>
            </a:r>
            <a:r>
              <a:rPr lang="en-GB" sz="1200" dirty="0" err="1" smtClean="0"/>
              <a:t>posiblitatea</a:t>
            </a:r>
            <a:r>
              <a:rPr lang="en-GB" sz="1200" dirty="0" smtClean="0"/>
              <a:t> ca </a:t>
            </a:r>
            <a:r>
              <a:rPr lang="en-GB" sz="1200" dirty="0" err="1" smtClean="0"/>
              <a:t>jocul</a:t>
            </a:r>
            <a:r>
              <a:rPr lang="en-GB" sz="1200" dirty="0" smtClean="0"/>
              <a:t> </a:t>
            </a:r>
            <a:r>
              <a:rPr lang="en-GB" sz="1200" dirty="0" err="1" smtClean="0"/>
              <a:t>sa</a:t>
            </a:r>
            <a:r>
              <a:rPr lang="en-GB" sz="1200" dirty="0" smtClean="0"/>
              <a:t> </a:t>
            </a:r>
            <a:r>
              <a:rPr lang="en-GB" sz="1200" dirty="0" err="1" smtClean="0"/>
              <a:t>ruleze</a:t>
            </a:r>
            <a:r>
              <a:rPr lang="en-GB" sz="1200" dirty="0" smtClean="0"/>
              <a:t> de </a:t>
            </a:r>
            <a:r>
              <a:rPr lang="en-GB" sz="1200" dirty="0" err="1" smtClean="0"/>
              <a:t>pe</a:t>
            </a:r>
            <a:r>
              <a:rPr lang="en-GB" sz="1200" dirty="0" smtClean="0"/>
              <a:t> </a:t>
            </a:r>
            <a:r>
              <a:rPr lang="en-GB" sz="1200" dirty="0" err="1" smtClean="0"/>
              <a:t>orice</a:t>
            </a:r>
            <a:r>
              <a:rPr lang="en-GB" sz="1200" dirty="0" smtClean="0"/>
              <a:t> </a:t>
            </a:r>
            <a:r>
              <a:rPr lang="en-GB" sz="1200" dirty="0" err="1" smtClean="0"/>
              <a:t>dispozitiv</a:t>
            </a:r>
            <a:r>
              <a:rPr lang="en-GB" sz="1200" dirty="0" smtClean="0"/>
              <a:t> care </a:t>
            </a:r>
            <a:r>
              <a:rPr lang="en-GB" sz="1200" dirty="0" err="1" smtClean="0"/>
              <a:t>primeste</a:t>
            </a:r>
            <a:r>
              <a:rPr lang="en-GB" sz="1200" dirty="0" smtClean="0"/>
              <a:t> </a:t>
            </a:r>
            <a:r>
              <a:rPr lang="en-GB" sz="1200" dirty="0" err="1" smtClean="0"/>
              <a:t>fisierele</a:t>
            </a:r>
            <a:r>
              <a:rPr lang="en-GB" sz="1200" dirty="0" smtClean="0"/>
              <a:t> </a:t>
            </a:r>
            <a:r>
              <a:rPr lang="en-GB" sz="1200" dirty="0" err="1" smtClean="0"/>
              <a:t>corecte</a:t>
            </a:r>
            <a:r>
              <a:rPr lang="en-GB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0827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83137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GB" sz="1600" dirty="0" err="1" smtClean="0"/>
              <a:t>Etapa</a:t>
            </a:r>
            <a:r>
              <a:rPr lang="en-GB" sz="1600" dirty="0" smtClean="0"/>
              <a:t> 3:</a:t>
            </a:r>
          </a:p>
          <a:p>
            <a:r>
              <a:rPr lang="en-GB" sz="1600" dirty="0" smtClean="0"/>
              <a:t>Am </a:t>
            </a:r>
            <a:r>
              <a:rPr lang="en-GB" sz="1600" dirty="0" err="1" smtClean="0"/>
              <a:t>modificat</a:t>
            </a:r>
            <a:r>
              <a:rPr lang="en-GB" sz="1600" dirty="0" smtClean="0"/>
              <a:t> in </a:t>
            </a:r>
            <a:r>
              <a:rPr lang="en-GB" sz="1600" dirty="0" err="1" smtClean="0"/>
              <a:t>clasa</a:t>
            </a:r>
            <a:r>
              <a:rPr lang="en-GB" sz="1600" dirty="0" smtClean="0"/>
              <a:t> Player </a:t>
            </a:r>
            <a:r>
              <a:rPr lang="en-GB" sz="1600" dirty="0" err="1" smtClean="0"/>
              <a:t>functiile</a:t>
            </a:r>
            <a:r>
              <a:rPr lang="en-GB" sz="1600" dirty="0" smtClean="0"/>
              <a:t> </a:t>
            </a:r>
            <a:r>
              <a:rPr lang="en-GB" sz="1600" dirty="0" err="1" smtClean="0"/>
              <a:t>checkCollisionOnXAxis</a:t>
            </a:r>
            <a:r>
              <a:rPr lang="en-GB" sz="1600" dirty="0" smtClean="0"/>
              <a:t>, respective </a:t>
            </a:r>
            <a:r>
              <a:rPr lang="en-GB" sz="1600" dirty="0" err="1" smtClean="0"/>
              <a:t>YAxis</a:t>
            </a:r>
            <a:r>
              <a:rPr lang="en-GB" sz="1600" dirty="0" smtClean="0"/>
              <a:t> </a:t>
            </a:r>
            <a:r>
              <a:rPr lang="en-GB" sz="1600" dirty="0" err="1" smtClean="0"/>
              <a:t>pentru</a:t>
            </a:r>
            <a:r>
              <a:rPr lang="en-GB" sz="1600" dirty="0" smtClean="0"/>
              <a:t> a </a:t>
            </a:r>
            <a:r>
              <a:rPr lang="en-GB" sz="1600" dirty="0" err="1" smtClean="0"/>
              <a:t>trata</a:t>
            </a:r>
            <a:r>
              <a:rPr lang="en-GB" sz="1600" dirty="0" smtClean="0"/>
              <a:t> </a:t>
            </a:r>
            <a:r>
              <a:rPr lang="en-GB" sz="1600" dirty="0" err="1" smtClean="0"/>
              <a:t>coliziunile</a:t>
            </a:r>
            <a:r>
              <a:rPr lang="en-GB" sz="1600" dirty="0" smtClean="0"/>
              <a:t> indifferent de </a:t>
            </a:r>
            <a:r>
              <a:rPr lang="en-GB" sz="1600" dirty="0" err="1" smtClean="0"/>
              <a:t>axa</a:t>
            </a:r>
            <a:r>
              <a:rPr lang="en-GB" sz="1600" dirty="0" smtClean="0"/>
              <a:t> </a:t>
            </a:r>
            <a:r>
              <a:rPr lang="en-GB" sz="1600" dirty="0" err="1" smtClean="0"/>
              <a:t>intr</a:t>
            </a:r>
            <a:r>
              <a:rPr lang="en-GB" sz="1600" dirty="0" smtClean="0"/>
              <a:t>-o </a:t>
            </a:r>
            <a:r>
              <a:rPr lang="en-GB" sz="1600" dirty="0" err="1" smtClean="0"/>
              <a:t>singura</a:t>
            </a:r>
            <a:r>
              <a:rPr lang="en-GB" sz="1600" dirty="0" smtClean="0"/>
              <a:t> </a:t>
            </a:r>
            <a:r>
              <a:rPr lang="en-GB" sz="1600" dirty="0" err="1" smtClean="0"/>
              <a:t>functie</a:t>
            </a:r>
            <a:r>
              <a:rPr lang="en-GB" sz="1600" dirty="0" smtClean="0"/>
              <a:t>, </a:t>
            </a:r>
            <a:r>
              <a:rPr lang="en-GB" sz="1600" dirty="0" err="1" smtClean="0"/>
              <a:t>astfel</a:t>
            </a:r>
            <a:r>
              <a:rPr lang="en-GB" sz="1600" dirty="0" smtClean="0"/>
              <a:t> </a:t>
            </a:r>
            <a:r>
              <a:rPr lang="en-GB" sz="1600" dirty="0" err="1" smtClean="0"/>
              <a:t>aparand</a:t>
            </a:r>
            <a:r>
              <a:rPr lang="en-GB" sz="1600" dirty="0" smtClean="0"/>
              <a:t> </a:t>
            </a:r>
            <a:r>
              <a:rPr lang="en-GB" sz="1600" dirty="0" err="1" smtClean="0"/>
              <a:t>functia</a:t>
            </a:r>
            <a:r>
              <a:rPr lang="en-GB" sz="1600" dirty="0" smtClean="0"/>
              <a:t> </a:t>
            </a:r>
            <a:r>
              <a:rPr lang="en-GB" sz="1600" dirty="0" err="1" smtClean="0"/>
              <a:t>checkCollisions</a:t>
            </a:r>
            <a:r>
              <a:rPr lang="en-GB" sz="1600" dirty="0" smtClean="0"/>
              <a:t>().</a:t>
            </a:r>
          </a:p>
          <a:p>
            <a:r>
              <a:rPr lang="en-GB" sz="1600" dirty="0" err="1" smtClean="0"/>
              <a:t>Functile</a:t>
            </a:r>
            <a:r>
              <a:rPr lang="en-GB" sz="1600" dirty="0" smtClean="0"/>
              <a:t> de move ( Left, Right, Jump ) au </a:t>
            </a:r>
            <a:r>
              <a:rPr lang="en-GB" sz="1600" dirty="0" err="1" smtClean="0"/>
              <a:t>fost</a:t>
            </a:r>
            <a:r>
              <a:rPr lang="en-GB" sz="1600" dirty="0" smtClean="0"/>
              <a:t> </a:t>
            </a:r>
            <a:r>
              <a:rPr lang="en-GB" sz="1600" dirty="0" err="1" smtClean="0"/>
              <a:t>schimbat</a:t>
            </a:r>
            <a:r>
              <a:rPr lang="en-GB" sz="1600" dirty="0" smtClean="0"/>
              <a:t> </a:t>
            </a:r>
            <a:r>
              <a:rPr lang="en-GB" sz="1600" dirty="0" err="1" smtClean="0"/>
              <a:t>pentru</a:t>
            </a:r>
            <a:r>
              <a:rPr lang="en-GB" sz="1600" dirty="0" smtClean="0"/>
              <a:t> a tine </a:t>
            </a:r>
            <a:r>
              <a:rPr lang="en-GB" sz="1600" dirty="0" err="1" smtClean="0"/>
              <a:t>cont</a:t>
            </a:r>
            <a:r>
              <a:rPr lang="en-GB" sz="1600" dirty="0" smtClean="0"/>
              <a:t> de </a:t>
            </a:r>
            <a:r>
              <a:rPr lang="en-GB" sz="1600" dirty="0" err="1" smtClean="0"/>
              <a:t>coliziuni</a:t>
            </a:r>
            <a:r>
              <a:rPr lang="en-GB" sz="1600" dirty="0" smtClean="0"/>
              <a:t>.</a:t>
            </a:r>
          </a:p>
          <a:p>
            <a:r>
              <a:rPr lang="en-GB" sz="1600" dirty="0" err="1" smtClean="0"/>
              <a:t>Harta</a:t>
            </a:r>
            <a:r>
              <a:rPr lang="en-GB" sz="1600" dirty="0" smtClean="0"/>
              <a:t> </a:t>
            </a:r>
            <a:r>
              <a:rPr lang="en-GB" sz="1600" dirty="0" err="1" smtClean="0"/>
              <a:t>este</a:t>
            </a:r>
            <a:r>
              <a:rPr lang="en-GB" sz="1600" dirty="0" smtClean="0"/>
              <a:t> </a:t>
            </a:r>
            <a:r>
              <a:rPr lang="en-GB" sz="1600" dirty="0" err="1" smtClean="0"/>
              <a:t>desenata</a:t>
            </a:r>
            <a:r>
              <a:rPr lang="en-GB" sz="1600" dirty="0" smtClean="0"/>
              <a:t> in </a:t>
            </a:r>
            <a:r>
              <a:rPr lang="en-GB" sz="1600" dirty="0" err="1" smtClean="0"/>
              <a:t>functie</a:t>
            </a:r>
            <a:r>
              <a:rPr lang="en-GB" sz="1600" dirty="0" smtClean="0"/>
              <a:t> de </a:t>
            </a:r>
            <a:r>
              <a:rPr lang="en-GB" sz="1600" dirty="0" err="1" smtClean="0"/>
              <a:t>nivel</a:t>
            </a:r>
            <a:r>
              <a:rPr lang="en-GB" sz="1600" dirty="0" smtClean="0"/>
              <a:t> din </a:t>
            </a:r>
            <a:r>
              <a:rPr lang="en-GB" sz="1600" dirty="0" err="1" smtClean="0"/>
              <a:t>fisiere</a:t>
            </a:r>
            <a:r>
              <a:rPr lang="en-GB" sz="1600" dirty="0" smtClean="0"/>
              <a:t>. </a:t>
            </a:r>
            <a:r>
              <a:rPr lang="en-GB" sz="1600" dirty="0" err="1" smtClean="0"/>
              <a:t>Fiecare</a:t>
            </a:r>
            <a:r>
              <a:rPr lang="en-GB" sz="1600" dirty="0" smtClean="0"/>
              <a:t> tile are un ID ( brick = 1, haunted  = 2, red = 3, portal = 4 ).</a:t>
            </a:r>
          </a:p>
          <a:p>
            <a:endParaRPr lang="en-GB" sz="1600" dirty="0"/>
          </a:p>
          <a:p>
            <a:r>
              <a:rPr lang="en-GB" sz="1600" dirty="0" smtClean="0"/>
              <a:t>De </a:t>
            </a:r>
            <a:r>
              <a:rPr lang="en-GB" sz="1600" dirty="0" err="1" smtClean="0"/>
              <a:t>asemenea</a:t>
            </a:r>
            <a:r>
              <a:rPr lang="en-GB" sz="1600" dirty="0" smtClean="0"/>
              <a:t>, am </a:t>
            </a:r>
            <a:r>
              <a:rPr lang="en-GB" sz="1600" dirty="0" err="1" smtClean="0"/>
              <a:t>implementat</a:t>
            </a:r>
            <a:r>
              <a:rPr lang="en-GB" sz="1600" dirty="0" smtClean="0"/>
              <a:t> un </a:t>
            </a:r>
            <a:r>
              <a:rPr lang="en-GB" sz="1600" dirty="0" err="1" smtClean="0"/>
              <a:t>meniu</a:t>
            </a:r>
            <a:r>
              <a:rPr lang="en-GB" sz="1600" dirty="0" smtClean="0"/>
              <a:t> principal care </a:t>
            </a:r>
            <a:r>
              <a:rPr lang="en-GB" sz="1600" dirty="0" err="1" smtClean="0"/>
              <a:t>functioneaza</a:t>
            </a:r>
            <a:r>
              <a:rPr lang="en-GB" sz="1600" dirty="0" smtClean="0"/>
              <a:t> in </a:t>
            </a:r>
            <a:r>
              <a:rPr lang="en-GB" sz="1600" dirty="0" err="1" smtClean="0"/>
              <a:t>felul</a:t>
            </a:r>
            <a:r>
              <a:rPr lang="en-GB" sz="1600" dirty="0" smtClean="0"/>
              <a:t> </a:t>
            </a:r>
            <a:r>
              <a:rPr lang="en-GB" sz="1600" dirty="0" err="1" smtClean="0"/>
              <a:t>urmator</a:t>
            </a:r>
            <a:r>
              <a:rPr lang="en-GB" sz="1600" dirty="0" smtClean="0"/>
              <a:t>: 3 </a:t>
            </a:r>
            <a:r>
              <a:rPr lang="en-GB" sz="1600" dirty="0" err="1" smtClean="0"/>
              <a:t>optiuni</a:t>
            </a:r>
            <a:r>
              <a:rPr lang="en-GB" sz="1600" dirty="0" smtClean="0"/>
              <a:t> ( play, help, exit ), la </a:t>
            </a:r>
            <a:r>
              <a:rPr lang="en-GB" sz="1600" dirty="0" err="1" smtClean="0"/>
              <a:t>selectarea</a:t>
            </a:r>
            <a:r>
              <a:rPr lang="en-GB" sz="1600" dirty="0" smtClean="0"/>
              <a:t> </a:t>
            </a:r>
            <a:r>
              <a:rPr lang="en-GB" sz="1600" dirty="0" err="1" smtClean="0"/>
              <a:t>optiunii</a:t>
            </a:r>
            <a:r>
              <a:rPr lang="en-GB" sz="1600" dirty="0" smtClean="0"/>
              <a:t> de play </a:t>
            </a:r>
            <a:r>
              <a:rPr lang="en-GB" sz="1600" dirty="0" err="1" smtClean="0"/>
              <a:t>va</a:t>
            </a:r>
            <a:r>
              <a:rPr lang="en-GB" sz="1600" dirty="0" smtClean="0"/>
              <a:t> </a:t>
            </a:r>
            <a:r>
              <a:rPr lang="en-GB" sz="1600" dirty="0" err="1" smtClean="0"/>
              <a:t>urma</a:t>
            </a:r>
            <a:r>
              <a:rPr lang="en-GB" sz="1600" dirty="0" smtClean="0"/>
              <a:t> un </a:t>
            </a:r>
            <a:r>
              <a:rPr lang="en-GB" sz="1600" dirty="0" err="1" smtClean="0"/>
              <a:t>meniu</a:t>
            </a:r>
            <a:r>
              <a:rPr lang="en-GB" sz="1600" dirty="0" smtClean="0"/>
              <a:t> </a:t>
            </a:r>
            <a:r>
              <a:rPr lang="en-GB" sz="1600" dirty="0" err="1" smtClean="0"/>
              <a:t>secundar</a:t>
            </a:r>
            <a:r>
              <a:rPr lang="en-GB" sz="1600" dirty="0" smtClean="0"/>
              <a:t> cu </a:t>
            </a:r>
            <a:r>
              <a:rPr lang="en-GB" sz="1600" dirty="0" err="1" smtClean="0"/>
              <a:t>selectarea</a:t>
            </a:r>
            <a:r>
              <a:rPr lang="en-GB" sz="1600" dirty="0" smtClean="0"/>
              <a:t> </a:t>
            </a:r>
            <a:r>
              <a:rPr lang="en-GB" sz="1600" dirty="0" err="1" smtClean="0"/>
              <a:t>unuia</a:t>
            </a:r>
            <a:r>
              <a:rPr lang="en-GB" sz="1600" dirty="0" smtClean="0"/>
              <a:t> din </a:t>
            </a:r>
            <a:r>
              <a:rPr lang="en-GB" sz="1600" dirty="0" err="1" smtClean="0"/>
              <a:t>cele</a:t>
            </a:r>
            <a:r>
              <a:rPr lang="en-GB" sz="1600" dirty="0" smtClean="0"/>
              <a:t> 3 </a:t>
            </a:r>
            <a:r>
              <a:rPr lang="en-GB" sz="1600" dirty="0" err="1" smtClean="0"/>
              <a:t>niveluri</a:t>
            </a:r>
            <a:r>
              <a:rPr lang="en-GB" sz="1600" dirty="0" smtClean="0"/>
              <a:t>.</a:t>
            </a:r>
          </a:p>
          <a:p>
            <a:r>
              <a:rPr lang="en-GB" sz="1600" dirty="0" smtClean="0"/>
              <a:t>Am </a:t>
            </a:r>
            <a:r>
              <a:rPr lang="en-GB" sz="1600" dirty="0" err="1" smtClean="0"/>
              <a:t>facut</a:t>
            </a:r>
            <a:r>
              <a:rPr lang="en-GB" sz="1600" dirty="0" smtClean="0"/>
              <a:t> </a:t>
            </a:r>
            <a:r>
              <a:rPr lang="en-GB" sz="1600" dirty="0" err="1" smtClean="0"/>
              <a:t>acest</a:t>
            </a:r>
            <a:r>
              <a:rPr lang="en-GB" sz="1600" dirty="0" smtClean="0"/>
              <a:t> main menu </a:t>
            </a:r>
            <a:r>
              <a:rPr lang="en-GB" sz="1600" dirty="0" err="1" smtClean="0"/>
              <a:t>implementand</a:t>
            </a:r>
            <a:r>
              <a:rPr lang="en-GB" sz="1600" dirty="0" smtClean="0"/>
              <a:t> o </a:t>
            </a:r>
            <a:r>
              <a:rPr lang="en-GB" sz="1600" dirty="0" err="1" smtClean="0"/>
              <a:t>clasa</a:t>
            </a:r>
            <a:r>
              <a:rPr lang="en-GB" sz="1600" dirty="0" smtClean="0"/>
              <a:t> </a:t>
            </a:r>
            <a:r>
              <a:rPr lang="en-GB" sz="1600" dirty="0" err="1" smtClean="0"/>
              <a:t>noua</a:t>
            </a:r>
            <a:r>
              <a:rPr lang="en-GB" sz="1600" dirty="0" smtClean="0"/>
              <a:t> </a:t>
            </a:r>
            <a:r>
              <a:rPr lang="en-GB" sz="1600" dirty="0" err="1" smtClean="0"/>
              <a:t>MainMenu</a:t>
            </a:r>
            <a:r>
              <a:rPr lang="en-GB" sz="1600" dirty="0" smtClean="0"/>
              <a:t> </a:t>
            </a:r>
            <a:r>
              <a:rPr lang="en-GB" sz="1600" dirty="0" err="1" smtClean="0"/>
              <a:t>unde</a:t>
            </a:r>
            <a:r>
              <a:rPr lang="en-GB" sz="1600" dirty="0" smtClean="0"/>
              <a:t> am </a:t>
            </a:r>
            <a:r>
              <a:rPr lang="en-GB" sz="1600" dirty="0" err="1" smtClean="0"/>
              <a:t>desenat</a:t>
            </a:r>
            <a:r>
              <a:rPr lang="en-GB" sz="1600" dirty="0" smtClean="0"/>
              <a:t> </a:t>
            </a:r>
            <a:r>
              <a:rPr lang="en-GB" sz="1600" dirty="0" err="1" smtClean="0"/>
              <a:t>interfata</a:t>
            </a:r>
            <a:r>
              <a:rPr lang="en-GB" sz="1600" dirty="0" smtClean="0"/>
              <a:t> </a:t>
            </a:r>
            <a:r>
              <a:rPr lang="en-GB" sz="1600" dirty="0" err="1" smtClean="0"/>
              <a:t>si</a:t>
            </a:r>
            <a:r>
              <a:rPr lang="en-GB" sz="1600" dirty="0" smtClean="0"/>
              <a:t> am </a:t>
            </a:r>
            <a:r>
              <a:rPr lang="en-GB" sz="1600" dirty="0" err="1" smtClean="0"/>
              <a:t>adaugat</a:t>
            </a:r>
            <a:r>
              <a:rPr lang="en-GB" sz="1600" dirty="0" smtClean="0"/>
              <a:t> un </a:t>
            </a:r>
            <a:r>
              <a:rPr lang="en-GB" sz="1600" dirty="0" err="1" smtClean="0"/>
              <a:t>KeyListener</a:t>
            </a:r>
            <a:r>
              <a:rPr lang="en-GB" sz="1600" dirty="0" smtClean="0"/>
              <a:t> </a:t>
            </a:r>
            <a:r>
              <a:rPr lang="en-GB" sz="1600" dirty="0" err="1" smtClean="0"/>
              <a:t>pentru</a:t>
            </a:r>
            <a:r>
              <a:rPr lang="en-GB" sz="1600" dirty="0" smtClean="0"/>
              <a:t> a </a:t>
            </a:r>
            <a:r>
              <a:rPr lang="en-GB" sz="1600" dirty="0" err="1" smtClean="0"/>
              <a:t>sincroniza</a:t>
            </a:r>
            <a:r>
              <a:rPr lang="en-GB" sz="1600" dirty="0" smtClean="0"/>
              <a:t> </a:t>
            </a:r>
            <a:r>
              <a:rPr lang="en-GB" sz="1600" dirty="0" err="1" smtClean="0"/>
              <a:t>pozitia</a:t>
            </a:r>
            <a:r>
              <a:rPr lang="en-GB" sz="1600" dirty="0" smtClean="0"/>
              <a:t> mouse-</a:t>
            </a:r>
            <a:r>
              <a:rPr lang="en-GB" sz="1600" dirty="0" err="1" smtClean="0"/>
              <a:t>ului</a:t>
            </a:r>
            <a:r>
              <a:rPr lang="en-GB" sz="1600" dirty="0" smtClean="0"/>
              <a:t> </a:t>
            </a:r>
            <a:r>
              <a:rPr lang="en-GB" sz="1600" dirty="0" err="1" smtClean="0"/>
              <a:t>si</a:t>
            </a:r>
            <a:r>
              <a:rPr lang="en-GB" sz="1600" dirty="0" smtClean="0"/>
              <a:t> click-</a:t>
            </a:r>
            <a:r>
              <a:rPr lang="en-GB" sz="1600" dirty="0" err="1" smtClean="0"/>
              <a:t>ul</a:t>
            </a:r>
            <a:r>
              <a:rPr lang="en-GB" sz="1600" dirty="0" smtClean="0"/>
              <a:t>, </a:t>
            </a:r>
            <a:r>
              <a:rPr lang="en-GB" sz="1600" dirty="0" err="1" smtClean="0"/>
              <a:t>iar</a:t>
            </a:r>
            <a:r>
              <a:rPr lang="en-GB" sz="1600" dirty="0" smtClean="0"/>
              <a:t> </a:t>
            </a:r>
            <a:r>
              <a:rPr lang="en-GB" sz="1600" dirty="0" err="1" smtClean="0"/>
              <a:t>daca</a:t>
            </a:r>
            <a:r>
              <a:rPr lang="en-GB" sz="1600" dirty="0" smtClean="0"/>
              <a:t> </a:t>
            </a:r>
            <a:r>
              <a:rPr lang="en-GB" sz="1600" dirty="0" err="1" smtClean="0"/>
              <a:t>acestea</a:t>
            </a:r>
            <a:r>
              <a:rPr lang="en-GB" sz="1600" dirty="0" smtClean="0"/>
              <a:t> </a:t>
            </a:r>
            <a:r>
              <a:rPr lang="en-GB" sz="1600" dirty="0" err="1" smtClean="0"/>
              <a:t>interactioneaza</a:t>
            </a:r>
            <a:r>
              <a:rPr lang="en-GB" sz="1600" dirty="0" smtClean="0"/>
              <a:t> cu ‘’</a:t>
            </a:r>
            <a:r>
              <a:rPr lang="en-GB" sz="1600" dirty="0" err="1" smtClean="0"/>
              <a:t>chenarul</a:t>
            </a:r>
            <a:r>
              <a:rPr lang="en-GB" sz="1600" dirty="0" smtClean="0"/>
              <a:t>’’ de play </a:t>
            </a:r>
            <a:r>
              <a:rPr lang="en-GB" sz="1600" dirty="0" err="1" smtClean="0"/>
              <a:t>sau</a:t>
            </a:r>
            <a:r>
              <a:rPr lang="en-GB" sz="1600" dirty="0" smtClean="0"/>
              <a:t> help </a:t>
            </a:r>
            <a:r>
              <a:rPr lang="en-GB" sz="1600" dirty="0" err="1" smtClean="0"/>
              <a:t>sau</a:t>
            </a:r>
            <a:r>
              <a:rPr lang="en-GB" sz="1600" dirty="0" smtClean="0"/>
              <a:t> exit din Main Menu, </a:t>
            </a:r>
            <a:r>
              <a:rPr lang="en-GB" sz="1600" dirty="0" err="1" smtClean="0"/>
              <a:t>optiunea</a:t>
            </a:r>
            <a:r>
              <a:rPr lang="en-GB" sz="1600" dirty="0" smtClean="0"/>
              <a:t> </a:t>
            </a:r>
            <a:r>
              <a:rPr lang="en-GB" sz="1600" dirty="0" err="1" smtClean="0"/>
              <a:t>va</a:t>
            </a:r>
            <a:r>
              <a:rPr lang="en-GB" sz="1600" dirty="0" smtClean="0"/>
              <a:t> fi </a:t>
            </a:r>
            <a:r>
              <a:rPr lang="en-GB" sz="1600" dirty="0" err="1" smtClean="0"/>
              <a:t>selectata</a:t>
            </a:r>
            <a:r>
              <a:rPr lang="en-GB" sz="1600" dirty="0" smtClean="0"/>
              <a:t>.</a:t>
            </a:r>
          </a:p>
          <a:p>
            <a:r>
              <a:rPr lang="en-GB" sz="1600" dirty="0" err="1" smtClean="0"/>
              <a:t>Aceast</a:t>
            </a:r>
            <a:r>
              <a:rPr lang="en-GB" sz="1600" dirty="0" smtClean="0"/>
              <a:t> </a:t>
            </a:r>
            <a:r>
              <a:rPr lang="en-GB" sz="1600" dirty="0" err="1" smtClean="0"/>
              <a:t>meniu</a:t>
            </a:r>
            <a:r>
              <a:rPr lang="en-GB" sz="1600" dirty="0" smtClean="0"/>
              <a:t> a </a:t>
            </a:r>
            <a:r>
              <a:rPr lang="en-GB" sz="1600" dirty="0" err="1" smtClean="0"/>
              <a:t>insemnat</a:t>
            </a:r>
            <a:r>
              <a:rPr lang="en-GB" sz="1600" dirty="0" smtClean="0"/>
              <a:t> </a:t>
            </a:r>
            <a:r>
              <a:rPr lang="en-GB" sz="1600" dirty="0" err="1" smtClean="0"/>
              <a:t>creearea</a:t>
            </a:r>
            <a:r>
              <a:rPr lang="en-GB" sz="1600" dirty="0" smtClean="0"/>
              <a:t> </a:t>
            </a:r>
            <a:r>
              <a:rPr lang="en-GB" sz="1600" dirty="0" err="1" smtClean="0"/>
              <a:t>unui</a:t>
            </a:r>
            <a:r>
              <a:rPr lang="en-GB" sz="1600" dirty="0" smtClean="0"/>
              <a:t> </a:t>
            </a:r>
            <a:r>
              <a:rPr lang="en-GB" sz="1600" dirty="0" err="1" smtClean="0"/>
              <a:t>enum</a:t>
            </a:r>
            <a:r>
              <a:rPr lang="en-GB" sz="1600" dirty="0" smtClean="0"/>
              <a:t> cu game state-</a:t>
            </a:r>
            <a:r>
              <a:rPr lang="en-GB" sz="1600" dirty="0" err="1" smtClean="0"/>
              <a:t>uri</a:t>
            </a:r>
            <a:r>
              <a:rPr lang="en-GB" sz="1600" dirty="0" smtClean="0"/>
              <a:t> in care </a:t>
            </a:r>
            <a:r>
              <a:rPr lang="en-GB" sz="1600" dirty="0" err="1" smtClean="0"/>
              <a:t>vor</a:t>
            </a:r>
            <a:r>
              <a:rPr lang="en-GB" sz="1600" dirty="0" smtClean="0"/>
              <a:t> </a:t>
            </a:r>
            <a:r>
              <a:rPr lang="en-GB" sz="1600" dirty="0" err="1" smtClean="0"/>
              <a:t>exista</a:t>
            </a:r>
            <a:r>
              <a:rPr lang="en-GB" sz="1600" dirty="0" smtClean="0"/>
              <a:t> state-</a:t>
            </a:r>
            <a:r>
              <a:rPr lang="en-GB" sz="1600" dirty="0" err="1" smtClean="0"/>
              <a:t>uri</a:t>
            </a:r>
            <a:r>
              <a:rPr lang="en-GB" sz="1600" dirty="0" smtClean="0"/>
              <a:t> </a:t>
            </a:r>
            <a:r>
              <a:rPr lang="en-GB" sz="1600" dirty="0" err="1" smtClean="0"/>
              <a:t>pentru</a:t>
            </a:r>
            <a:r>
              <a:rPr lang="en-GB" sz="1600" dirty="0" smtClean="0"/>
              <a:t> MENU, LEVEL_SELECT </a:t>
            </a:r>
            <a:r>
              <a:rPr lang="en-GB" sz="1600" dirty="0" err="1" smtClean="0"/>
              <a:t>si</a:t>
            </a:r>
            <a:r>
              <a:rPr lang="en-GB" sz="1600" dirty="0" smtClean="0"/>
              <a:t> LEVEL 1-3.</a:t>
            </a:r>
          </a:p>
          <a:p>
            <a:r>
              <a:rPr lang="en-US" sz="1600" dirty="0" err="1" smtClean="0"/>
              <a:t>Nivelul</a:t>
            </a:r>
            <a:r>
              <a:rPr lang="en-US" sz="1600" dirty="0" smtClean="0"/>
              <a:t> 1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cel</a:t>
            </a:r>
            <a:r>
              <a:rPr lang="en-US" sz="1600" dirty="0" smtClean="0"/>
              <a:t> standard, </a:t>
            </a:r>
            <a:r>
              <a:rPr lang="en-US" sz="1600" dirty="0" err="1" smtClean="0"/>
              <a:t>iar</a:t>
            </a:r>
            <a:r>
              <a:rPr lang="en-US" sz="1600" dirty="0" smtClean="0"/>
              <a:t> </a:t>
            </a:r>
            <a:r>
              <a:rPr lang="en-US" sz="1600" dirty="0" err="1" smtClean="0"/>
              <a:t>celelalte</a:t>
            </a:r>
            <a:r>
              <a:rPr lang="en-US" sz="1600" dirty="0" smtClean="0"/>
              <a:t> </a:t>
            </a:r>
            <a:r>
              <a:rPr lang="en-US" sz="1600" dirty="0" err="1" smtClean="0"/>
              <a:t>doua</a:t>
            </a:r>
            <a:r>
              <a:rPr lang="en-US" sz="1600" dirty="0" smtClean="0"/>
              <a:t> </a:t>
            </a:r>
            <a:r>
              <a:rPr lang="en-US" sz="1600" dirty="0" err="1" smtClean="0"/>
              <a:t>sunt</a:t>
            </a:r>
            <a:r>
              <a:rPr lang="en-US" sz="1600" dirty="0" smtClean="0"/>
              <a:t> </a:t>
            </a:r>
            <a:r>
              <a:rPr lang="en-US" sz="1600" dirty="0" err="1" smtClean="0"/>
              <a:t>blocate</a:t>
            </a:r>
            <a:r>
              <a:rPr lang="en-US" sz="1600" dirty="0" smtClean="0"/>
              <a:t> </a:t>
            </a:r>
            <a:r>
              <a:rPr lang="en-US" sz="1600" dirty="0" err="1" smtClean="0"/>
              <a:t>pana</a:t>
            </a:r>
            <a:r>
              <a:rPr lang="en-US" sz="1600" dirty="0" smtClean="0"/>
              <a:t> la </a:t>
            </a:r>
            <a:r>
              <a:rPr lang="en-US" sz="1600" dirty="0" err="1" smtClean="0"/>
              <a:t>terminarea</a:t>
            </a:r>
            <a:r>
              <a:rPr lang="en-US" sz="1600" dirty="0" smtClean="0"/>
              <a:t> </a:t>
            </a:r>
            <a:r>
              <a:rPr lang="en-US" sz="1600" dirty="0" err="1" smtClean="0"/>
              <a:t>nivelului</a:t>
            </a:r>
            <a:r>
              <a:rPr lang="en-US" sz="1600" dirty="0" smtClean="0"/>
              <a:t> anterior.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a </a:t>
            </a:r>
            <a:r>
              <a:rPr lang="en-US" sz="1600" dirty="0" err="1" smtClean="0"/>
              <a:t>termina</a:t>
            </a:r>
            <a:r>
              <a:rPr lang="en-US" sz="1600" dirty="0" smtClean="0"/>
              <a:t> un </a:t>
            </a:r>
            <a:r>
              <a:rPr lang="en-US" sz="1600" dirty="0" err="1" smtClean="0"/>
              <a:t>nivel</a:t>
            </a:r>
            <a:r>
              <a:rPr lang="en-US" sz="1600" dirty="0" smtClean="0"/>
              <a:t>, </a:t>
            </a:r>
            <a:r>
              <a:rPr lang="en-US" sz="1600" dirty="0" err="1" smtClean="0"/>
              <a:t>trebuie</a:t>
            </a:r>
            <a:r>
              <a:rPr lang="en-US" sz="1600" dirty="0" smtClean="0"/>
              <a:t> ca </a:t>
            </a:r>
            <a:r>
              <a:rPr lang="en-US" sz="1600" dirty="0" err="1" smtClean="0"/>
              <a:t>personajul</a:t>
            </a:r>
            <a:r>
              <a:rPr lang="en-US" sz="1600" dirty="0" smtClean="0"/>
              <a:t> </a:t>
            </a:r>
            <a:r>
              <a:rPr lang="en-US" sz="1600" dirty="0" err="1" smtClean="0"/>
              <a:t>sa</a:t>
            </a:r>
            <a:r>
              <a:rPr lang="en-US" sz="1600" dirty="0" smtClean="0"/>
              <a:t> </a:t>
            </a:r>
            <a:r>
              <a:rPr lang="en-US" sz="1600" dirty="0" err="1" smtClean="0"/>
              <a:t>ajunga</a:t>
            </a:r>
            <a:r>
              <a:rPr lang="en-US" sz="1600" dirty="0" smtClean="0"/>
              <a:t> la portal.</a:t>
            </a:r>
            <a:endParaRPr lang="en-GB" sz="1600" dirty="0" smtClean="0"/>
          </a:p>
          <a:p>
            <a:r>
              <a:rPr lang="en-GB" sz="1600" dirty="0" smtClean="0"/>
              <a:t>In </a:t>
            </a:r>
            <a:r>
              <a:rPr lang="en-GB" sz="1600" dirty="0" err="1" smtClean="0"/>
              <a:t>functie</a:t>
            </a:r>
            <a:r>
              <a:rPr lang="en-GB" sz="1600" dirty="0" smtClean="0"/>
              <a:t> de Game State-</a:t>
            </a:r>
            <a:r>
              <a:rPr lang="en-GB" sz="1600" dirty="0" err="1" smtClean="0"/>
              <a:t>ul</a:t>
            </a:r>
            <a:r>
              <a:rPr lang="en-GB" sz="1600" dirty="0" smtClean="0"/>
              <a:t> current se </a:t>
            </a:r>
            <a:r>
              <a:rPr lang="en-GB" sz="1600" dirty="0" err="1" smtClean="0"/>
              <a:t>deseneaza</a:t>
            </a:r>
            <a:r>
              <a:rPr lang="en-GB" sz="1600" dirty="0" smtClean="0"/>
              <a:t> </a:t>
            </a:r>
            <a:r>
              <a:rPr lang="en-GB" sz="1600" dirty="0" err="1" smtClean="0"/>
              <a:t>harta</a:t>
            </a:r>
            <a:r>
              <a:rPr lang="en-GB" sz="1600" dirty="0" smtClean="0"/>
              <a:t> </a:t>
            </a:r>
            <a:r>
              <a:rPr lang="en-GB" sz="1600" dirty="0" err="1" smtClean="0"/>
              <a:t>si</a:t>
            </a:r>
            <a:r>
              <a:rPr lang="en-GB" sz="1600" dirty="0" smtClean="0"/>
              <a:t> se </a:t>
            </a:r>
            <a:r>
              <a:rPr lang="en-GB" sz="1600" dirty="0" err="1" smtClean="0"/>
              <a:t>incarca</a:t>
            </a:r>
            <a:r>
              <a:rPr lang="en-GB" sz="1600" dirty="0" smtClean="0"/>
              <a:t> background-</a:t>
            </a:r>
            <a:r>
              <a:rPr lang="en-GB" sz="1600" dirty="0" err="1" smtClean="0"/>
              <a:t>ul</a:t>
            </a:r>
            <a:r>
              <a:rPr lang="en-GB" sz="1600" dirty="0" smtClean="0"/>
              <a:t> </a:t>
            </a:r>
            <a:r>
              <a:rPr lang="en-GB" sz="1600" dirty="0" err="1" smtClean="0"/>
              <a:t>potrivit</a:t>
            </a:r>
            <a:r>
              <a:rPr lang="en-GB" sz="1600" dirty="0" smtClean="0"/>
              <a:t>.</a:t>
            </a:r>
          </a:p>
          <a:p>
            <a:endParaRPr lang="en-GB" sz="1600" dirty="0"/>
          </a:p>
          <a:p>
            <a:r>
              <a:rPr lang="en-GB" sz="1600" dirty="0" smtClean="0"/>
              <a:t>Am </a:t>
            </a:r>
            <a:r>
              <a:rPr lang="en-GB" sz="1600" dirty="0" err="1" smtClean="0"/>
              <a:t>inclus</a:t>
            </a:r>
            <a:r>
              <a:rPr lang="en-GB" sz="1600" dirty="0" smtClean="0"/>
              <a:t> </a:t>
            </a:r>
            <a:r>
              <a:rPr lang="en-GB" sz="1600" dirty="0" err="1" smtClean="0"/>
              <a:t>mai</a:t>
            </a:r>
            <a:r>
              <a:rPr lang="en-GB" sz="1600" dirty="0" smtClean="0"/>
              <a:t> </a:t>
            </a:r>
            <a:r>
              <a:rPr lang="en-GB" sz="1600" dirty="0" err="1" smtClean="0"/>
              <a:t>multe</a:t>
            </a:r>
            <a:r>
              <a:rPr lang="en-GB" sz="1600" dirty="0" smtClean="0"/>
              <a:t> </a:t>
            </a:r>
            <a:r>
              <a:rPr lang="en-GB" sz="1600" dirty="0" err="1" smtClean="0"/>
              <a:t>linii</a:t>
            </a:r>
            <a:r>
              <a:rPr lang="en-GB" sz="1600" dirty="0" smtClean="0"/>
              <a:t> </a:t>
            </a:r>
            <a:r>
              <a:rPr lang="en-GB" sz="1600" dirty="0" err="1" smtClean="0"/>
              <a:t>pentru</a:t>
            </a:r>
            <a:r>
              <a:rPr lang="en-GB" sz="1600" dirty="0" smtClean="0"/>
              <a:t> </a:t>
            </a:r>
            <a:r>
              <a:rPr lang="en-GB" sz="1600" dirty="0" err="1" smtClean="0"/>
              <a:t>afisarea</a:t>
            </a:r>
            <a:r>
              <a:rPr lang="en-GB" sz="1600" dirty="0" smtClean="0"/>
              <a:t> hitbox-</a:t>
            </a:r>
            <a:r>
              <a:rPr lang="en-GB" sz="1600" dirty="0" err="1" smtClean="0"/>
              <a:t>urilor</a:t>
            </a:r>
            <a:r>
              <a:rPr lang="en-GB" sz="1600" dirty="0" smtClean="0"/>
              <a:t> </a:t>
            </a:r>
            <a:r>
              <a:rPr lang="en-GB" sz="1600" dirty="0" err="1" smtClean="0"/>
              <a:t>si</a:t>
            </a:r>
            <a:r>
              <a:rPr lang="en-GB" sz="1600" dirty="0" smtClean="0"/>
              <a:t> </a:t>
            </a:r>
            <a:r>
              <a:rPr lang="en-GB" sz="1600" dirty="0" err="1" smtClean="0"/>
              <a:t>modificarea</a:t>
            </a:r>
            <a:r>
              <a:rPr lang="en-GB" sz="1600" dirty="0" smtClean="0"/>
              <a:t> </a:t>
            </a:r>
            <a:r>
              <a:rPr lang="en-GB" sz="1600" dirty="0" err="1" smtClean="0"/>
              <a:t>acestora</a:t>
            </a:r>
            <a:r>
              <a:rPr lang="en-GB" sz="1600" dirty="0" smtClean="0"/>
              <a:t> cu </a:t>
            </a:r>
            <a:r>
              <a:rPr lang="en-GB" sz="1600" dirty="0" err="1" smtClean="0"/>
              <a:t>usurinta</a:t>
            </a:r>
            <a:r>
              <a:rPr lang="en-GB" sz="1600" dirty="0" smtClean="0"/>
              <a:t> </a:t>
            </a:r>
            <a:r>
              <a:rPr lang="en-GB" sz="1600" dirty="0" err="1" smtClean="0"/>
              <a:t>pentru</a:t>
            </a:r>
            <a:r>
              <a:rPr lang="en-GB" sz="1600" dirty="0" smtClean="0"/>
              <a:t> ca </a:t>
            </a:r>
            <a:r>
              <a:rPr lang="en-GB" sz="1600" dirty="0" err="1" smtClean="0"/>
              <a:t>personajul</a:t>
            </a:r>
            <a:r>
              <a:rPr lang="en-GB" sz="1600" dirty="0" smtClean="0"/>
              <a:t> </a:t>
            </a:r>
            <a:r>
              <a:rPr lang="en-GB" sz="1600" dirty="0" err="1" smtClean="0"/>
              <a:t>interactiona</a:t>
            </a:r>
            <a:r>
              <a:rPr lang="en-GB" sz="1600" dirty="0" smtClean="0"/>
              <a:t> </a:t>
            </a:r>
            <a:r>
              <a:rPr lang="en-GB" sz="1600" dirty="0" err="1" smtClean="0"/>
              <a:t>gresit</a:t>
            </a:r>
            <a:r>
              <a:rPr lang="en-GB" sz="1600" dirty="0" smtClean="0"/>
              <a:t> cu </a:t>
            </a:r>
            <a:r>
              <a:rPr lang="en-GB" sz="1600" dirty="0" err="1" smtClean="0"/>
              <a:t>anumite</a:t>
            </a:r>
            <a:r>
              <a:rPr lang="en-GB" sz="1600" dirty="0" smtClean="0"/>
              <a:t> hitbox-</a:t>
            </a:r>
            <a:r>
              <a:rPr lang="en-GB" sz="1600" dirty="0" err="1" smtClean="0"/>
              <a:t>uri</a:t>
            </a:r>
            <a:r>
              <a:rPr lang="en-GB" sz="1600" dirty="0" smtClean="0"/>
              <a:t> </a:t>
            </a:r>
            <a:r>
              <a:rPr lang="en-GB" sz="1600" dirty="0" err="1" smtClean="0"/>
              <a:t>alte</a:t>
            </a:r>
            <a:r>
              <a:rPr lang="en-GB" sz="1600" dirty="0" smtClean="0"/>
              <a:t> tile-</a:t>
            </a:r>
            <a:r>
              <a:rPr lang="en-GB" sz="1600" dirty="0" err="1" smtClean="0"/>
              <a:t>urilor</a:t>
            </a:r>
            <a:r>
              <a:rPr lang="en-GB" sz="1600" dirty="0" smtClean="0"/>
              <a:t>.</a:t>
            </a:r>
          </a:p>
          <a:p>
            <a:r>
              <a:rPr lang="en-GB" sz="1600" dirty="0" smtClean="0"/>
              <a:t>Camera se </a:t>
            </a:r>
            <a:r>
              <a:rPr lang="en-GB" sz="1600" dirty="0" err="1" smtClean="0"/>
              <a:t>misca</a:t>
            </a:r>
            <a:r>
              <a:rPr lang="en-GB" sz="1600" dirty="0" smtClean="0"/>
              <a:t> cu </a:t>
            </a:r>
            <a:r>
              <a:rPr lang="en-GB" sz="1600" dirty="0" err="1" smtClean="0"/>
              <a:t>personajul</a:t>
            </a:r>
            <a:r>
              <a:rPr lang="en-GB" sz="1600" dirty="0" smtClean="0"/>
              <a:t> principal </a:t>
            </a:r>
            <a:r>
              <a:rPr lang="en-GB" sz="1600" dirty="0" err="1" smtClean="0"/>
              <a:t>simultan</a:t>
            </a:r>
            <a:r>
              <a:rPr lang="en-GB" sz="1600" dirty="0" smtClean="0"/>
              <a:t>, </a:t>
            </a:r>
            <a:r>
              <a:rPr lang="en-GB" sz="1600" dirty="0" err="1" smtClean="0"/>
              <a:t>fara</a:t>
            </a:r>
            <a:r>
              <a:rPr lang="en-GB" sz="1600" dirty="0" smtClean="0"/>
              <a:t> a </a:t>
            </a:r>
            <a:r>
              <a:rPr lang="en-GB" sz="1600" dirty="0" err="1" smtClean="0"/>
              <a:t>exista</a:t>
            </a:r>
            <a:r>
              <a:rPr lang="en-GB" sz="1600" dirty="0" smtClean="0"/>
              <a:t> </a:t>
            </a:r>
            <a:r>
              <a:rPr lang="en-GB" sz="1600" dirty="0" err="1" smtClean="0"/>
              <a:t>buguri</a:t>
            </a:r>
            <a:r>
              <a:rPr lang="en-GB" sz="1600" dirty="0" smtClean="0"/>
              <a:t> ale </a:t>
            </a:r>
            <a:r>
              <a:rPr lang="en-GB" sz="1600" dirty="0" err="1" smtClean="0"/>
              <a:t>camerei</a:t>
            </a:r>
            <a:r>
              <a:rPr lang="en-GB" sz="1600" dirty="0" smtClean="0"/>
              <a:t> </a:t>
            </a:r>
            <a:r>
              <a:rPr lang="en-GB" sz="1600" dirty="0" err="1" smtClean="0"/>
              <a:t>cand</a:t>
            </a:r>
            <a:r>
              <a:rPr lang="en-GB" sz="1600" dirty="0" smtClean="0"/>
              <a:t> vine </a:t>
            </a:r>
            <a:r>
              <a:rPr lang="en-GB" sz="1600" dirty="0" err="1" smtClean="0"/>
              <a:t>vorba</a:t>
            </a:r>
            <a:r>
              <a:rPr lang="en-GB" sz="1600" dirty="0" smtClean="0"/>
              <a:t> de </a:t>
            </a:r>
            <a:r>
              <a:rPr lang="en-GB" sz="1600" dirty="0" err="1" smtClean="0"/>
              <a:t>coliziuni</a:t>
            </a:r>
            <a:r>
              <a:rPr lang="en-GB" sz="1600" dirty="0" smtClean="0"/>
              <a:t>.</a:t>
            </a:r>
            <a:br>
              <a:rPr lang="en-GB" sz="1600" dirty="0" smtClean="0"/>
            </a:br>
            <a:endParaRPr lang="en-GB" sz="1600" dirty="0" smtClean="0"/>
          </a:p>
          <a:p>
            <a:r>
              <a:rPr lang="en-GB" sz="1600" dirty="0" smtClean="0"/>
              <a:t> </a:t>
            </a:r>
            <a:r>
              <a:rPr lang="en-GB" sz="1600" dirty="0" err="1" smtClean="0"/>
              <a:t>Controalele</a:t>
            </a:r>
            <a:r>
              <a:rPr lang="en-GB" sz="1600" dirty="0" smtClean="0"/>
              <a:t> W-A-D </a:t>
            </a:r>
            <a:r>
              <a:rPr lang="en-GB" sz="1600" dirty="0" err="1" smtClean="0"/>
              <a:t>pentru</a:t>
            </a:r>
            <a:r>
              <a:rPr lang="en-GB" sz="1600" dirty="0" smtClean="0"/>
              <a:t> </a:t>
            </a:r>
            <a:r>
              <a:rPr lang="en-GB" sz="1600" dirty="0" err="1" smtClean="0"/>
              <a:t>miscari</a:t>
            </a:r>
            <a:r>
              <a:rPr lang="en-GB" sz="1600" dirty="0" smtClean="0"/>
              <a:t> au </a:t>
            </a:r>
            <a:r>
              <a:rPr lang="en-GB" sz="1600" dirty="0" err="1" smtClean="0"/>
              <a:t>fost</a:t>
            </a:r>
            <a:r>
              <a:rPr lang="en-GB" sz="1600" dirty="0" smtClean="0"/>
              <a:t> </a:t>
            </a:r>
            <a:r>
              <a:rPr lang="en-GB" sz="1600" dirty="0" err="1" smtClean="0"/>
              <a:t>reimplementate</a:t>
            </a:r>
            <a:r>
              <a:rPr lang="en-GB" sz="1600" dirty="0" smtClean="0"/>
              <a:t> </a:t>
            </a:r>
            <a:r>
              <a:rPr lang="en-GB" sz="1600" dirty="0" err="1" smtClean="0"/>
              <a:t>pentru</a:t>
            </a:r>
            <a:r>
              <a:rPr lang="en-GB" sz="1600" dirty="0" smtClean="0"/>
              <a:t> a face </a:t>
            </a:r>
            <a:r>
              <a:rPr lang="en-GB" sz="1600" dirty="0" err="1" smtClean="0"/>
              <a:t>personajul</a:t>
            </a:r>
            <a:r>
              <a:rPr lang="en-GB" sz="1600" dirty="0" smtClean="0"/>
              <a:t> </a:t>
            </a:r>
            <a:r>
              <a:rPr lang="en-GB" sz="1600" dirty="0" err="1" smtClean="0"/>
              <a:t>sa</a:t>
            </a:r>
            <a:r>
              <a:rPr lang="en-GB" sz="1600" dirty="0" smtClean="0"/>
              <a:t> se </a:t>
            </a:r>
            <a:r>
              <a:rPr lang="en-GB" sz="1600" dirty="0" err="1" smtClean="0"/>
              <a:t>miste</a:t>
            </a:r>
            <a:r>
              <a:rPr lang="en-GB" sz="1600" dirty="0" smtClean="0"/>
              <a:t> cu </a:t>
            </a:r>
            <a:r>
              <a:rPr lang="en-GB" sz="1600" dirty="0" err="1" smtClean="0"/>
              <a:t>usurinta</a:t>
            </a:r>
            <a:r>
              <a:rPr lang="en-GB" sz="1600" dirty="0" smtClean="0"/>
              <a:t>, in </a:t>
            </a:r>
            <a:r>
              <a:rPr lang="en-GB" sz="1600" dirty="0" err="1" smtClean="0"/>
              <a:t>loc</a:t>
            </a:r>
            <a:r>
              <a:rPr lang="en-GB" sz="1600" dirty="0" smtClean="0"/>
              <a:t> </a:t>
            </a:r>
            <a:r>
              <a:rPr lang="en-GB" sz="1600" dirty="0" err="1" smtClean="0"/>
              <a:t>sa</a:t>
            </a:r>
            <a:r>
              <a:rPr lang="en-GB" sz="1600" dirty="0" smtClean="0"/>
              <a:t> </a:t>
            </a:r>
            <a:r>
              <a:rPr lang="en-GB" sz="1600" dirty="0" err="1" smtClean="0"/>
              <a:t>aiba</a:t>
            </a:r>
            <a:r>
              <a:rPr lang="en-GB" sz="1600" dirty="0" smtClean="0"/>
              <a:t> un delay mic de </a:t>
            </a:r>
            <a:r>
              <a:rPr lang="en-GB" sz="1600" dirty="0" err="1" smtClean="0"/>
              <a:t>cateva</a:t>
            </a:r>
            <a:r>
              <a:rPr lang="en-GB" sz="1600" dirty="0" smtClean="0"/>
              <a:t> </a:t>
            </a:r>
            <a:r>
              <a:rPr lang="en-GB" sz="1600" dirty="0" err="1" smtClean="0"/>
              <a:t>secunde</a:t>
            </a:r>
            <a:r>
              <a:rPr lang="en-GB" sz="1600" dirty="0" smtClean="0"/>
              <a:t> la </a:t>
            </a:r>
            <a:r>
              <a:rPr lang="en-GB" sz="1600" dirty="0" err="1" smtClean="0"/>
              <a:t>resetarea</a:t>
            </a:r>
            <a:r>
              <a:rPr lang="en-GB" sz="1600" dirty="0" smtClean="0"/>
              <a:t> frame-</a:t>
            </a:r>
            <a:r>
              <a:rPr lang="en-GB" sz="1600" dirty="0" err="1" smtClean="0"/>
              <a:t>urilor</a:t>
            </a:r>
            <a:r>
              <a:rPr lang="en-GB" sz="1600" dirty="0"/>
              <a:t> </a:t>
            </a:r>
            <a:r>
              <a:rPr lang="en-GB" sz="1600" dirty="0" smtClean="0"/>
              <a:t>in </a:t>
            </a:r>
            <a:r>
              <a:rPr lang="en-GB" sz="1600" dirty="0" err="1" smtClean="0"/>
              <a:t>urma</a:t>
            </a:r>
            <a:r>
              <a:rPr lang="en-GB" sz="1600" dirty="0" smtClean="0"/>
              <a:t> </a:t>
            </a:r>
            <a:r>
              <a:rPr lang="en-GB" sz="1600" dirty="0" err="1" smtClean="0"/>
              <a:t>animatiilor</a:t>
            </a:r>
            <a:r>
              <a:rPr lang="en-GB" sz="1600" dirty="0" smtClean="0"/>
              <a:t> </a:t>
            </a:r>
            <a:r>
              <a:rPr lang="en-GB" sz="1600" dirty="0" err="1" smtClean="0"/>
              <a:t>diferite</a:t>
            </a:r>
            <a:r>
              <a:rPr lang="en-GB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3387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1700" b="1" u="sng" dirty="0" smtClean="0"/>
              <a:t>ACTUALIZARI COD FATA DE ETAPA 2:</a:t>
            </a:r>
          </a:p>
          <a:p>
            <a:r>
              <a:rPr lang="en-US" sz="1700" dirty="0" smtClean="0"/>
              <a:t>In </a:t>
            </a:r>
            <a:r>
              <a:rPr lang="en-US" sz="1700" b="1" u="sng" dirty="0" err="1" smtClean="0"/>
              <a:t>database.db</a:t>
            </a:r>
            <a:r>
              <a:rPr lang="en-US" sz="1700" dirty="0" smtClean="0"/>
              <a:t> am </a:t>
            </a:r>
            <a:r>
              <a:rPr lang="en-US" sz="1700" dirty="0" err="1" smtClean="0"/>
              <a:t>creat</a:t>
            </a:r>
            <a:r>
              <a:rPr lang="en-US" sz="1700" dirty="0" smtClean="0"/>
              <a:t> </a:t>
            </a:r>
            <a:r>
              <a:rPr lang="en-US" sz="1700" dirty="0" err="1" smtClean="0"/>
              <a:t>mai</a:t>
            </a:r>
            <a:r>
              <a:rPr lang="en-US" sz="1700" dirty="0" smtClean="0"/>
              <a:t> </a:t>
            </a:r>
            <a:r>
              <a:rPr lang="en-US" sz="1700" dirty="0" err="1" smtClean="0"/>
              <a:t>multe</a:t>
            </a:r>
            <a:r>
              <a:rPr lang="en-US" sz="1700" dirty="0" smtClean="0"/>
              <a:t> </a:t>
            </a:r>
            <a:r>
              <a:rPr lang="en-US" sz="1700" dirty="0" err="1" smtClean="0"/>
              <a:t>coloane</a:t>
            </a:r>
            <a:r>
              <a:rPr lang="en-US" sz="1700" dirty="0" smtClean="0"/>
              <a:t> care </a:t>
            </a:r>
            <a:r>
              <a:rPr lang="en-US" sz="1700" dirty="0" err="1" smtClean="0"/>
              <a:t>ar</a:t>
            </a:r>
            <a:r>
              <a:rPr lang="en-US" sz="1700" dirty="0" smtClean="0"/>
              <a:t> fi </a:t>
            </a:r>
            <a:r>
              <a:rPr lang="en-US" sz="1700" dirty="0" err="1" smtClean="0"/>
              <a:t>folosite</a:t>
            </a:r>
            <a:r>
              <a:rPr lang="en-US" sz="1700" dirty="0" smtClean="0"/>
              <a:t> </a:t>
            </a:r>
            <a:r>
              <a:rPr lang="en-US" sz="1700" dirty="0" err="1" smtClean="0"/>
              <a:t>pentru</a:t>
            </a:r>
            <a:r>
              <a:rPr lang="en-US" sz="1700" dirty="0" smtClean="0"/>
              <a:t> </a:t>
            </a:r>
            <a:r>
              <a:rPr lang="en-US" sz="1700" dirty="0" err="1" smtClean="0"/>
              <a:t>diferite</a:t>
            </a:r>
            <a:r>
              <a:rPr lang="en-US" sz="1700" dirty="0" smtClean="0"/>
              <a:t> </a:t>
            </a:r>
            <a:r>
              <a:rPr lang="en-US" sz="1700" dirty="0" err="1" smtClean="0"/>
              <a:t>salvari</a:t>
            </a:r>
            <a:r>
              <a:rPr lang="en-US" sz="1700" dirty="0" smtClean="0"/>
              <a:t> ( </a:t>
            </a:r>
            <a:r>
              <a:rPr lang="en-US" sz="1700" dirty="0" err="1" smtClean="0"/>
              <a:t>scor</a:t>
            </a:r>
            <a:r>
              <a:rPr lang="en-US" sz="1700" dirty="0" smtClean="0"/>
              <a:t>, </a:t>
            </a:r>
            <a:r>
              <a:rPr lang="en-US" sz="1700" dirty="0" err="1" smtClean="0"/>
              <a:t>viata</a:t>
            </a:r>
            <a:r>
              <a:rPr lang="en-US" sz="1700" dirty="0" smtClean="0"/>
              <a:t> etc.), </a:t>
            </a:r>
            <a:r>
              <a:rPr lang="en-US" sz="1700" dirty="0" err="1" smtClean="0"/>
              <a:t>insa</a:t>
            </a:r>
            <a:r>
              <a:rPr lang="en-US" sz="1700" dirty="0" smtClean="0"/>
              <a:t> in mod </a:t>
            </a:r>
            <a:r>
              <a:rPr lang="en-US" sz="1700" dirty="0" err="1" smtClean="0"/>
              <a:t>activ</a:t>
            </a:r>
            <a:r>
              <a:rPr lang="en-US" sz="1700" dirty="0" smtClean="0"/>
              <a:t> </a:t>
            </a:r>
            <a:r>
              <a:rPr lang="en-US" sz="1700" dirty="0" err="1" smtClean="0"/>
              <a:t>folosesc</a:t>
            </a:r>
            <a:r>
              <a:rPr lang="en-US" sz="1700" dirty="0" smtClean="0"/>
              <a:t> </a:t>
            </a:r>
            <a:r>
              <a:rPr lang="en-US" sz="1700" dirty="0" err="1" smtClean="0"/>
              <a:t>doar</a:t>
            </a:r>
            <a:r>
              <a:rPr lang="en-US" sz="1700" dirty="0" smtClean="0"/>
              <a:t> prima </a:t>
            </a:r>
            <a:r>
              <a:rPr lang="en-US" sz="1700" dirty="0" err="1" smtClean="0"/>
              <a:t>coloana</a:t>
            </a:r>
            <a:r>
              <a:rPr lang="en-US" sz="1700" dirty="0" smtClean="0"/>
              <a:t> </a:t>
            </a:r>
            <a:r>
              <a:rPr lang="en-US" sz="1700" dirty="0" err="1" smtClean="0"/>
              <a:t>pentru</a:t>
            </a:r>
            <a:r>
              <a:rPr lang="en-US" sz="1700" dirty="0" smtClean="0"/>
              <a:t> a </a:t>
            </a:r>
            <a:r>
              <a:rPr lang="en-US" sz="1700" dirty="0" err="1" smtClean="0"/>
              <a:t>salva</a:t>
            </a:r>
            <a:r>
              <a:rPr lang="en-US" sz="1700" dirty="0" smtClean="0"/>
              <a:t> </a:t>
            </a:r>
            <a:r>
              <a:rPr lang="en-US" sz="1700" dirty="0" err="1" smtClean="0"/>
              <a:t>nivelul</a:t>
            </a:r>
            <a:r>
              <a:rPr lang="en-US" sz="1700" dirty="0" smtClean="0"/>
              <a:t> </a:t>
            </a:r>
            <a:r>
              <a:rPr lang="en-US" sz="1700" dirty="0" err="1" smtClean="0"/>
              <a:t>curent</a:t>
            </a:r>
            <a:r>
              <a:rPr lang="en-US" sz="1700" dirty="0" smtClean="0"/>
              <a:t>.</a:t>
            </a:r>
          </a:p>
          <a:p>
            <a:r>
              <a:rPr lang="en-US" sz="1700" dirty="0" err="1" smtClean="0"/>
              <a:t>Exista</a:t>
            </a:r>
            <a:r>
              <a:rPr lang="en-US" sz="1700" dirty="0" smtClean="0"/>
              <a:t> </a:t>
            </a:r>
            <a:r>
              <a:rPr lang="en-US" sz="1700" dirty="0" err="1" smtClean="0"/>
              <a:t>doua</a:t>
            </a:r>
            <a:r>
              <a:rPr lang="en-US" sz="1700" dirty="0" smtClean="0"/>
              <a:t> </a:t>
            </a:r>
            <a:r>
              <a:rPr lang="en-US" sz="1700" dirty="0" err="1" smtClean="0"/>
              <a:t>posibilitati</a:t>
            </a:r>
            <a:r>
              <a:rPr lang="en-US" sz="1700" dirty="0" smtClean="0"/>
              <a:t> in care </a:t>
            </a:r>
            <a:r>
              <a:rPr lang="en-US" sz="1700" b="1" u="sng" dirty="0" smtClean="0"/>
              <a:t>se </a:t>
            </a:r>
            <a:r>
              <a:rPr lang="en-US" sz="1700" b="1" u="sng" dirty="0" err="1" smtClean="0"/>
              <a:t>salveaza</a:t>
            </a:r>
            <a:r>
              <a:rPr lang="en-US" sz="1700" b="1" u="sng" dirty="0" smtClean="0"/>
              <a:t> </a:t>
            </a:r>
            <a:r>
              <a:rPr lang="en-US" sz="1700" b="1" u="sng" dirty="0" err="1" smtClean="0"/>
              <a:t>nivelul</a:t>
            </a:r>
            <a:r>
              <a:rPr lang="en-US" sz="1700" b="1" u="sng" dirty="0" smtClean="0"/>
              <a:t> in </a:t>
            </a:r>
            <a:r>
              <a:rPr lang="en-US" sz="1700" b="1" u="sng" dirty="0" err="1" smtClean="0"/>
              <a:t>baza</a:t>
            </a:r>
            <a:r>
              <a:rPr lang="en-US" sz="1700" b="1" u="sng" dirty="0" smtClean="0"/>
              <a:t> de date</a:t>
            </a:r>
            <a:r>
              <a:rPr lang="en-US" sz="1700" dirty="0" smtClean="0"/>
              <a:t>:</a:t>
            </a:r>
            <a:r>
              <a:rPr lang="en-GB" sz="1700" dirty="0"/>
              <a:t/>
            </a:r>
            <a:br>
              <a:rPr lang="en-GB" sz="1700" dirty="0"/>
            </a:br>
            <a:r>
              <a:rPr lang="en-GB" sz="1700" dirty="0" smtClean="0"/>
              <a:t>-</a:t>
            </a:r>
            <a:r>
              <a:rPr lang="en-US" sz="1700" dirty="0"/>
              <a:t> </a:t>
            </a:r>
            <a:r>
              <a:rPr lang="en-US" sz="1700" dirty="0" smtClean="0"/>
              <a:t>in </a:t>
            </a:r>
            <a:r>
              <a:rPr lang="en-US" sz="1700" dirty="0" err="1" smtClean="0"/>
              <a:t>urma</a:t>
            </a:r>
            <a:r>
              <a:rPr lang="en-US" sz="1700" dirty="0" smtClean="0"/>
              <a:t> </a:t>
            </a:r>
            <a:r>
              <a:rPr lang="en-US" sz="1700" dirty="0" err="1" smtClean="0"/>
              <a:t>coliziunii</a:t>
            </a:r>
            <a:r>
              <a:rPr lang="en-US" sz="1700" dirty="0" smtClean="0"/>
              <a:t> cu tile-</a:t>
            </a:r>
            <a:r>
              <a:rPr lang="en-US" sz="1700" dirty="0" err="1" smtClean="0"/>
              <a:t>ul</a:t>
            </a:r>
            <a:r>
              <a:rPr lang="en-US" sz="1700" dirty="0" smtClean="0"/>
              <a:t> de tip portal de la final de </a:t>
            </a:r>
            <a:r>
              <a:rPr lang="en-US" sz="1700" dirty="0" err="1" smtClean="0"/>
              <a:t>nivel</a:t>
            </a:r>
            <a:r>
              <a:rPr lang="en-US" sz="1700" dirty="0" smtClean="0"/>
              <a:t>, se </a:t>
            </a:r>
            <a:r>
              <a:rPr lang="en-US" sz="1700" dirty="0" err="1" smtClean="0"/>
              <a:t>salveaza</a:t>
            </a:r>
            <a:r>
              <a:rPr lang="en-US" sz="1700" dirty="0" smtClean="0"/>
              <a:t> in </a:t>
            </a:r>
            <a:r>
              <a:rPr lang="en-US" sz="1700" dirty="0" err="1" smtClean="0"/>
              <a:t>baza</a:t>
            </a:r>
            <a:r>
              <a:rPr lang="en-US" sz="1700" dirty="0" smtClean="0"/>
              <a:t> de date </a:t>
            </a:r>
            <a:r>
              <a:rPr lang="en-US" sz="1700" dirty="0" err="1" smtClean="0"/>
              <a:t>progresul</a:t>
            </a:r>
            <a:r>
              <a:rPr lang="en-US" sz="1700" dirty="0" smtClean="0"/>
              <a:t>, </a:t>
            </a:r>
            <a:r>
              <a:rPr lang="en-US" sz="1700" dirty="0" err="1" smtClean="0"/>
              <a:t>si</a:t>
            </a:r>
            <a:r>
              <a:rPr lang="en-US" sz="1700" dirty="0" smtClean="0"/>
              <a:t> </a:t>
            </a:r>
            <a:r>
              <a:rPr lang="en-US" sz="1700" dirty="0" err="1" smtClean="0"/>
              <a:t>anume</a:t>
            </a:r>
            <a:r>
              <a:rPr lang="en-US" sz="1700" dirty="0" smtClean="0"/>
              <a:t> ca </a:t>
            </a:r>
            <a:r>
              <a:rPr lang="en-US" sz="1700" dirty="0" err="1" smtClean="0"/>
              <a:t>nivelul</a:t>
            </a:r>
            <a:r>
              <a:rPr lang="en-US" sz="1700" dirty="0" smtClean="0"/>
              <a:t> </a:t>
            </a:r>
            <a:r>
              <a:rPr lang="en-US" sz="1700" dirty="0" err="1" smtClean="0"/>
              <a:t>curent</a:t>
            </a:r>
            <a:r>
              <a:rPr lang="en-US" sz="1700" dirty="0" smtClean="0"/>
              <a:t> </a:t>
            </a:r>
            <a:r>
              <a:rPr lang="en-US" sz="1700" dirty="0" err="1" smtClean="0"/>
              <a:t>este</a:t>
            </a:r>
            <a:r>
              <a:rPr lang="en-US" sz="1700" dirty="0" smtClean="0"/>
              <a:t>              </a:t>
            </a:r>
            <a:r>
              <a:rPr lang="en-US" sz="1700" dirty="0" err="1" smtClean="0"/>
              <a:t>currentLevel</a:t>
            </a:r>
            <a:r>
              <a:rPr lang="en-US" sz="1700" dirty="0" smtClean="0"/>
              <a:t> + 1.</a:t>
            </a:r>
            <a:r>
              <a:rPr lang="en-GB" sz="1700" dirty="0"/>
              <a:t/>
            </a:r>
            <a:br>
              <a:rPr lang="en-GB" sz="1700" dirty="0"/>
            </a:br>
            <a:r>
              <a:rPr lang="en-GB" sz="1700" dirty="0" smtClean="0"/>
              <a:t>- </a:t>
            </a:r>
            <a:r>
              <a:rPr lang="en-GB" sz="1700" dirty="0" err="1" smtClean="0"/>
              <a:t>atunci</a:t>
            </a:r>
            <a:r>
              <a:rPr lang="en-GB" sz="1700" dirty="0" smtClean="0"/>
              <a:t> </a:t>
            </a:r>
            <a:r>
              <a:rPr lang="en-GB" sz="1700" dirty="0" err="1" smtClean="0"/>
              <a:t>cand</a:t>
            </a:r>
            <a:r>
              <a:rPr lang="en-GB" sz="1700" dirty="0" smtClean="0"/>
              <a:t> se </a:t>
            </a:r>
            <a:r>
              <a:rPr lang="en-GB" sz="1700" dirty="0" err="1" smtClean="0"/>
              <a:t>apasa</a:t>
            </a:r>
            <a:r>
              <a:rPr lang="en-GB" sz="1700" dirty="0" smtClean="0"/>
              <a:t> </a:t>
            </a:r>
            <a:r>
              <a:rPr lang="en-GB" sz="1700" dirty="0" err="1" smtClean="0"/>
              <a:t>butonul</a:t>
            </a:r>
            <a:r>
              <a:rPr lang="en-GB" sz="1700" dirty="0" smtClean="0"/>
              <a:t> L, se </a:t>
            </a:r>
            <a:r>
              <a:rPr lang="en-GB" sz="1700" dirty="0" err="1" smtClean="0"/>
              <a:t>salveaza</a:t>
            </a:r>
            <a:r>
              <a:rPr lang="en-GB" sz="1700" dirty="0" smtClean="0"/>
              <a:t> in </a:t>
            </a:r>
            <a:r>
              <a:rPr lang="en-GB" sz="1700" dirty="0" err="1" smtClean="0"/>
              <a:t>baza</a:t>
            </a:r>
            <a:r>
              <a:rPr lang="en-GB" sz="1700" dirty="0" smtClean="0"/>
              <a:t> de date </a:t>
            </a:r>
            <a:r>
              <a:rPr lang="en-GB" sz="1700" dirty="0" err="1" smtClean="0"/>
              <a:t>nivelul</a:t>
            </a:r>
            <a:r>
              <a:rPr lang="en-GB" sz="1700" dirty="0" smtClean="0"/>
              <a:t> </a:t>
            </a:r>
            <a:r>
              <a:rPr lang="en-GB" sz="1700" dirty="0" err="1" smtClean="0"/>
              <a:t>curent</a:t>
            </a:r>
            <a:r>
              <a:rPr lang="en-GB" sz="1700" dirty="0" smtClean="0"/>
              <a:t>.</a:t>
            </a:r>
            <a:br>
              <a:rPr lang="en-GB" sz="1700" dirty="0" smtClean="0"/>
            </a:br>
            <a:r>
              <a:rPr lang="en-GB" sz="1700" dirty="0" smtClean="0"/>
              <a:t>- se </a:t>
            </a:r>
            <a:r>
              <a:rPr lang="en-GB" sz="1700" dirty="0" err="1" smtClean="0"/>
              <a:t>poate</a:t>
            </a:r>
            <a:r>
              <a:rPr lang="en-GB" sz="1700" dirty="0" smtClean="0"/>
              <a:t> </a:t>
            </a:r>
            <a:r>
              <a:rPr lang="en-GB" sz="1700" dirty="0" err="1" smtClean="0"/>
              <a:t>reseta</a:t>
            </a:r>
            <a:r>
              <a:rPr lang="en-GB" sz="1700" dirty="0" smtClean="0"/>
              <a:t> </a:t>
            </a:r>
            <a:r>
              <a:rPr lang="en-GB" sz="1700" dirty="0" err="1" smtClean="0"/>
              <a:t>baza</a:t>
            </a:r>
            <a:r>
              <a:rPr lang="en-GB" sz="1700" dirty="0" smtClean="0"/>
              <a:t> de date </a:t>
            </a:r>
            <a:r>
              <a:rPr lang="en-GB" sz="1700" dirty="0" err="1" smtClean="0"/>
              <a:t>prin</a:t>
            </a:r>
            <a:r>
              <a:rPr lang="en-GB" sz="1700" dirty="0" smtClean="0"/>
              <a:t> </a:t>
            </a:r>
            <a:r>
              <a:rPr lang="en-GB" sz="1700" dirty="0" err="1" smtClean="0"/>
              <a:t>apasarea</a:t>
            </a:r>
            <a:r>
              <a:rPr lang="en-GB" sz="1700" dirty="0" smtClean="0"/>
              <a:t> </a:t>
            </a:r>
            <a:r>
              <a:rPr lang="en-GB" sz="1700" dirty="0" err="1" smtClean="0"/>
              <a:t>butonului</a:t>
            </a:r>
            <a:r>
              <a:rPr lang="en-GB" sz="1700" dirty="0" smtClean="0"/>
              <a:t> R, </a:t>
            </a:r>
            <a:r>
              <a:rPr lang="en-GB" sz="1700" dirty="0" err="1" smtClean="0"/>
              <a:t>iar</a:t>
            </a:r>
            <a:r>
              <a:rPr lang="en-GB" sz="1700" dirty="0" smtClean="0"/>
              <a:t> </a:t>
            </a:r>
            <a:r>
              <a:rPr lang="en-GB" sz="1700" dirty="0" err="1" smtClean="0"/>
              <a:t>nivelurile</a:t>
            </a:r>
            <a:r>
              <a:rPr lang="en-GB" sz="1700" dirty="0" smtClean="0"/>
              <a:t> </a:t>
            </a:r>
            <a:r>
              <a:rPr lang="en-GB" sz="1700" dirty="0" err="1" smtClean="0"/>
              <a:t>devin</a:t>
            </a:r>
            <a:r>
              <a:rPr lang="en-GB" sz="1700" dirty="0" smtClean="0"/>
              <a:t> din </a:t>
            </a:r>
            <a:r>
              <a:rPr lang="en-GB" sz="1700" dirty="0" err="1" smtClean="0"/>
              <a:t>nou</a:t>
            </a:r>
            <a:r>
              <a:rPr lang="en-GB" sz="1700" dirty="0" smtClean="0"/>
              <a:t> </a:t>
            </a:r>
            <a:r>
              <a:rPr lang="en-GB" sz="1700" dirty="0" err="1" smtClean="0"/>
              <a:t>blocate</a:t>
            </a:r>
            <a:r>
              <a:rPr lang="en-GB" sz="1700" dirty="0" smtClean="0"/>
              <a:t> </a:t>
            </a:r>
            <a:r>
              <a:rPr lang="en-GB" sz="1700" dirty="0" err="1" smtClean="0"/>
              <a:t>inafara</a:t>
            </a:r>
            <a:r>
              <a:rPr lang="en-GB" sz="1700" dirty="0" smtClean="0"/>
              <a:t> de </a:t>
            </a:r>
            <a:r>
              <a:rPr lang="en-GB" sz="1700" dirty="0" err="1" smtClean="0"/>
              <a:t>primul</a:t>
            </a:r>
            <a:r>
              <a:rPr lang="en-GB" sz="1700" dirty="0" smtClean="0"/>
              <a:t>.</a:t>
            </a:r>
          </a:p>
          <a:p>
            <a:r>
              <a:rPr lang="en-GB" sz="1700" b="1" u="sng" dirty="0" err="1"/>
              <a:t>Clasa</a:t>
            </a:r>
            <a:r>
              <a:rPr lang="en-GB" sz="1700" b="1" u="sng" dirty="0"/>
              <a:t> </a:t>
            </a:r>
            <a:r>
              <a:rPr lang="en-GB" sz="1700" b="1" u="sng" dirty="0" err="1"/>
              <a:t>prezentata</a:t>
            </a:r>
            <a:r>
              <a:rPr lang="en-GB" sz="1700" b="1" u="sng" dirty="0"/>
              <a:t>, </a:t>
            </a:r>
            <a:r>
              <a:rPr lang="en-GB" sz="1700" b="1" u="sng" dirty="0" err="1"/>
              <a:t>PortalTile</a:t>
            </a:r>
            <a:r>
              <a:rPr lang="en-GB" sz="1700" dirty="0"/>
              <a:t>, </a:t>
            </a:r>
            <a:r>
              <a:rPr lang="en-GB" sz="1700" dirty="0" err="1"/>
              <a:t>este</a:t>
            </a:r>
            <a:r>
              <a:rPr lang="en-GB" sz="1700" dirty="0"/>
              <a:t> o </a:t>
            </a:r>
            <a:r>
              <a:rPr lang="en-GB" sz="1700" dirty="0" err="1"/>
              <a:t>subclasa</a:t>
            </a:r>
            <a:r>
              <a:rPr lang="en-GB" sz="1700" dirty="0"/>
              <a:t> a </a:t>
            </a:r>
            <a:r>
              <a:rPr lang="en-GB" sz="1700" dirty="0" err="1"/>
              <a:t>clasei</a:t>
            </a:r>
            <a:r>
              <a:rPr lang="en-GB" sz="1700" dirty="0"/>
              <a:t> Tile </a:t>
            </a:r>
            <a:r>
              <a:rPr lang="en-GB" sz="1700" dirty="0" err="1"/>
              <a:t>si</a:t>
            </a:r>
            <a:r>
              <a:rPr lang="en-GB" sz="1700" dirty="0"/>
              <a:t> </a:t>
            </a:r>
            <a:r>
              <a:rPr lang="en-GB" sz="1700" dirty="0" err="1"/>
              <a:t>este</a:t>
            </a:r>
            <a:r>
              <a:rPr lang="en-GB" sz="1700" dirty="0"/>
              <a:t> </a:t>
            </a:r>
            <a:r>
              <a:rPr lang="en-GB" sz="1700" dirty="0" err="1"/>
              <a:t>responsabila</a:t>
            </a:r>
            <a:r>
              <a:rPr lang="en-GB" sz="1700" dirty="0"/>
              <a:t> de </a:t>
            </a:r>
            <a:r>
              <a:rPr lang="en-GB" sz="1700" dirty="0" err="1"/>
              <a:t>reprezentarea</a:t>
            </a:r>
            <a:r>
              <a:rPr lang="en-GB" sz="1700" dirty="0"/>
              <a:t> </a:t>
            </a:r>
            <a:r>
              <a:rPr lang="en-GB" sz="1700" dirty="0" err="1"/>
              <a:t>si</a:t>
            </a:r>
            <a:r>
              <a:rPr lang="en-GB" sz="1700" dirty="0"/>
              <a:t> </a:t>
            </a:r>
            <a:r>
              <a:rPr lang="en-GB" sz="1700" dirty="0" err="1"/>
              <a:t>comportamentul</a:t>
            </a:r>
            <a:r>
              <a:rPr lang="en-GB" sz="1700" dirty="0"/>
              <a:t> </a:t>
            </a:r>
            <a:r>
              <a:rPr lang="en-GB" sz="1700" dirty="0" err="1"/>
              <a:t>unui</a:t>
            </a:r>
            <a:r>
              <a:rPr lang="en-GB" sz="1700" dirty="0"/>
              <a:t> tip particular de dale in </a:t>
            </a:r>
            <a:r>
              <a:rPr lang="en-GB" sz="1700" dirty="0" err="1"/>
              <a:t>joc</a:t>
            </a:r>
            <a:r>
              <a:rPr lang="en-GB" sz="1700" dirty="0"/>
              <a:t>. In </a:t>
            </a:r>
            <a:r>
              <a:rPr lang="en-GB" sz="1700" dirty="0" err="1"/>
              <a:t>aceasta</a:t>
            </a:r>
            <a:r>
              <a:rPr lang="en-GB" sz="1700" dirty="0"/>
              <a:t> </a:t>
            </a:r>
            <a:r>
              <a:rPr lang="en-GB" sz="1700" dirty="0" err="1"/>
              <a:t>implementare</a:t>
            </a:r>
            <a:r>
              <a:rPr lang="en-GB" sz="1700" dirty="0"/>
              <a:t>, </a:t>
            </a:r>
            <a:r>
              <a:rPr lang="en-GB" sz="1700" dirty="0" err="1"/>
              <a:t>PortalTile</a:t>
            </a:r>
            <a:r>
              <a:rPr lang="en-GB" sz="1700" dirty="0"/>
              <a:t> </a:t>
            </a:r>
            <a:r>
              <a:rPr lang="en-GB" sz="1700" dirty="0" err="1"/>
              <a:t>este</a:t>
            </a:r>
            <a:r>
              <a:rPr lang="en-GB" sz="1700" dirty="0"/>
              <a:t> o </a:t>
            </a:r>
            <a:r>
              <a:rPr lang="en-GB" sz="1700" dirty="0" err="1"/>
              <a:t>dala</a:t>
            </a:r>
            <a:r>
              <a:rPr lang="en-GB" sz="1700" dirty="0"/>
              <a:t> care </a:t>
            </a:r>
            <a:r>
              <a:rPr lang="en-GB" sz="1700" dirty="0" err="1"/>
              <a:t>reprezinta</a:t>
            </a:r>
            <a:r>
              <a:rPr lang="en-GB" sz="1700" dirty="0"/>
              <a:t> un portal </a:t>
            </a:r>
            <a:r>
              <a:rPr lang="en-GB" sz="1700" dirty="0" err="1"/>
              <a:t>sau</a:t>
            </a:r>
            <a:r>
              <a:rPr lang="en-GB" sz="1700" dirty="0"/>
              <a:t> o </a:t>
            </a:r>
            <a:r>
              <a:rPr lang="en-GB" sz="1700" dirty="0" err="1"/>
              <a:t>poarta</a:t>
            </a:r>
            <a:r>
              <a:rPr lang="en-GB" sz="1700" dirty="0"/>
              <a:t> </a:t>
            </a:r>
            <a:r>
              <a:rPr lang="en-GB" sz="1700" dirty="0" err="1"/>
              <a:t>catre</a:t>
            </a:r>
            <a:r>
              <a:rPr lang="en-GB" sz="1700" dirty="0"/>
              <a:t> alt </a:t>
            </a:r>
            <a:r>
              <a:rPr lang="en-GB" sz="1700" dirty="0" err="1"/>
              <a:t>nivel</a:t>
            </a:r>
            <a:r>
              <a:rPr lang="en-GB" sz="1700" dirty="0"/>
              <a:t> in </a:t>
            </a:r>
            <a:r>
              <a:rPr lang="en-GB" sz="1700" dirty="0" err="1"/>
              <a:t>joc</a:t>
            </a:r>
            <a:r>
              <a:rPr lang="en-GB" sz="1700" dirty="0"/>
              <a:t>.</a:t>
            </a:r>
          </a:p>
          <a:p>
            <a:r>
              <a:rPr lang="en-GB" sz="1700" dirty="0" err="1"/>
              <a:t>Aici</a:t>
            </a:r>
            <a:r>
              <a:rPr lang="en-GB" sz="1700" dirty="0"/>
              <a:t> </a:t>
            </a:r>
            <a:r>
              <a:rPr lang="en-GB" sz="1700" dirty="0" err="1"/>
              <a:t>sunt</a:t>
            </a:r>
            <a:r>
              <a:rPr lang="en-GB" sz="1700" dirty="0"/>
              <a:t> </a:t>
            </a:r>
            <a:r>
              <a:rPr lang="en-GB" sz="1700" dirty="0" err="1"/>
              <a:t>principalele</a:t>
            </a:r>
            <a:r>
              <a:rPr lang="en-GB" sz="1700" dirty="0"/>
              <a:t> </a:t>
            </a:r>
            <a:r>
              <a:rPr lang="en-GB" sz="1700" dirty="0" err="1"/>
              <a:t>caracteristici</a:t>
            </a:r>
            <a:r>
              <a:rPr lang="en-GB" sz="1700" dirty="0"/>
              <a:t> ale </a:t>
            </a:r>
            <a:r>
              <a:rPr lang="en-GB" sz="1700" dirty="0" err="1"/>
              <a:t>clasei</a:t>
            </a:r>
            <a:r>
              <a:rPr lang="en-GB" sz="1700" dirty="0"/>
              <a:t>:</a:t>
            </a:r>
          </a:p>
          <a:p>
            <a:r>
              <a:rPr lang="en-GB" sz="1700" dirty="0" err="1"/>
              <a:t>Constructorul</a:t>
            </a:r>
            <a:r>
              <a:rPr lang="en-GB" sz="1700" dirty="0"/>
              <a:t> </a:t>
            </a:r>
            <a:r>
              <a:rPr lang="en-GB" sz="1700" dirty="0" err="1"/>
              <a:t>PortalTile</a:t>
            </a:r>
            <a:r>
              <a:rPr lang="en-GB" sz="1700" dirty="0"/>
              <a:t>(</a:t>
            </a:r>
            <a:r>
              <a:rPr lang="en-GB" sz="1700" dirty="0" err="1"/>
              <a:t>int</a:t>
            </a:r>
            <a:r>
              <a:rPr lang="en-GB" sz="1700" dirty="0"/>
              <a:t> id) </a:t>
            </a:r>
            <a:r>
              <a:rPr lang="en-GB" sz="1700" dirty="0" err="1"/>
              <a:t>initializeaza</a:t>
            </a:r>
            <a:r>
              <a:rPr lang="en-GB" sz="1700" dirty="0"/>
              <a:t> o </a:t>
            </a:r>
            <a:r>
              <a:rPr lang="en-GB" sz="1700" dirty="0" err="1"/>
              <a:t>dala</a:t>
            </a:r>
            <a:r>
              <a:rPr lang="en-GB" sz="1700" dirty="0"/>
              <a:t> de portal cu </a:t>
            </a:r>
            <a:r>
              <a:rPr lang="en-GB" sz="1700" dirty="0" err="1"/>
              <a:t>imaginea</a:t>
            </a:r>
            <a:r>
              <a:rPr lang="en-GB" sz="1700" dirty="0"/>
              <a:t> </a:t>
            </a:r>
            <a:r>
              <a:rPr lang="en-GB" sz="1700" dirty="0" err="1"/>
              <a:t>corespunzatoare</a:t>
            </a:r>
            <a:r>
              <a:rPr lang="en-GB" sz="1700" dirty="0"/>
              <a:t> din </a:t>
            </a:r>
            <a:r>
              <a:rPr lang="en-GB" sz="1700" dirty="0" err="1"/>
              <a:t>clasa</a:t>
            </a:r>
            <a:r>
              <a:rPr lang="en-GB" sz="1700" dirty="0"/>
              <a:t> Assets, </a:t>
            </a:r>
            <a:r>
              <a:rPr lang="en-GB" sz="1700" dirty="0" err="1"/>
              <a:t>folosind</a:t>
            </a:r>
            <a:r>
              <a:rPr lang="en-GB" sz="1700" dirty="0"/>
              <a:t> </a:t>
            </a:r>
            <a:r>
              <a:rPr lang="en-GB" sz="1700" dirty="0" err="1"/>
              <a:t>superconstructorul</a:t>
            </a:r>
            <a:r>
              <a:rPr lang="en-GB" sz="1700" dirty="0"/>
              <a:t> </a:t>
            </a:r>
            <a:r>
              <a:rPr lang="en-GB" sz="1700" dirty="0" err="1"/>
              <a:t>clasei</a:t>
            </a:r>
            <a:r>
              <a:rPr lang="en-GB" sz="1700" dirty="0"/>
              <a:t> de </a:t>
            </a:r>
            <a:r>
              <a:rPr lang="en-GB" sz="1700" dirty="0" err="1"/>
              <a:t>baza</a:t>
            </a:r>
            <a:r>
              <a:rPr lang="en-GB" sz="1700" dirty="0"/>
              <a:t> Tile.</a:t>
            </a:r>
          </a:p>
          <a:p>
            <a:r>
              <a:rPr lang="en-GB" sz="1700" dirty="0" err="1"/>
              <a:t>Metoda</a:t>
            </a:r>
            <a:r>
              <a:rPr lang="en-GB" sz="1700" dirty="0"/>
              <a:t> </a:t>
            </a:r>
            <a:r>
              <a:rPr lang="en-GB" sz="1700" dirty="0" err="1"/>
              <a:t>isSolid</a:t>
            </a:r>
            <a:r>
              <a:rPr lang="en-GB" sz="1700" dirty="0"/>
              <a:t>() </a:t>
            </a:r>
            <a:r>
              <a:rPr lang="en-GB" sz="1700" dirty="0" err="1"/>
              <a:t>este</a:t>
            </a:r>
            <a:r>
              <a:rPr lang="en-GB" sz="1700" dirty="0"/>
              <a:t> </a:t>
            </a:r>
            <a:r>
              <a:rPr lang="en-GB" sz="1700" dirty="0" err="1"/>
              <a:t>suprascrisa</a:t>
            </a:r>
            <a:r>
              <a:rPr lang="en-GB" sz="1700" dirty="0"/>
              <a:t> </a:t>
            </a:r>
            <a:r>
              <a:rPr lang="en-GB" sz="1700" dirty="0" err="1"/>
              <a:t>pentru</a:t>
            </a:r>
            <a:r>
              <a:rPr lang="en-GB" sz="1700" dirty="0"/>
              <a:t> a </a:t>
            </a:r>
            <a:r>
              <a:rPr lang="en-GB" sz="1700" dirty="0" err="1"/>
              <a:t>returna</a:t>
            </a:r>
            <a:r>
              <a:rPr lang="en-GB" sz="1700" dirty="0"/>
              <a:t> true, </a:t>
            </a:r>
            <a:r>
              <a:rPr lang="en-GB" sz="1700" dirty="0" err="1"/>
              <a:t>indicand</a:t>
            </a:r>
            <a:r>
              <a:rPr lang="en-GB" sz="1700" dirty="0"/>
              <a:t> ca </a:t>
            </a:r>
            <a:r>
              <a:rPr lang="en-GB" sz="1700" dirty="0" err="1"/>
              <a:t>jucatorul</a:t>
            </a:r>
            <a:r>
              <a:rPr lang="en-GB" sz="1700" dirty="0"/>
              <a:t> nu </a:t>
            </a:r>
            <a:r>
              <a:rPr lang="en-GB" sz="1700" dirty="0" err="1"/>
              <a:t>poate</a:t>
            </a:r>
            <a:r>
              <a:rPr lang="en-GB" sz="1700" dirty="0"/>
              <a:t> </a:t>
            </a:r>
            <a:r>
              <a:rPr lang="en-GB" sz="1700" dirty="0" err="1"/>
              <a:t>trece</a:t>
            </a:r>
            <a:r>
              <a:rPr lang="en-GB" sz="1700" dirty="0"/>
              <a:t> </a:t>
            </a:r>
            <a:r>
              <a:rPr lang="en-GB" sz="1700" dirty="0" err="1"/>
              <a:t>prin</a:t>
            </a:r>
            <a:r>
              <a:rPr lang="en-GB" sz="1700" dirty="0"/>
              <a:t> </a:t>
            </a:r>
            <a:r>
              <a:rPr lang="en-GB" sz="1700" dirty="0" err="1"/>
              <a:t>acest</a:t>
            </a:r>
            <a:r>
              <a:rPr lang="en-GB" sz="1700" dirty="0"/>
              <a:t> tip de </a:t>
            </a:r>
            <a:r>
              <a:rPr lang="en-GB" sz="1700" dirty="0" err="1"/>
              <a:t>dala</a:t>
            </a:r>
            <a:r>
              <a:rPr lang="en-GB" sz="1700" dirty="0"/>
              <a:t>.</a:t>
            </a:r>
          </a:p>
          <a:p>
            <a:r>
              <a:rPr lang="en-GB" sz="1700" dirty="0" err="1"/>
              <a:t>Metoda</a:t>
            </a:r>
            <a:r>
              <a:rPr lang="en-GB" sz="1700" dirty="0"/>
              <a:t> </a:t>
            </a:r>
            <a:r>
              <a:rPr lang="en-GB" sz="1700" dirty="0" err="1"/>
              <a:t>onCollision</a:t>
            </a:r>
            <a:r>
              <a:rPr lang="en-GB" sz="1700" dirty="0"/>
              <a:t>() </a:t>
            </a:r>
            <a:r>
              <a:rPr lang="en-GB" sz="1700" dirty="0" err="1"/>
              <a:t>este</a:t>
            </a:r>
            <a:r>
              <a:rPr lang="en-GB" sz="1700" dirty="0"/>
              <a:t> </a:t>
            </a:r>
            <a:r>
              <a:rPr lang="en-GB" sz="1700" dirty="0" err="1"/>
              <a:t>apelata</a:t>
            </a:r>
            <a:r>
              <a:rPr lang="en-GB" sz="1700" dirty="0"/>
              <a:t> </a:t>
            </a:r>
            <a:r>
              <a:rPr lang="en-GB" sz="1700" dirty="0" err="1"/>
              <a:t>atunci</a:t>
            </a:r>
            <a:r>
              <a:rPr lang="en-GB" sz="1700" dirty="0"/>
              <a:t> </a:t>
            </a:r>
            <a:r>
              <a:rPr lang="en-GB" sz="1700" dirty="0" err="1"/>
              <a:t>cand</a:t>
            </a:r>
            <a:r>
              <a:rPr lang="en-GB" sz="1700" dirty="0"/>
              <a:t> </a:t>
            </a:r>
            <a:r>
              <a:rPr lang="en-GB" sz="1700" dirty="0" err="1"/>
              <a:t>jucatorul</a:t>
            </a:r>
            <a:r>
              <a:rPr lang="en-GB" sz="1700" dirty="0"/>
              <a:t> </a:t>
            </a:r>
            <a:r>
              <a:rPr lang="en-GB" sz="1700" dirty="0" err="1"/>
              <a:t>colideaza</a:t>
            </a:r>
            <a:r>
              <a:rPr lang="en-GB" sz="1700" dirty="0"/>
              <a:t> cu </a:t>
            </a:r>
            <a:r>
              <a:rPr lang="en-GB" sz="1700" dirty="0" err="1"/>
              <a:t>dala</a:t>
            </a:r>
            <a:r>
              <a:rPr lang="en-GB" sz="1700" dirty="0"/>
              <a:t> de portal. In </a:t>
            </a:r>
            <a:r>
              <a:rPr lang="en-GB" sz="1700" dirty="0" err="1"/>
              <a:t>functie</a:t>
            </a:r>
            <a:r>
              <a:rPr lang="en-GB" sz="1700" dirty="0"/>
              <a:t> de </a:t>
            </a:r>
            <a:r>
              <a:rPr lang="en-GB" sz="1700" dirty="0" err="1"/>
              <a:t>nivelul</a:t>
            </a:r>
            <a:r>
              <a:rPr lang="en-GB" sz="1700" dirty="0"/>
              <a:t> </a:t>
            </a:r>
            <a:r>
              <a:rPr lang="en-GB" sz="1700" dirty="0" err="1"/>
              <a:t>curent</a:t>
            </a:r>
            <a:r>
              <a:rPr lang="en-GB" sz="1700" dirty="0"/>
              <a:t> al </a:t>
            </a:r>
            <a:r>
              <a:rPr lang="en-GB" sz="1700" dirty="0" err="1"/>
              <a:t>jocului</a:t>
            </a:r>
            <a:r>
              <a:rPr lang="en-GB" sz="1700" dirty="0"/>
              <a:t> (</a:t>
            </a:r>
            <a:r>
              <a:rPr lang="en-GB" sz="1700" dirty="0" err="1"/>
              <a:t>Game.currentLevel</a:t>
            </a:r>
            <a:r>
              <a:rPr lang="en-GB" sz="1700" dirty="0"/>
              <a:t>), se </a:t>
            </a:r>
            <a:r>
              <a:rPr lang="en-GB" sz="1700" dirty="0" err="1"/>
              <a:t>actualizeaza</a:t>
            </a:r>
            <a:r>
              <a:rPr lang="en-GB" sz="1700" dirty="0"/>
              <a:t> </a:t>
            </a:r>
            <a:r>
              <a:rPr lang="en-GB" sz="1700" dirty="0" err="1"/>
              <a:t>datele</a:t>
            </a:r>
            <a:r>
              <a:rPr lang="en-GB" sz="1700" dirty="0"/>
              <a:t> de </a:t>
            </a:r>
            <a:r>
              <a:rPr lang="en-GB" sz="1700" dirty="0" err="1"/>
              <a:t>salvare</a:t>
            </a:r>
            <a:r>
              <a:rPr lang="en-GB" sz="1700" dirty="0"/>
              <a:t> </a:t>
            </a:r>
            <a:r>
              <a:rPr lang="en-GB" sz="1700" dirty="0" err="1"/>
              <a:t>folosind</a:t>
            </a:r>
            <a:r>
              <a:rPr lang="en-GB" sz="1700" dirty="0"/>
              <a:t> </a:t>
            </a:r>
            <a:r>
              <a:rPr lang="en-GB" sz="1700" dirty="0" err="1"/>
              <a:t>clasa</a:t>
            </a:r>
            <a:r>
              <a:rPr lang="en-GB" sz="1700" dirty="0"/>
              <a:t> Save, </a:t>
            </a:r>
            <a:r>
              <a:rPr lang="en-GB" sz="1700" dirty="0" err="1"/>
              <a:t>astfel</a:t>
            </a:r>
            <a:r>
              <a:rPr lang="en-GB" sz="1700" dirty="0"/>
              <a:t> </a:t>
            </a:r>
            <a:r>
              <a:rPr lang="en-GB" sz="1700" dirty="0" err="1"/>
              <a:t>incat</a:t>
            </a:r>
            <a:r>
              <a:rPr lang="en-GB" sz="1700" dirty="0"/>
              <a:t> </a:t>
            </a:r>
            <a:r>
              <a:rPr lang="en-GB" sz="1700" dirty="0" err="1"/>
              <a:t>jocul</a:t>
            </a:r>
            <a:r>
              <a:rPr lang="en-GB" sz="1700" dirty="0"/>
              <a:t> </a:t>
            </a:r>
            <a:r>
              <a:rPr lang="en-GB" sz="1700" dirty="0" err="1"/>
              <a:t>sa</a:t>
            </a:r>
            <a:r>
              <a:rPr lang="en-GB" sz="1700" dirty="0"/>
              <a:t> </a:t>
            </a:r>
            <a:r>
              <a:rPr lang="en-GB" sz="1700" dirty="0" err="1"/>
              <a:t>inceapa</a:t>
            </a:r>
            <a:r>
              <a:rPr lang="en-GB" sz="1700" dirty="0"/>
              <a:t> de la </a:t>
            </a:r>
            <a:r>
              <a:rPr lang="en-GB" sz="1700" dirty="0" err="1"/>
              <a:t>nivelul</a:t>
            </a:r>
            <a:r>
              <a:rPr lang="en-GB" sz="1700" dirty="0"/>
              <a:t> </a:t>
            </a:r>
            <a:r>
              <a:rPr lang="en-GB" sz="1700" dirty="0" err="1"/>
              <a:t>urmator</a:t>
            </a:r>
            <a:r>
              <a:rPr lang="en-GB" sz="1700" dirty="0"/>
              <a:t>. </a:t>
            </a:r>
            <a:r>
              <a:rPr lang="en-GB" sz="1700" dirty="0" err="1"/>
              <a:t>Apoi</a:t>
            </a:r>
            <a:r>
              <a:rPr lang="en-GB" sz="1700" dirty="0"/>
              <a:t>, </a:t>
            </a:r>
            <a:r>
              <a:rPr lang="en-GB" sz="1700" dirty="0" err="1"/>
              <a:t>starea</a:t>
            </a:r>
            <a:r>
              <a:rPr lang="en-GB" sz="1700" dirty="0"/>
              <a:t> </a:t>
            </a:r>
            <a:r>
              <a:rPr lang="en-GB" sz="1700" dirty="0" err="1"/>
              <a:t>jocului</a:t>
            </a:r>
            <a:r>
              <a:rPr lang="en-GB" sz="1700" dirty="0"/>
              <a:t> </a:t>
            </a:r>
            <a:r>
              <a:rPr lang="en-GB" sz="1700" dirty="0" err="1"/>
              <a:t>este</a:t>
            </a:r>
            <a:r>
              <a:rPr lang="en-GB" sz="1700" dirty="0"/>
              <a:t> </a:t>
            </a:r>
            <a:r>
              <a:rPr lang="en-GB" sz="1700" dirty="0" err="1"/>
              <a:t>setata</a:t>
            </a:r>
            <a:r>
              <a:rPr lang="en-GB" sz="1700" dirty="0"/>
              <a:t> </a:t>
            </a:r>
            <a:r>
              <a:rPr lang="en-GB" sz="1700" dirty="0" err="1"/>
              <a:t>pe</a:t>
            </a:r>
            <a:r>
              <a:rPr lang="en-GB" sz="1700" dirty="0"/>
              <a:t> STATE.MENU, </a:t>
            </a:r>
            <a:r>
              <a:rPr lang="en-GB" sz="1700" dirty="0" err="1"/>
              <a:t>probabil</a:t>
            </a:r>
            <a:r>
              <a:rPr lang="en-GB" sz="1700" dirty="0"/>
              <a:t> </a:t>
            </a:r>
            <a:r>
              <a:rPr lang="en-GB" sz="1700" dirty="0" err="1"/>
              <a:t>pentru</a:t>
            </a:r>
            <a:r>
              <a:rPr lang="en-GB" sz="1700" dirty="0"/>
              <a:t> a </a:t>
            </a:r>
            <a:r>
              <a:rPr lang="en-GB" sz="1700" dirty="0" err="1"/>
              <a:t>afisa</a:t>
            </a:r>
            <a:r>
              <a:rPr lang="en-GB" sz="1700" dirty="0"/>
              <a:t> </a:t>
            </a:r>
            <a:r>
              <a:rPr lang="en-GB" sz="1700" dirty="0" err="1"/>
              <a:t>meniul</a:t>
            </a:r>
            <a:r>
              <a:rPr lang="en-GB" sz="1700" dirty="0"/>
              <a:t> principal al </a:t>
            </a:r>
            <a:r>
              <a:rPr lang="en-GB" sz="1700" dirty="0" err="1"/>
              <a:t>jocului</a:t>
            </a:r>
            <a:r>
              <a:rPr lang="en-GB" sz="1700" dirty="0"/>
              <a:t>.</a:t>
            </a:r>
          </a:p>
          <a:p>
            <a:r>
              <a:rPr lang="en-GB" sz="1700" dirty="0"/>
              <a:t>In </a:t>
            </a:r>
            <a:r>
              <a:rPr lang="en-GB" sz="1700" dirty="0" err="1"/>
              <a:t>ansamblu</a:t>
            </a:r>
            <a:r>
              <a:rPr lang="en-GB" sz="1700" dirty="0"/>
              <a:t>, </a:t>
            </a:r>
            <a:r>
              <a:rPr lang="en-GB" sz="1700" dirty="0" err="1"/>
              <a:t>PortalTile</a:t>
            </a:r>
            <a:r>
              <a:rPr lang="en-GB" sz="1700" dirty="0"/>
              <a:t> </a:t>
            </a:r>
            <a:r>
              <a:rPr lang="en-GB" sz="1700" dirty="0" err="1"/>
              <a:t>gestioneaza</a:t>
            </a:r>
            <a:r>
              <a:rPr lang="en-GB" sz="1700" dirty="0"/>
              <a:t> </a:t>
            </a:r>
            <a:r>
              <a:rPr lang="en-GB" sz="1700" dirty="0" err="1"/>
              <a:t>interactiunile</a:t>
            </a:r>
            <a:r>
              <a:rPr lang="en-GB" sz="1700" dirty="0"/>
              <a:t> cu </a:t>
            </a:r>
            <a:r>
              <a:rPr lang="en-GB" sz="1700" dirty="0" err="1"/>
              <a:t>jucatorul</a:t>
            </a:r>
            <a:r>
              <a:rPr lang="en-GB" sz="1700" dirty="0"/>
              <a:t> </a:t>
            </a:r>
            <a:r>
              <a:rPr lang="en-GB" sz="1700" dirty="0" err="1"/>
              <a:t>si</a:t>
            </a:r>
            <a:r>
              <a:rPr lang="en-GB" sz="1700" dirty="0"/>
              <a:t> </a:t>
            </a:r>
            <a:r>
              <a:rPr lang="en-GB" sz="1700" dirty="0" err="1"/>
              <a:t>actualizarile</a:t>
            </a:r>
            <a:r>
              <a:rPr lang="en-GB" sz="1700" dirty="0"/>
              <a:t> </a:t>
            </a:r>
            <a:r>
              <a:rPr lang="en-GB" sz="1700" dirty="0" err="1"/>
              <a:t>necesare</a:t>
            </a:r>
            <a:r>
              <a:rPr lang="en-GB" sz="1700" dirty="0"/>
              <a:t> ale </a:t>
            </a:r>
            <a:r>
              <a:rPr lang="en-GB" sz="1700" dirty="0" err="1"/>
              <a:t>starii</a:t>
            </a:r>
            <a:r>
              <a:rPr lang="en-GB" sz="1700" dirty="0"/>
              <a:t> </a:t>
            </a:r>
            <a:r>
              <a:rPr lang="en-GB" sz="1700" dirty="0" err="1"/>
              <a:t>jocului</a:t>
            </a:r>
            <a:r>
              <a:rPr lang="en-GB" sz="1700" dirty="0"/>
              <a:t> </a:t>
            </a:r>
            <a:r>
              <a:rPr lang="en-GB" sz="1700" dirty="0" err="1"/>
              <a:t>atunci</a:t>
            </a:r>
            <a:r>
              <a:rPr lang="en-GB" sz="1700" dirty="0"/>
              <a:t> </a:t>
            </a:r>
            <a:r>
              <a:rPr lang="en-GB" sz="1700" dirty="0" err="1"/>
              <a:t>cand</a:t>
            </a:r>
            <a:r>
              <a:rPr lang="en-GB" sz="1700" dirty="0"/>
              <a:t> </a:t>
            </a:r>
            <a:r>
              <a:rPr lang="en-GB" sz="1700" dirty="0" err="1"/>
              <a:t>acesta</a:t>
            </a:r>
            <a:r>
              <a:rPr lang="en-GB" sz="1700" dirty="0"/>
              <a:t> </a:t>
            </a:r>
            <a:r>
              <a:rPr lang="en-GB" sz="1700" dirty="0" err="1"/>
              <a:t>interactioneaza</a:t>
            </a:r>
            <a:r>
              <a:rPr lang="en-GB" sz="1700" dirty="0"/>
              <a:t> cu o </a:t>
            </a:r>
            <a:r>
              <a:rPr lang="en-GB" sz="1700" dirty="0" err="1"/>
              <a:t>dala</a:t>
            </a:r>
            <a:r>
              <a:rPr lang="en-GB" sz="1700" dirty="0"/>
              <a:t> de portal.</a:t>
            </a:r>
          </a:p>
          <a:p>
            <a:endParaRPr lang="en-GB" sz="1800" dirty="0" smtClean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833892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1600" b="1" u="sng" dirty="0" err="1" smtClean="0"/>
              <a:t>Clasa</a:t>
            </a:r>
            <a:r>
              <a:rPr lang="en-US" sz="1600" b="1" u="sng" dirty="0" smtClean="0"/>
              <a:t> Camera:</a:t>
            </a:r>
          </a:p>
          <a:p>
            <a:r>
              <a:rPr lang="en-US" sz="1600" dirty="0" err="1" smtClean="0"/>
              <a:t>Constructorul</a:t>
            </a:r>
            <a:r>
              <a:rPr lang="en-US" sz="1600" dirty="0" smtClean="0"/>
              <a:t> Camera(float x, float y) </a:t>
            </a:r>
            <a:r>
              <a:rPr lang="en-US" sz="1600" dirty="0" err="1" smtClean="0"/>
              <a:t>primeste</a:t>
            </a:r>
            <a:r>
              <a:rPr lang="en-US" sz="1600" dirty="0" smtClean="0"/>
              <a:t> </a:t>
            </a:r>
            <a:r>
              <a:rPr lang="en-US" sz="1600" dirty="0" err="1" smtClean="0"/>
              <a:t>coordonatele</a:t>
            </a:r>
            <a:r>
              <a:rPr lang="en-US" sz="1600" dirty="0" smtClean="0"/>
              <a:t> x </a:t>
            </a:r>
            <a:r>
              <a:rPr lang="en-US" sz="1600" dirty="0" err="1" smtClean="0"/>
              <a:t>si</a:t>
            </a:r>
            <a:r>
              <a:rPr lang="en-US" sz="1600" dirty="0" smtClean="0"/>
              <a:t> y </a:t>
            </a:r>
            <a:r>
              <a:rPr lang="en-US" sz="1600" dirty="0" err="1" smtClean="0"/>
              <a:t>initiale</a:t>
            </a:r>
            <a:r>
              <a:rPr lang="en-US" sz="1600" dirty="0" smtClean="0"/>
              <a:t> ale </a:t>
            </a:r>
            <a:r>
              <a:rPr lang="en-US" sz="1600" dirty="0" err="1" smtClean="0"/>
              <a:t>camerei</a:t>
            </a:r>
            <a:r>
              <a:rPr lang="en-US" sz="1600" dirty="0" smtClean="0"/>
              <a:t> </a:t>
            </a:r>
            <a:r>
              <a:rPr lang="en-US" sz="1600" dirty="0" err="1" smtClean="0"/>
              <a:t>si</a:t>
            </a:r>
            <a:r>
              <a:rPr lang="en-US" sz="1600" dirty="0" smtClean="0"/>
              <a:t> le </a:t>
            </a:r>
            <a:r>
              <a:rPr lang="en-US" sz="1600" dirty="0" err="1" smtClean="0"/>
              <a:t>atribuie</a:t>
            </a:r>
            <a:r>
              <a:rPr lang="en-US" sz="1600" dirty="0" smtClean="0"/>
              <a:t> </a:t>
            </a:r>
            <a:r>
              <a:rPr lang="en-US" sz="1600" dirty="0" err="1" smtClean="0"/>
              <a:t>membrilor</a:t>
            </a:r>
            <a:r>
              <a:rPr lang="en-US" sz="1600" dirty="0" smtClean="0"/>
              <a:t> </a:t>
            </a:r>
            <a:r>
              <a:rPr lang="en-US" sz="1600" dirty="0" err="1" smtClean="0"/>
              <a:t>clasei</a:t>
            </a:r>
            <a:r>
              <a:rPr lang="en-US" sz="1600" dirty="0" smtClean="0"/>
              <a:t>.</a:t>
            </a:r>
          </a:p>
          <a:p>
            <a:r>
              <a:rPr lang="en-US" sz="1600" dirty="0" err="1" smtClean="0"/>
              <a:t>Metoda</a:t>
            </a:r>
            <a:r>
              <a:rPr lang="en-US" sz="1600" dirty="0" smtClean="0"/>
              <a:t> tick(Player player)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responsabila</a:t>
            </a:r>
            <a:r>
              <a:rPr lang="en-US" sz="1600" dirty="0" smtClean="0"/>
              <a:t>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</a:t>
            </a:r>
            <a:r>
              <a:rPr lang="en-US" sz="1600" dirty="0" err="1" smtClean="0"/>
              <a:t>actualizarea</a:t>
            </a:r>
            <a:r>
              <a:rPr lang="en-US" sz="1600" dirty="0" smtClean="0"/>
              <a:t> </a:t>
            </a:r>
            <a:r>
              <a:rPr lang="en-US" sz="1600" dirty="0" err="1" smtClean="0"/>
              <a:t>pozitiei</a:t>
            </a:r>
            <a:r>
              <a:rPr lang="en-US" sz="1600" dirty="0" smtClean="0"/>
              <a:t> </a:t>
            </a:r>
            <a:r>
              <a:rPr lang="en-US" sz="1600" dirty="0" err="1" smtClean="0"/>
              <a:t>camerei</a:t>
            </a:r>
            <a:r>
              <a:rPr lang="en-US" sz="1600" dirty="0" smtClean="0"/>
              <a:t> in </a:t>
            </a:r>
            <a:r>
              <a:rPr lang="en-US" sz="1600" dirty="0" err="1" smtClean="0"/>
              <a:t>functie</a:t>
            </a:r>
            <a:r>
              <a:rPr lang="en-US" sz="1600" dirty="0" smtClean="0"/>
              <a:t> de </a:t>
            </a:r>
            <a:r>
              <a:rPr lang="en-US" sz="1600" dirty="0" err="1" smtClean="0"/>
              <a:t>pozitia</a:t>
            </a:r>
            <a:r>
              <a:rPr lang="en-US" sz="1600" dirty="0" smtClean="0"/>
              <a:t> </a:t>
            </a:r>
            <a:r>
              <a:rPr lang="en-US" sz="1600" dirty="0" err="1" smtClean="0"/>
              <a:t>jucatorului</a:t>
            </a:r>
            <a:r>
              <a:rPr lang="en-US" sz="1600" dirty="0" smtClean="0"/>
              <a:t>. In </a:t>
            </a:r>
            <a:r>
              <a:rPr lang="en-US" sz="1600" dirty="0" err="1" smtClean="0"/>
              <a:t>implementarea</a:t>
            </a:r>
            <a:r>
              <a:rPr lang="en-US" sz="1600" dirty="0" smtClean="0"/>
              <a:t> data, </a:t>
            </a:r>
            <a:r>
              <a:rPr lang="en-US" sz="1600" dirty="0" err="1" smtClean="0"/>
              <a:t>coordonata</a:t>
            </a:r>
            <a:r>
              <a:rPr lang="en-US" sz="1600" dirty="0" smtClean="0"/>
              <a:t> x a </a:t>
            </a:r>
            <a:r>
              <a:rPr lang="en-US" sz="1600" dirty="0" err="1" smtClean="0"/>
              <a:t>camerei</a:t>
            </a:r>
            <a:r>
              <a:rPr lang="en-US" sz="1600" dirty="0" smtClean="0"/>
              <a:t>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setata</a:t>
            </a:r>
            <a:r>
              <a:rPr lang="en-US" sz="1600" dirty="0" smtClean="0"/>
              <a:t> </a:t>
            </a:r>
            <a:r>
              <a:rPr lang="en-US" sz="1600" dirty="0" err="1" smtClean="0"/>
              <a:t>astfel</a:t>
            </a:r>
            <a:r>
              <a:rPr lang="en-US" sz="1600" dirty="0" smtClean="0"/>
              <a:t> </a:t>
            </a:r>
            <a:r>
              <a:rPr lang="en-US" sz="1600" dirty="0" err="1" smtClean="0"/>
              <a:t>inca</a:t>
            </a:r>
            <a:r>
              <a:rPr lang="en-US" sz="1600" dirty="0" smtClean="0"/>
              <a:t> </a:t>
            </a:r>
            <a:r>
              <a:rPr lang="en-US" sz="1600" dirty="0" err="1" smtClean="0"/>
              <a:t>jucatorul</a:t>
            </a:r>
            <a:r>
              <a:rPr lang="en-US" sz="1600" dirty="0" smtClean="0"/>
              <a:t> </a:t>
            </a:r>
            <a:r>
              <a:rPr lang="en-US" sz="1600" dirty="0" err="1" smtClean="0"/>
              <a:t>sa</a:t>
            </a:r>
            <a:r>
              <a:rPr lang="en-US" sz="1600" dirty="0" smtClean="0"/>
              <a:t> fie </a:t>
            </a:r>
            <a:r>
              <a:rPr lang="en-US" sz="1600" dirty="0" err="1" smtClean="0"/>
              <a:t>centrul</a:t>
            </a:r>
            <a:r>
              <a:rPr lang="en-US" sz="1600" dirty="0" smtClean="0"/>
              <a:t> </a:t>
            </a:r>
            <a:r>
              <a:rPr lang="en-US" sz="1600" dirty="0" err="1" smtClean="0"/>
              <a:t>ecranului</a:t>
            </a:r>
            <a:r>
              <a:rPr lang="en-US" sz="1600" dirty="0" smtClean="0"/>
              <a:t> </a:t>
            </a:r>
            <a:r>
              <a:rPr lang="en-US" sz="1600" dirty="0" err="1" smtClean="0"/>
              <a:t>pe</a:t>
            </a:r>
            <a:r>
              <a:rPr lang="en-US" sz="1600" dirty="0" smtClean="0"/>
              <a:t> </a:t>
            </a:r>
            <a:r>
              <a:rPr lang="en-US" sz="1600" dirty="0" err="1" smtClean="0"/>
              <a:t>orizontala</a:t>
            </a:r>
            <a:r>
              <a:rPr lang="en-US" sz="1600" dirty="0" smtClean="0"/>
              <a:t>, cu o </a:t>
            </a:r>
            <a:r>
              <a:rPr lang="en-US" sz="1600" dirty="0" err="1" smtClean="0"/>
              <a:t>compensare</a:t>
            </a:r>
            <a:r>
              <a:rPr lang="en-US" sz="1600" dirty="0" smtClean="0"/>
              <a:t> de 250 </a:t>
            </a:r>
            <a:r>
              <a:rPr lang="en-US" sz="1600" dirty="0" err="1" smtClean="0"/>
              <a:t>pixeli</a:t>
            </a:r>
            <a:r>
              <a:rPr lang="en-US" sz="1600" dirty="0" smtClean="0"/>
              <a:t> la </a:t>
            </a:r>
            <a:r>
              <a:rPr lang="en-US" sz="1600" dirty="0" err="1" smtClean="0"/>
              <a:t>stanga</a:t>
            </a:r>
            <a:r>
              <a:rPr lang="en-US" sz="1600" dirty="0" smtClean="0"/>
              <a:t>.</a:t>
            </a:r>
          </a:p>
          <a:p>
            <a:r>
              <a:rPr lang="en-US" sz="1600" dirty="0" err="1" smtClean="0"/>
              <a:t>Metodele</a:t>
            </a:r>
            <a:r>
              <a:rPr lang="en-US" sz="1600" dirty="0" smtClean="0"/>
              <a:t> </a:t>
            </a:r>
            <a:r>
              <a:rPr lang="en-US" sz="1600" dirty="0" err="1" smtClean="0"/>
              <a:t>getX</a:t>
            </a:r>
            <a:r>
              <a:rPr lang="en-US" sz="1600" dirty="0" smtClean="0"/>
              <a:t>() </a:t>
            </a:r>
            <a:r>
              <a:rPr lang="en-US" sz="1600" dirty="0" err="1" smtClean="0"/>
              <a:t>si</a:t>
            </a:r>
            <a:r>
              <a:rPr lang="en-US" sz="1600" dirty="0" smtClean="0"/>
              <a:t> </a:t>
            </a:r>
            <a:r>
              <a:rPr lang="en-US" sz="1600" dirty="0" err="1" smtClean="0"/>
              <a:t>getY</a:t>
            </a:r>
            <a:r>
              <a:rPr lang="en-US" sz="1600" dirty="0" smtClean="0"/>
              <a:t>() </a:t>
            </a:r>
            <a:r>
              <a:rPr lang="en-US" sz="1600" dirty="0" err="1" smtClean="0"/>
              <a:t>returneaza</a:t>
            </a:r>
            <a:r>
              <a:rPr lang="en-US" sz="1600" dirty="0" smtClean="0"/>
              <a:t> </a:t>
            </a:r>
            <a:r>
              <a:rPr lang="en-US" sz="1600" dirty="0" err="1" smtClean="0"/>
              <a:t>coordonatele</a:t>
            </a:r>
            <a:r>
              <a:rPr lang="en-US" sz="1600" dirty="0" smtClean="0"/>
              <a:t> </a:t>
            </a:r>
            <a:r>
              <a:rPr lang="en-US" sz="1600" dirty="0" err="1" smtClean="0"/>
              <a:t>curente</a:t>
            </a:r>
            <a:r>
              <a:rPr lang="en-US" sz="1600" dirty="0" smtClean="0"/>
              <a:t> ale </a:t>
            </a:r>
            <a:r>
              <a:rPr lang="en-US" sz="1600" dirty="0" err="1" smtClean="0"/>
              <a:t>camerei</a:t>
            </a:r>
            <a:r>
              <a:rPr lang="en-US" sz="1600" dirty="0" smtClean="0"/>
              <a:t> in </a:t>
            </a:r>
            <a:r>
              <a:rPr lang="en-US" sz="1600" dirty="0" err="1" smtClean="0"/>
              <a:t>functie</a:t>
            </a:r>
            <a:r>
              <a:rPr lang="en-US" sz="1600" dirty="0" smtClean="0"/>
              <a:t> de </a:t>
            </a:r>
            <a:r>
              <a:rPr lang="en-US" sz="1600" dirty="0" err="1" smtClean="0"/>
              <a:t>axele</a:t>
            </a:r>
            <a:r>
              <a:rPr lang="en-US" sz="1600" dirty="0" smtClean="0"/>
              <a:t> x </a:t>
            </a:r>
            <a:r>
              <a:rPr lang="en-US" sz="1600" dirty="0" err="1" smtClean="0"/>
              <a:t>si</a:t>
            </a:r>
            <a:r>
              <a:rPr lang="en-US" sz="1600" dirty="0" smtClean="0"/>
              <a:t> y.</a:t>
            </a:r>
          </a:p>
          <a:p>
            <a:r>
              <a:rPr lang="en-US" sz="1600" dirty="0" err="1" smtClean="0"/>
              <a:t>Metodele</a:t>
            </a:r>
            <a:r>
              <a:rPr lang="en-US" sz="1600" dirty="0" smtClean="0"/>
              <a:t> de set </a:t>
            </a:r>
            <a:r>
              <a:rPr lang="en-US" sz="1600" dirty="0" err="1" smtClean="0"/>
              <a:t>sunt</a:t>
            </a:r>
            <a:r>
              <a:rPr lang="en-US" sz="1600" dirty="0" smtClean="0"/>
              <a:t> </a:t>
            </a:r>
            <a:r>
              <a:rPr lang="en-US" sz="1600" dirty="0" err="1" smtClean="0"/>
              <a:t>folosite</a:t>
            </a:r>
            <a:r>
              <a:rPr lang="en-US" sz="1600" dirty="0" smtClean="0"/>
              <a:t>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a seta manual </a:t>
            </a:r>
            <a:r>
              <a:rPr lang="en-US" sz="1600" dirty="0" err="1" smtClean="0"/>
              <a:t>coord</a:t>
            </a:r>
            <a:r>
              <a:rPr lang="en-US" sz="1600" dirty="0" smtClean="0"/>
              <a:t>. </a:t>
            </a:r>
            <a:r>
              <a:rPr lang="en-US" sz="1600" dirty="0" err="1" smtClean="0"/>
              <a:t>camerei</a:t>
            </a:r>
            <a:r>
              <a:rPr lang="en-US" sz="1600" dirty="0" smtClean="0"/>
              <a:t>.</a:t>
            </a:r>
          </a:p>
          <a:p>
            <a:r>
              <a:rPr lang="en-US" sz="1600" dirty="0" err="1" smtClean="0"/>
              <a:t>Clasa</a:t>
            </a:r>
            <a:r>
              <a:rPr lang="en-US" sz="1600" dirty="0" smtClean="0"/>
              <a:t> camera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utilizata</a:t>
            </a:r>
            <a:r>
              <a:rPr lang="en-US" sz="1600" dirty="0" smtClean="0"/>
              <a:t>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</a:t>
            </a:r>
            <a:r>
              <a:rPr lang="en-US" sz="1600" dirty="0" err="1" smtClean="0"/>
              <a:t>asigurarea</a:t>
            </a:r>
            <a:r>
              <a:rPr lang="en-US" sz="1600" dirty="0" smtClean="0"/>
              <a:t> </a:t>
            </a:r>
            <a:r>
              <a:rPr lang="en-US" sz="1600" dirty="0" err="1" smtClean="0"/>
              <a:t>faptului</a:t>
            </a:r>
            <a:r>
              <a:rPr lang="en-US" sz="1600" dirty="0" smtClean="0"/>
              <a:t> ca </a:t>
            </a:r>
            <a:r>
              <a:rPr lang="en-US" sz="1600" dirty="0" err="1" smtClean="0"/>
              <a:t>jucatorul</a:t>
            </a:r>
            <a:r>
              <a:rPr lang="en-US" sz="1600" dirty="0" smtClean="0"/>
              <a:t> </a:t>
            </a:r>
            <a:r>
              <a:rPr lang="en-US" sz="1600" dirty="0" err="1" smtClean="0"/>
              <a:t>ramane</a:t>
            </a:r>
            <a:r>
              <a:rPr lang="en-US" sz="1600" dirty="0" smtClean="0"/>
              <a:t> in </a:t>
            </a:r>
            <a:r>
              <a:rPr lang="en-US" sz="1600" dirty="0" err="1" smtClean="0"/>
              <a:t>centrul</a:t>
            </a:r>
            <a:r>
              <a:rPr lang="en-US" sz="1600" dirty="0" smtClean="0"/>
              <a:t> </a:t>
            </a:r>
            <a:r>
              <a:rPr lang="en-US" sz="1600" dirty="0" err="1" smtClean="0"/>
              <a:t>camerei</a:t>
            </a:r>
            <a:r>
              <a:rPr lang="en-US" sz="1600" dirty="0" smtClean="0"/>
              <a:t>, </a:t>
            </a:r>
            <a:r>
              <a:rPr lang="en-US" sz="1600" dirty="0" err="1" smtClean="0"/>
              <a:t>astfel</a:t>
            </a:r>
            <a:r>
              <a:rPr lang="en-US" sz="1600" dirty="0" smtClean="0"/>
              <a:t> </a:t>
            </a:r>
            <a:r>
              <a:rPr lang="en-US" sz="1600" dirty="0" err="1" smtClean="0"/>
              <a:t>incat</a:t>
            </a:r>
            <a:r>
              <a:rPr lang="en-US" sz="1600" dirty="0" smtClean="0"/>
              <a:t> </a:t>
            </a:r>
            <a:r>
              <a:rPr lang="en-US" sz="1600" dirty="0" err="1" smtClean="0"/>
              <a:t>sa</a:t>
            </a:r>
            <a:r>
              <a:rPr lang="en-US" sz="1600" dirty="0" smtClean="0"/>
              <a:t> fie </a:t>
            </a:r>
            <a:r>
              <a:rPr lang="en-US" sz="1600" dirty="0" err="1" smtClean="0"/>
              <a:t>intotdeauna</a:t>
            </a:r>
            <a:r>
              <a:rPr lang="en-US" sz="1600" dirty="0" smtClean="0"/>
              <a:t> </a:t>
            </a:r>
            <a:r>
              <a:rPr lang="en-US" sz="1600" dirty="0" err="1" smtClean="0"/>
              <a:t>vizibil</a:t>
            </a:r>
            <a:r>
              <a:rPr lang="en-US" sz="1600" dirty="0" smtClean="0"/>
              <a:t> </a:t>
            </a:r>
            <a:r>
              <a:rPr lang="en-US" sz="1600" dirty="0" err="1" smtClean="0"/>
              <a:t>pe</a:t>
            </a:r>
            <a:r>
              <a:rPr lang="en-US" sz="1600" dirty="0" smtClean="0"/>
              <a:t> </a:t>
            </a:r>
            <a:r>
              <a:rPr lang="en-US" sz="1600" dirty="0" err="1" smtClean="0"/>
              <a:t>ecran</a:t>
            </a:r>
            <a:r>
              <a:rPr lang="en-US" sz="1600" dirty="0" smtClean="0"/>
              <a:t> in </a:t>
            </a:r>
            <a:r>
              <a:rPr lang="en-US" sz="1600" dirty="0" err="1" smtClean="0"/>
              <a:t>timpul</a:t>
            </a:r>
            <a:r>
              <a:rPr lang="en-US" sz="1600" dirty="0" smtClean="0"/>
              <a:t> </a:t>
            </a:r>
            <a:r>
              <a:rPr lang="en-US" sz="1600" dirty="0" err="1" smtClean="0"/>
              <a:t>jocului</a:t>
            </a:r>
            <a:r>
              <a:rPr lang="en-US" sz="1600" dirty="0" smtClean="0"/>
              <a:t>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047789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GB" sz="1600" b="1" u="sng" dirty="0" err="1"/>
              <a:t>Clasa</a:t>
            </a:r>
            <a:r>
              <a:rPr lang="en-GB" sz="1600" b="1" u="sng" dirty="0"/>
              <a:t> </a:t>
            </a:r>
            <a:r>
              <a:rPr lang="en-GB" sz="1600" b="1" u="sng" dirty="0" err="1"/>
              <a:t>MapLoader</a:t>
            </a:r>
            <a:r>
              <a:rPr lang="en-GB" sz="1600" b="1" u="sng" dirty="0"/>
              <a:t> </a:t>
            </a:r>
            <a:r>
              <a:rPr lang="en-GB" sz="1600" dirty="0" err="1"/>
              <a:t>este</a:t>
            </a:r>
            <a:r>
              <a:rPr lang="en-GB" sz="1600" dirty="0"/>
              <a:t> </a:t>
            </a:r>
            <a:r>
              <a:rPr lang="en-GB" sz="1600" dirty="0" err="1"/>
              <a:t>responsabilă</a:t>
            </a:r>
            <a:r>
              <a:rPr lang="en-GB" sz="1600" dirty="0"/>
              <a:t> </a:t>
            </a:r>
            <a:r>
              <a:rPr lang="en-GB" sz="1600" dirty="0" err="1"/>
              <a:t>pentru</a:t>
            </a:r>
            <a:r>
              <a:rPr lang="en-GB" sz="1600" dirty="0"/>
              <a:t> </a:t>
            </a:r>
            <a:r>
              <a:rPr lang="en-GB" sz="1600" dirty="0" err="1"/>
              <a:t>încărcarea</a:t>
            </a:r>
            <a:r>
              <a:rPr lang="en-GB" sz="1600" dirty="0"/>
              <a:t> </a:t>
            </a:r>
            <a:r>
              <a:rPr lang="en-GB" sz="1600" dirty="0" err="1"/>
              <a:t>și</a:t>
            </a:r>
            <a:r>
              <a:rPr lang="en-GB" sz="1600" dirty="0"/>
              <a:t> </a:t>
            </a:r>
            <a:r>
              <a:rPr lang="en-GB" sz="1600" dirty="0" err="1"/>
              <a:t>desenarea</a:t>
            </a:r>
            <a:r>
              <a:rPr lang="en-GB" sz="1600" dirty="0"/>
              <a:t> </a:t>
            </a:r>
            <a:r>
              <a:rPr lang="en-GB" sz="1600" dirty="0" err="1"/>
              <a:t>hărții</a:t>
            </a:r>
            <a:r>
              <a:rPr lang="en-GB" sz="1600" dirty="0"/>
              <a:t> </a:t>
            </a:r>
            <a:r>
              <a:rPr lang="en-GB" sz="1600" dirty="0" err="1"/>
              <a:t>dintr</a:t>
            </a:r>
            <a:r>
              <a:rPr lang="en-GB" sz="1600" dirty="0"/>
              <a:t>-un </a:t>
            </a:r>
            <a:r>
              <a:rPr lang="en-GB" sz="1600" dirty="0" err="1"/>
              <a:t>fișier</a:t>
            </a:r>
            <a:r>
              <a:rPr lang="en-GB" sz="1600" dirty="0"/>
              <a:t> text </a:t>
            </a:r>
            <a:r>
              <a:rPr lang="en-GB" sz="1600" dirty="0" err="1"/>
              <a:t>în</a:t>
            </a:r>
            <a:r>
              <a:rPr lang="en-GB" sz="1600" dirty="0"/>
              <a:t> </a:t>
            </a:r>
            <a:r>
              <a:rPr lang="en-GB" sz="1600" dirty="0" err="1"/>
              <a:t>jocul</a:t>
            </a:r>
            <a:r>
              <a:rPr lang="en-GB" sz="1600" dirty="0"/>
              <a:t> </a:t>
            </a:r>
            <a:r>
              <a:rPr lang="en-GB" sz="1600" dirty="0" err="1"/>
              <a:t>PaooGame</a:t>
            </a:r>
            <a:r>
              <a:rPr lang="en-GB" sz="1600" dirty="0"/>
              <a:t>. </a:t>
            </a:r>
            <a:r>
              <a:rPr lang="en-GB" sz="1600" dirty="0" err="1"/>
              <a:t>Iată</a:t>
            </a:r>
            <a:r>
              <a:rPr lang="en-GB" sz="1600" dirty="0"/>
              <a:t> o </a:t>
            </a:r>
            <a:r>
              <a:rPr lang="en-GB" sz="1600" dirty="0" err="1"/>
              <a:t>explicație</a:t>
            </a:r>
            <a:r>
              <a:rPr lang="en-GB" sz="1600" dirty="0"/>
              <a:t> </a:t>
            </a:r>
            <a:r>
              <a:rPr lang="en-GB" sz="1600" dirty="0" err="1"/>
              <a:t>detaliată</a:t>
            </a:r>
            <a:r>
              <a:rPr lang="en-GB" sz="1600" dirty="0"/>
              <a:t> a </a:t>
            </a:r>
            <a:r>
              <a:rPr lang="en-GB" sz="1600" dirty="0" err="1"/>
              <a:t>funcționalităților</a:t>
            </a:r>
            <a:r>
              <a:rPr lang="en-GB" sz="1600" dirty="0"/>
              <a:t> sale:</a:t>
            </a:r>
          </a:p>
          <a:p>
            <a:endParaRPr lang="en-GB" sz="1600" dirty="0"/>
          </a:p>
          <a:p>
            <a:r>
              <a:rPr lang="en-GB" sz="1600" dirty="0" err="1"/>
              <a:t>Constructorul</a:t>
            </a:r>
            <a:r>
              <a:rPr lang="en-GB" sz="1600" dirty="0"/>
              <a:t> </a:t>
            </a:r>
            <a:r>
              <a:rPr lang="en-GB" sz="1600" dirty="0" err="1"/>
              <a:t>MapLoader</a:t>
            </a:r>
            <a:r>
              <a:rPr lang="en-GB" sz="1600" dirty="0"/>
              <a:t>(String path) </a:t>
            </a:r>
            <a:r>
              <a:rPr lang="en-GB" sz="1600" dirty="0" err="1"/>
              <a:t>primește</a:t>
            </a:r>
            <a:r>
              <a:rPr lang="en-GB" sz="1600" dirty="0"/>
              <a:t> </a:t>
            </a:r>
            <a:r>
              <a:rPr lang="en-GB" sz="1600" dirty="0" err="1"/>
              <a:t>calea</a:t>
            </a:r>
            <a:r>
              <a:rPr lang="en-GB" sz="1600" dirty="0"/>
              <a:t> </a:t>
            </a:r>
            <a:r>
              <a:rPr lang="en-GB" sz="1600" dirty="0" err="1"/>
              <a:t>către</a:t>
            </a:r>
            <a:r>
              <a:rPr lang="en-GB" sz="1600" dirty="0"/>
              <a:t> </a:t>
            </a:r>
            <a:r>
              <a:rPr lang="en-GB" sz="1600" dirty="0" err="1"/>
              <a:t>fișierul</a:t>
            </a:r>
            <a:r>
              <a:rPr lang="en-GB" sz="1600" dirty="0"/>
              <a:t> text care </a:t>
            </a:r>
            <a:r>
              <a:rPr lang="en-GB" sz="1600" dirty="0" err="1"/>
              <a:t>conține</a:t>
            </a:r>
            <a:r>
              <a:rPr lang="en-GB" sz="1600" dirty="0"/>
              <a:t> </a:t>
            </a:r>
            <a:r>
              <a:rPr lang="en-GB" sz="1600" dirty="0" err="1"/>
              <a:t>harta</a:t>
            </a:r>
            <a:r>
              <a:rPr lang="en-GB" sz="1600" dirty="0"/>
              <a:t> </a:t>
            </a:r>
            <a:r>
              <a:rPr lang="en-GB" sz="1600" dirty="0" err="1"/>
              <a:t>și</a:t>
            </a:r>
            <a:r>
              <a:rPr lang="en-GB" sz="1600" dirty="0"/>
              <a:t> </a:t>
            </a:r>
            <a:r>
              <a:rPr lang="en-GB" sz="1600" dirty="0" err="1"/>
              <a:t>inițializează</a:t>
            </a:r>
            <a:r>
              <a:rPr lang="en-GB" sz="1600" dirty="0"/>
              <a:t> </a:t>
            </a:r>
            <a:r>
              <a:rPr lang="en-GB" sz="1600" dirty="0" err="1"/>
              <a:t>clasa</a:t>
            </a:r>
            <a:r>
              <a:rPr lang="en-GB" sz="1600" dirty="0"/>
              <a:t> </a:t>
            </a:r>
            <a:r>
              <a:rPr lang="en-GB" sz="1600" dirty="0" err="1"/>
              <a:t>pentru</a:t>
            </a:r>
            <a:r>
              <a:rPr lang="en-GB" sz="1600" dirty="0"/>
              <a:t> a </a:t>
            </a:r>
            <a:r>
              <a:rPr lang="en-GB" sz="1600" dirty="0" err="1"/>
              <a:t>începe</a:t>
            </a:r>
            <a:r>
              <a:rPr lang="en-GB" sz="1600" dirty="0"/>
              <a:t> </a:t>
            </a:r>
            <a:r>
              <a:rPr lang="en-GB" sz="1600" dirty="0" err="1"/>
              <a:t>procesul</a:t>
            </a:r>
            <a:r>
              <a:rPr lang="en-GB" sz="1600" dirty="0"/>
              <a:t> de </a:t>
            </a:r>
            <a:r>
              <a:rPr lang="en-GB" sz="1600" dirty="0" err="1"/>
              <a:t>încărcare</a:t>
            </a:r>
            <a:r>
              <a:rPr lang="en-GB" sz="1600" dirty="0"/>
              <a:t>.</a:t>
            </a:r>
          </a:p>
          <a:p>
            <a:endParaRPr lang="en-GB" sz="1600" dirty="0"/>
          </a:p>
          <a:p>
            <a:r>
              <a:rPr lang="en-GB" sz="1600" dirty="0" err="1"/>
              <a:t>Metoda</a:t>
            </a:r>
            <a:r>
              <a:rPr lang="en-GB" sz="1600" dirty="0"/>
              <a:t> </a:t>
            </a:r>
            <a:r>
              <a:rPr lang="en-GB" sz="1600" dirty="0" err="1"/>
              <a:t>privată</a:t>
            </a:r>
            <a:r>
              <a:rPr lang="en-GB" sz="1600" dirty="0"/>
              <a:t> </a:t>
            </a:r>
            <a:r>
              <a:rPr lang="en-GB" sz="1600" dirty="0" err="1"/>
              <a:t>loadMap</a:t>
            </a:r>
            <a:r>
              <a:rPr lang="en-GB" sz="1600" dirty="0"/>
              <a:t>() </a:t>
            </a:r>
            <a:r>
              <a:rPr lang="en-GB" sz="1600" dirty="0" err="1"/>
              <a:t>este</a:t>
            </a:r>
            <a:r>
              <a:rPr lang="en-GB" sz="1600" dirty="0"/>
              <a:t> </a:t>
            </a:r>
            <a:r>
              <a:rPr lang="en-GB" sz="1600" dirty="0" err="1"/>
              <a:t>responsabilă</a:t>
            </a:r>
            <a:r>
              <a:rPr lang="en-GB" sz="1600" dirty="0"/>
              <a:t> </a:t>
            </a:r>
            <a:r>
              <a:rPr lang="en-GB" sz="1600" dirty="0" err="1"/>
              <a:t>pentru</a:t>
            </a:r>
            <a:r>
              <a:rPr lang="en-GB" sz="1600" dirty="0"/>
              <a:t> </a:t>
            </a:r>
            <a:r>
              <a:rPr lang="en-GB" sz="1600" dirty="0" err="1"/>
              <a:t>citirea</a:t>
            </a:r>
            <a:r>
              <a:rPr lang="en-GB" sz="1600" dirty="0"/>
              <a:t> </a:t>
            </a:r>
            <a:r>
              <a:rPr lang="en-GB" sz="1600" dirty="0" err="1"/>
              <a:t>hărții</a:t>
            </a:r>
            <a:r>
              <a:rPr lang="en-GB" sz="1600" dirty="0"/>
              <a:t> din </a:t>
            </a:r>
            <a:r>
              <a:rPr lang="en-GB" sz="1600" dirty="0" err="1"/>
              <a:t>fișierul</a:t>
            </a:r>
            <a:r>
              <a:rPr lang="en-GB" sz="1600" dirty="0"/>
              <a:t> text </a:t>
            </a:r>
            <a:r>
              <a:rPr lang="en-GB" sz="1600" dirty="0" err="1"/>
              <a:t>și</a:t>
            </a:r>
            <a:r>
              <a:rPr lang="en-GB" sz="1600" dirty="0"/>
              <a:t> </a:t>
            </a:r>
            <a:r>
              <a:rPr lang="en-GB" sz="1600" dirty="0" err="1"/>
              <a:t>inițializarea</a:t>
            </a:r>
            <a:r>
              <a:rPr lang="en-GB" sz="1600" dirty="0"/>
              <a:t> </a:t>
            </a:r>
            <a:r>
              <a:rPr lang="en-GB" sz="1600" dirty="0" err="1"/>
              <a:t>matricei</a:t>
            </a:r>
            <a:r>
              <a:rPr lang="en-GB" sz="1600" dirty="0"/>
              <a:t> de dale tiles </a:t>
            </a:r>
            <a:r>
              <a:rPr lang="en-GB" sz="1600" dirty="0" err="1"/>
              <a:t>corespunzătoare</a:t>
            </a:r>
            <a:r>
              <a:rPr lang="en-GB" sz="1600" dirty="0"/>
              <a:t>. </a:t>
            </a:r>
            <a:r>
              <a:rPr lang="en-GB" sz="1600" dirty="0" err="1"/>
              <a:t>Dimensiunile</a:t>
            </a:r>
            <a:r>
              <a:rPr lang="en-GB" sz="1600" dirty="0"/>
              <a:t> </a:t>
            </a:r>
            <a:r>
              <a:rPr lang="en-GB" sz="1600" dirty="0" err="1"/>
              <a:t>hărții</a:t>
            </a:r>
            <a:r>
              <a:rPr lang="en-GB" sz="1600" dirty="0"/>
              <a:t> </a:t>
            </a:r>
            <a:r>
              <a:rPr lang="en-GB" sz="1600" dirty="0" err="1"/>
              <a:t>sunt</a:t>
            </a:r>
            <a:r>
              <a:rPr lang="en-GB" sz="1600" dirty="0"/>
              <a:t> </a:t>
            </a:r>
            <a:r>
              <a:rPr lang="en-GB" sz="1600" dirty="0" err="1"/>
              <a:t>citite</a:t>
            </a:r>
            <a:r>
              <a:rPr lang="en-GB" sz="1600" dirty="0"/>
              <a:t> din prima </a:t>
            </a:r>
            <a:r>
              <a:rPr lang="en-GB" sz="1600" dirty="0" err="1"/>
              <a:t>linie</a:t>
            </a:r>
            <a:r>
              <a:rPr lang="en-GB" sz="1600" dirty="0"/>
              <a:t> a </a:t>
            </a:r>
            <a:r>
              <a:rPr lang="en-GB" sz="1600" dirty="0" err="1"/>
              <a:t>fișierului</a:t>
            </a:r>
            <a:r>
              <a:rPr lang="en-GB" sz="1600" dirty="0"/>
              <a:t>, </a:t>
            </a:r>
            <a:r>
              <a:rPr lang="en-GB" sz="1600" dirty="0" err="1"/>
              <a:t>iar</a:t>
            </a:r>
            <a:r>
              <a:rPr lang="en-GB" sz="1600" dirty="0"/>
              <a:t> </a:t>
            </a:r>
            <a:r>
              <a:rPr lang="en-GB" sz="1600" dirty="0" err="1"/>
              <a:t>apoi</a:t>
            </a:r>
            <a:r>
              <a:rPr lang="en-GB" sz="1600" dirty="0"/>
              <a:t> </a:t>
            </a:r>
            <a:r>
              <a:rPr lang="en-GB" sz="1600" dirty="0" err="1"/>
              <a:t>fiecare</a:t>
            </a:r>
            <a:r>
              <a:rPr lang="en-GB" sz="1600" dirty="0"/>
              <a:t> </a:t>
            </a:r>
            <a:r>
              <a:rPr lang="en-GB" sz="1600" dirty="0" err="1"/>
              <a:t>linie</a:t>
            </a:r>
            <a:r>
              <a:rPr lang="en-GB" sz="1600" dirty="0"/>
              <a:t> </a:t>
            </a:r>
            <a:r>
              <a:rPr lang="en-GB" sz="1600" dirty="0" err="1"/>
              <a:t>ulterioară</a:t>
            </a:r>
            <a:r>
              <a:rPr lang="en-GB" sz="1600" dirty="0"/>
              <a:t> </a:t>
            </a:r>
            <a:r>
              <a:rPr lang="en-GB" sz="1600" dirty="0" err="1"/>
              <a:t>conține</a:t>
            </a:r>
            <a:r>
              <a:rPr lang="en-GB" sz="1600" dirty="0"/>
              <a:t> date </a:t>
            </a:r>
            <a:r>
              <a:rPr lang="en-GB" sz="1600" dirty="0" err="1"/>
              <a:t>despre</a:t>
            </a:r>
            <a:r>
              <a:rPr lang="en-GB" sz="1600" dirty="0"/>
              <a:t> </a:t>
            </a:r>
            <a:r>
              <a:rPr lang="en-GB" sz="1600" dirty="0" err="1"/>
              <a:t>tipurile</a:t>
            </a:r>
            <a:r>
              <a:rPr lang="en-GB" sz="1600" dirty="0"/>
              <a:t> de dale din </a:t>
            </a:r>
            <a:r>
              <a:rPr lang="en-GB" sz="1600" dirty="0" err="1"/>
              <a:t>harta</a:t>
            </a:r>
            <a:r>
              <a:rPr lang="en-GB" sz="1600" dirty="0"/>
              <a:t> </a:t>
            </a:r>
            <a:r>
              <a:rPr lang="en-GB" sz="1600" dirty="0" err="1"/>
              <a:t>respectivă</a:t>
            </a:r>
            <a:r>
              <a:rPr lang="en-GB" sz="1600" dirty="0"/>
              <a:t>.</a:t>
            </a:r>
          </a:p>
          <a:p>
            <a:endParaRPr lang="en-GB" sz="1600" dirty="0"/>
          </a:p>
          <a:p>
            <a:r>
              <a:rPr lang="en-GB" sz="1600" dirty="0" err="1"/>
              <a:t>Metoda</a:t>
            </a:r>
            <a:r>
              <a:rPr lang="en-GB" sz="1600" dirty="0"/>
              <a:t> </a:t>
            </a:r>
            <a:r>
              <a:rPr lang="en-GB" sz="1600" dirty="0" err="1"/>
              <a:t>privată</a:t>
            </a:r>
            <a:r>
              <a:rPr lang="en-GB" sz="1600" dirty="0"/>
              <a:t> </a:t>
            </a:r>
            <a:r>
              <a:rPr lang="en-GB" sz="1600" dirty="0" err="1"/>
              <a:t>createTile</a:t>
            </a:r>
            <a:r>
              <a:rPr lang="en-GB" sz="1600" dirty="0"/>
              <a:t>(</a:t>
            </a:r>
            <a:r>
              <a:rPr lang="en-GB" sz="1600" dirty="0" err="1"/>
              <a:t>int</a:t>
            </a:r>
            <a:r>
              <a:rPr lang="en-GB" sz="1600" dirty="0"/>
              <a:t> </a:t>
            </a:r>
            <a:r>
              <a:rPr lang="en-GB" sz="1600" dirty="0" err="1"/>
              <a:t>tileId</a:t>
            </a:r>
            <a:r>
              <a:rPr lang="en-GB" sz="1600" dirty="0"/>
              <a:t>) </a:t>
            </a:r>
            <a:r>
              <a:rPr lang="en-GB" sz="1600" dirty="0" err="1"/>
              <a:t>este</a:t>
            </a:r>
            <a:r>
              <a:rPr lang="en-GB" sz="1600" dirty="0"/>
              <a:t> </a:t>
            </a:r>
            <a:r>
              <a:rPr lang="en-GB" sz="1600" dirty="0" err="1"/>
              <a:t>folosită</a:t>
            </a:r>
            <a:r>
              <a:rPr lang="en-GB" sz="1600" dirty="0"/>
              <a:t> </a:t>
            </a:r>
            <a:r>
              <a:rPr lang="en-GB" sz="1600" dirty="0" err="1"/>
              <a:t>pentru</a:t>
            </a:r>
            <a:r>
              <a:rPr lang="en-GB" sz="1600" dirty="0"/>
              <a:t> a </a:t>
            </a:r>
            <a:r>
              <a:rPr lang="en-GB" sz="1600" dirty="0" err="1"/>
              <a:t>crea</a:t>
            </a:r>
            <a:r>
              <a:rPr lang="en-GB" sz="1600" dirty="0"/>
              <a:t> </a:t>
            </a:r>
            <a:r>
              <a:rPr lang="en-GB" sz="1600" dirty="0" err="1"/>
              <a:t>obiecte</a:t>
            </a:r>
            <a:r>
              <a:rPr lang="en-GB" sz="1600" dirty="0"/>
              <a:t> de tip Tile </a:t>
            </a:r>
            <a:r>
              <a:rPr lang="en-GB" sz="1600" dirty="0" err="1"/>
              <a:t>pe</a:t>
            </a:r>
            <a:r>
              <a:rPr lang="en-GB" sz="1600" dirty="0"/>
              <a:t> </a:t>
            </a:r>
            <a:r>
              <a:rPr lang="en-GB" sz="1600" dirty="0" err="1"/>
              <a:t>baza</a:t>
            </a:r>
            <a:r>
              <a:rPr lang="en-GB" sz="1600" dirty="0"/>
              <a:t> </a:t>
            </a:r>
            <a:r>
              <a:rPr lang="en-GB" sz="1600" dirty="0" err="1"/>
              <a:t>identificatorului</a:t>
            </a:r>
            <a:r>
              <a:rPr lang="en-GB" sz="1600" dirty="0"/>
              <a:t> de </a:t>
            </a:r>
            <a:r>
              <a:rPr lang="en-GB" sz="1600" dirty="0" err="1"/>
              <a:t>dala</a:t>
            </a:r>
            <a:r>
              <a:rPr lang="en-GB" sz="1600" dirty="0"/>
              <a:t> </a:t>
            </a:r>
            <a:r>
              <a:rPr lang="en-GB" sz="1600" dirty="0" err="1"/>
              <a:t>citit</a:t>
            </a:r>
            <a:r>
              <a:rPr lang="en-GB" sz="1600" dirty="0"/>
              <a:t> din </a:t>
            </a:r>
            <a:r>
              <a:rPr lang="en-GB" sz="1600" dirty="0" err="1"/>
              <a:t>fișierul</a:t>
            </a:r>
            <a:r>
              <a:rPr lang="en-GB" sz="1600" dirty="0"/>
              <a:t> text. </a:t>
            </a:r>
            <a:r>
              <a:rPr lang="en-GB" sz="1600" dirty="0" err="1"/>
              <a:t>Aceasta</a:t>
            </a:r>
            <a:r>
              <a:rPr lang="en-GB" sz="1600" dirty="0"/>
              <a:t> </a:t>
            </a:r>
            <a:r>
              <a:rPr lang="en-GB" sz="1600" dirty="0" err="1"/>
              <a:t>utilizează</a:t>
            </a:r>
            <a:r>
              <a:rPr lang="en-GB" sz="1600" dirty="0"/>
              <a:t> o </a:t>
            </a:r>
            <a:r>
              <a:rPr lang="en-GB" sz="1600" dirty="0" err="1"/>
              <a:t>instrucțiune</a:t>
            </a:r>
            <a:r>
              <a:rPr lang="en-GB" sz="1600" dirty="0"/>
              <a:t> switch </a:t>
            </a:r>
            <a:r>
              <a:rPr lang="en-GB" sz="1600" dirty="0" err="1"/>
              <a:t>pentru</a:t>
            </a:r>
            <a:r>
              <a:rPr lang="en-GB" sz="1600" dirty="0"/>
              <a:t> a </a:t>
            </a:r>
            <a:r>
              <a:rPr lang="en-GB" sz="1600" dirty="0" err="1"/>
              <a:t>crea</a:t>
            </a:r>
            <a:r>
              <a:rPr lang="en-GB" sz="1600" dirty="0"/>
              <a:t> </a:t>
            </a:r>
            <a:r>
              <a:rPr lang="en-GB" sz="1600" dirty="0" err="1"/>
              <a:t>diferite</a:t>
            </a:r>
            <a:r>
              <a:rPr lang="en-GB" sz="1600" dirty="0"/>
              <a:t> </a:t>
            </a:r>
            <a:r>
              <a:rPr lang="en-GB" sz="1600" dirty="0" err="1"/>
              <a:t>tipuri</a:t>
            </a:r>
            <a:r>
              <a:rPr lang="en-GB" sz="1600" dirty="0"/>
              <a:t> de dale </a:t>
            </a:r>
            <a:r>
              <a:rPr lang="en-GB" sz="1600" dirty="0" err="1"/>
              <a:t>în</a:t>
            </a:r>
            <a:r>
              <a:rPr lang="en-GB" sz="1600" dirty="0"/>
              <a:t> </a:t>
            </a:r>
            <a:r>
              <a:rPr lang="en-GB" sz="1600" dirty="0" err="1"/>
              <a:t>funcție</a:t>
            </a:r>
            <a:r>
              <a:rPr lang="en-GB" sz="1600" dirty="0"/>
              <a:t> de </a:t>
            </a:r>
            <a:r>
              <a:rPr lang="en-GB" sz="1600" dirty="0" err="1"/>
              <a:t>identificatorul</a:t>
            </a:r>
            <a:r>
              <a:rPr lang="en-GB" sz="1600" dirty="0"/>
              <a:t> </a:t>
            </a:r>
            <a:r>
              <a:rPr lang="en-GB" sz="1600" dirty="0" err="1"/>
              <a:t>citit</a:t>
            </a:r>
            <a:r>
              <a:rPr lang="en-GB" sz="1600" dirty="0"/>
              <a:t>.</a:t>
            </a:r>
          </a:p>
          <a:p>
            <a:endParaRPr lang="en-GB" sz="1600" dirty="0"/>
          </a:p>
          <a:p>
            <a:r>
              <a:rPr lang="en-GB" sz="1600" dirty="0" err="1"/>
              <a:t>Metoda</a:t>
            </a:r>
            <a:r>
              <a:rPr lang="en-GB" sz="1600" dirty="0"/>
              <a:t> </a:t>
            </a:r>
            <a:r>
              <a:rPr lang="en-GB" sz="1600" dirty="0" err="1"/>
              <a:t>getTiles</a:t>
            </a:r>
            <a:r>
              <a:rPr lang="en-GB" sz="1600" dirty="0"/>
              <a:t>() </a:t>
            </a:r>
            <a:r>
              <a:rPr lang="en-GB" sz="1600" dirty="0" err="1"/>
              <a:t>este</a:t>
            </a:r>
            <a:r>
              <a:rPr lang="en-GB" sz="1600" dirty="0"/>
              <a:t> </a:t>
            </a:r>
            <a:r>
              <a:rPr lang="en-GB" sz="1600" dirty="0" err="1"/>
              <a:t>folosită</a:t>
            </a:r>
            <a:r>
              <a:rPr lang="en-GB" sz="1600" dirty="0"/>
              <a:t> </a:t>
            </a:r>
            <a:r>
              <a:rPr lang="en-GB" sz="1600" dirty="0" err="1"/>
              <a:t>pentru</a:t>
            </a:r>
            <a:r>
              <a:rPr lang="en-GB" sz="1600" dirty="0"/>
              <a:t> a </a:t>
            </a:r>
            <a:r>
              <a:rPr lang="en-GB" sz="1600" dirty="0" err="1"/>
              <a:t>obține</a:t>
            </a:r>
            <a:r>
              <a:rPr lang="en-GB" sz="1600" dirty="0"/>
              <a:t> </a:t>
            </a:r>
            <a:r>
              <a:rPr lang="en-GB" sz="1600" dirty="0" err="1"/>
              <a:t>matricea</a:t>
            </a:r>
            <a:r>
              <a:rPr lang="en-GB" sz="1600" dirty="0"/>
              <a:t> de dale </a:t>
            </a:r>
            <a:r>
              <a:rPr lang="en-GB" sz="1600" dirty="0" err="1"/>
              <a:t>încărcată</a:t>
            </a:r>
            <a:r>
              <a:rPr lang="en-GB" sz="1600" dirty="0"/>
              <a:t> din </a:t>
            </a:r>
            <a:r>
              <a:rPr lang="en-GB" sz="1600" dirty="0" err="1"/>
              <a:t>fișierul</a:t>
            </a:r>
            <a:r>
              <a:rPr lang="en-GB" sz="1600" dirty="0"/>
              <a:t> text.</a:t>
            </a:r>
          </a:p>
          <a:p>
            <a:endParaRPr lang="en-GB" sz="1600" dirty="0"/>
          </a:p>
          <a:p>
            <a:r>
              <a:rPr lang="en-GB" sz="1600" dirty="0" err="1"/>
              <a:t>Metoda</a:t>
            </a:r>
            <a:r>
              <a:rPr lang="en-GB" sz="1600" dirty="0"/>
              <a:t> </a:t>
            </a:r>
            <a:r>
              <a:rPr lang="en-GB" sz="1600" dirty="0" err="1"/>
              <a:t>drawMap</a:t>
            </a:r>
            <a:r>
              <a:rPr lang="en-GB" sz="1600" dirty="0"/>
              <a:t>(Graphics g) </a:t>
            </a:r>
            <a:r>
              <a:rPr lang="en-GB" sz="1600" dirty="0" err="1"/>
              <a:t>desenează</a:t>
            </a:r>
            <a:r>
              <a:rPr lang="en-GB" sz="1600" dirty="0"/>
              <a:t> </a:t>
            </a:r>
            <a:r>
              <a:rPr lang="en-GB" sz="1600" dirty="0" err="1"/>
              <a:t>harta</a:t>
            </a:r>
            <a:r>
              <a:rPr lang="en-GB" sz="1600" dirty="0"/>
              <a:t> </a:t>
            </a:r>
            <a:r>
              <a:rPr lang="en-GB" sz="1600" dirty="0" err="1"/>
              <a:t>pe</a:t>
            </a:r>
            <a:r>
              <a:rPr lang="en-GB" sz="1600" dirty="0"/>
              <a:t> </a:t>
            </a:r>
            <a:r>
              <a:rPr lang="en-GB" sz="1600" dirty="0" err="1"/>
              <a:t>ecran</a:t>
            </a:r>
            <a:r>
              <a:rPr lang="en-GB" sz="1600" dirty="0"/>
              <a:t> </a:t>
            </a:r>
            <a:r>
              <a:rPr lang="en-GB" sz="1600" dirty="0" err="1"/>
              <a:t>folosind</a:t>
            </a:r>
            <a:r>
              <a:rPr lang="en-GB" sz="1600" dirty="0"/>
              <a:t> </a:t>
            </a:r>
            <a:r>
              <a:rPr lang="en-GB" sz="1600" dirty="0" err="1"/>
              <a:t>contextul</a:t>
            </a:r>
            <a:r>
              <a:rPr lang="en-GB" sz="1600" dirty="0"/>
              <a:t> </a:t>
            </a:r>
            <a:r>
              <a:rPr lang="en-GB" sz="1600" dirty="0" err="1"/>
              <a:t>grafic</a:t>
            </a:r>
            <a:r>
              <a:rPr lang="en-GB" sz="1600" dirty="0"/>
              <a:t> </a:t>
            </a:r>
            <a:r>
              <a:rPr lang="en-GB" sz="1600" dirty="0" err="1"/>
              <a:t>dat</a:t>
            </a:r>
            <a:r>
              <a:rPr lang="en-GB" sz="1600" dirty="0"/>
              <a:t> ca </a:t>
            </a:r>
            <a:r>
              <a:rPr lang="en-GB" sz="1600" dirty="0" err="1"/>
              <a:t>parametru</a:t>
            </a:r>
            <a:r>
              <a:rPr lang="en-GB" sz="1600" dirty="0"/>
              <a:t>. </a:t>
            </a:r>
            <a:r>
              <a:rPr lang="en-GB" sz="1600" dirty="0" err="1"/>
              <a:t>Parcurge</a:t>
            </a:r>
            <a:r>
              <a:rPr lang="en-GB" sz="1600" dirty="0"/>
              <a:t> </a:t>
            </a:r>
            <a:r>
              <a:rPr lang="en-GB" sz="1600" dirty="0" err="1"/>
              <a:t>matricea</a:t>
            </a:r>
            <a:r>
              <a:rPr lang="en-GB" sz="1600" dirty="0"/>
              <a:t> de dale </a:t>
            </a:r>
            <a:r>
              <a:rPr lang="en-GB" sz="1600" dirty="0" err="1"/>
              <a:t>și</a:t>
            </a:r>
            <a:r>
              <a:rPr lang="en-GB" sz="1600" dirty="0"/>
              <a:t> </a:t>
            </a:r>
            <a:r>
              <a:rPr lang="en-GB" sz="1600" dirty="0" err="1"/>
              <a:t>desenează</a:t>
            </a:r>
            <a:r>
              <a:rPr lang="en-GB" sz="1600" dirty="0"/>
              <a:t> </a:t>
            </a:r>
            <a:r>
              <a:rPr lang="en-GB" sz="1600" dirty="0" err="1"/>
              <a:t>fiecare</a:t>
            </a:r>
            <a:r>
              <a:rPr lang="en-GB" sz="1600" dirty="0"/>
              <a:t> </a:t>
            </a:r>
            <a:r>
              <a:rPr lang="en-GB" sz="1600" dirty="0" err="1"/>
              <a:t>dala</a:t>
            </a:r>
            <a:r>
              <a:rPr lang="en-GB" sz="1600" dirty="0"/>
              <a:t> </a:t>
            </a:r>
            <a:r>
              <a:rPr lang="en-GB" sz="1600" dirty="0" err="1"/>
              <a:t>pe</a:t>
            </a:r>
            <a:r>
              <a:rPr lang="en-GB" sz="1600" dirty="0"/>
              <a:t> </a:t>
            </a:r>
            <a:r>
              <a:rPr lang="en-GB" sz="1600" dirty="0" err="1"/>
              <a:t>ecran</a:t>
            </a:r>
            <a:r>
              <a:rPr lang="en-GB" sz="1600" dirty="0"/>
              <a:t> la </a:t>
            </a:r>
            <a:r>
              <a:rPr lang="en-GB" sz="1600" dirty="0" err="1"/>
              <a:t>poziția</a:t>
            </a:r>
            <a:r>
              <a:rPr lang="en-GB" sz="1600" dirty="0"/>
              <a:t> </a:t>
            </a:r>
            <a:r>
              <a:rPr lang="en-GB" sz="1600" dirty="0" err="1"/>
              <a:t>corespunzătoare</a:t>
            </a:r>
            <a:r>
              <a:rPr lang="en-GB" sz="1600" dirty="0"/>
              <a:t>. </a:t>
            </a:r>
            <a:r>
              <a:rPr lang="en-GB" sz="1600" dirty="0" err="1"/>
              <a:t>Comentariile</a:t>
            </a:r>
            <a:r>
              <a:rPr lang="en-GB" sz="1600" dirty="0"/>
              <a:t> din </a:t>
            </a:r>
            <a:r>
              <a:rPr lang="en-GB" sz="1600" dirty="0" err="1"/>
              <a:t>această</a:t>
            </a:r>
            <a:r>
              <a:rPr lang="en-GB" sz="1600" dirty="0"/>
              <a:t> </a:t>
            </a:r>
            <a:r>
              <a:rPr lang="en-GB" sz="1600" dirty="0" err="1"/>
              <a:t>metodă</a:t>
            </a:r>
            <a:r>
              <a:rPr lang="en-GB" sz="1600" dirty="0"/>
              <a:t> </a:t>
            </a:r>
            <a:r>
              <a:rPr lang="en-GB" sz="1600" dirty="0" err="1"/>
              <a:t>arată</a:t>
            </a:r>
            <a:r>
              <a:rPr lang="en-GB" sz="1600" dirty="0"/>
              <a:t> </a:t>
            </a:r>
            <a:r>
              <a:rPr lang="en-GB" sz="1600" dirty="0" err="1"/>
              <a:t>că</a:t>
            </a:r>
            <a:r>
              <a:rPr lang="en-GB" sz="1600" dirty="0"/>
              <a:t> a </a:t>
            </a:r>
            <a:r>
              <a:rPr lang="en-GB" sz="1600" dirty="0" err="1"/>
              <a:t>fost</a:t>
            </a:r>
            <a:r>
              <a:rPr lang="en-GB" sz="1600" dirty="0"/>
              <a:t> </a:t>
            </a:r>
            <a:r>
              <a:rPr lang="en-GB" sz="1600" dirty="0" err="1"/>
              <a:t>folosită</a:t>
            </a:r>
            <a:r>
              <a:rPr lang="en-GB" sz="1600" dirty="0"/>
              <a:t> </a:t>
            </a:r>
            <a:r>
              <a:rPr lang="en-GB" sz="1600" dirty="0" err="1"/>
              <a:t>și</a:t>
            </a:r>
            <a:r>
              <a:rPr lang="en-GB" sz="1600" dirty="0"/>
              <a:t> o </a:t>
            </a:r>
            <a:r>
              <a:rPr lang="en-GB" sz="1600" dirty="0" err="1"/>
              <a:t>funcționalitate</a:t>
            </a:r>
            <a:r>
              <a:rPr lang="en-GB" sz="1600" dirty="0"/>
              <a:t> </a:t>
            </a:r>
            <a:r>
              <a:rPr lang="en-GB" sz="1600" dirty="0" err="1"/>
              <a:t>pentru</a:t>
            </a:r>
            <a:r>
              <a:rPr lang="en-GB" sz="1600" dirty="0"/>
              <a:t> a </a:t>
            </a:r>
            <a:r>
              <a:rPr lang="en-GB" sz="1600" dirty="0" err="1"/>
              <a:t>desena</a:t>
            </a:r>
            <a:r>
              <a:rPr lang="en-GB" sz="1600" dirty="0"/>
              <a:t> un </a:t>
            </a:r>
            <a:r>
              <a:rPr lang="en-GB" sz="1600" dirty="0" err="1"/>
              <a:t>chenar</a:t>
            </a:r>
            <a:r>
              <a:rPr lang="en-GB" sz="1600" dirty="0"/>
              <a:t> </a:t>
            </a:r>
            <a:r>
              <a:rPr lang="en-GB" sz="1600" dirty="0" err="1"/>
              <a:t>roșu</a:t>
            </a:r>
            <a:r>
              <a:rPr lang="en-GB" sz="1600" dirty="0"/>
              <a:t> </a:t>
            </a:r>
            <a:r>
              <a:rPr lang="en-GB" sz="1600" dirty="0" err="1"/>
              <a:t>în</a:t>
            </a:r>
            <a:r>
              <a:rPr lang="en-GB" sz="1600" dirty="0"/>
              <a:t> </a:t>
            </a:r>
            <a:r>
              <a:rPr lang="en-GB" sz="1600" dirty="0" err="1"/>
              <a:t>jurul</a:t>
            </a:r>
            <a:r>
              <a:rPr lang="en-GB" sz="1600" dirty="0"/>
              <a:t> </a:t>
            </a:r>
            <a:r>
              <a:rPr lang="en-GB" sz="1600" dirty="0" err="1"/>
              <a:t>fiecărei</a:t>
            </a:r>
            <a:r>
              <a:rPr lang="en-GB" sz="1600" dirty="0"/>
              <a:t> dale </a:t>
            </a:r>
            <a:r>
              <a:rPr lang="en-GB" sz="1600" dirty="0" err="1"/>
              <a:t>pentru</a:t>
            </a:r>
            <a:r>
              <a:rPr lang="en-GB" sz="1600" dirty="0"/>
              <a:t> a </a:t>
            </a:r>
            <a:r>
              <a:rPr lang="en-GB" sz="1600" dirty="0" err="1"/>
              <a:t>evidenția</a:t>
            </a:r>
            <a:r>
              <a:rPr lang="en-GB" sz="1600" dirty="0"/>
              <a:t> </a:t>
            </a:r>
            <a:r>
              <a:rPr lang="en-GB" sz="1600" dirty="0" err="1"/>
              <a:t>conturul</a:t>
            </a:r>
            <a:r>
              <a:rPr lang="en-GB" sz="1600" dirty="0"/>
              <a:t> </a:t>
            </a:r>
            <a:r>
              <a:rPr lang="en-GB" sz="1600" dirty="0" err="1"/>
              <a:t>lor</a:t>
            </a:r>
            <a:r>
              <a:rPr lang="en-GB" sz="1600" dirty="0"/>
              <a:t>.</a:t>
            </a:r>
          </a:p>
          <a:p>
            <a:endParaRPr lang="en-GB" sz="1600" dirty="0"/>
          </a:p>
          <a:p>
            <a:r>
              <a:rPr lang="en-GB" sz="1600" dirty="0" err="1"/>
              <a:t>În</a:t>
            </a:r>
            <a:r>
              <a:rPr lang="en-GB" sz="1600" dirty="0"/>
              <a:t> </a:t>
            </a:r>
            <a:r>
              <a:rPr lang="en-GB" sz="1600" dirty="0" err="1"/>
              <a:t>esență</a:t>
            </a:r>
            <a:r>
              <a:rPr lang="en-GB" sz="1600" dirty="0"/>
              <a:t>, </a:t>
            </a:r>
            <a:r>
              <a:rPr lang="en-GB" sz="1600" dirty="0" err="1"/>
              <a:t>clasa</a:t>
            </a:r>
            <a:r>
              <a:rPr lang="en-GB" sz="1600" dirty="0"/>
              <a:t> </a:t>
            </a:r>
            <a:r>
              <a:rPr lang="en-GB" sz="1600" dirty="0" err="1"/>
              <a:t>MapLoader</a:t>
            </a:r>
            <a:r>
              <a:rPr lang="en-GB" sz="1600" dirty="0"/>
              <a:t> </a:t>
            </a:r>
            <a:r>
              <a:rPr lang="en-GB" sz="1600" dirty="0" err="1"/>
              <a:t>gestionează</a:t>
            </a:r>
            <a:r>
              <a:rPr lang="en-GB" sz="1600" dirty="0"/>
              <a:t> </a:t>
            </a:r>
            <a:r>
              <a:rPr lang="en-GB" sz="1600" dirty="0" err="1"/>
              <a:t>procesul</a:t>
            </a:r>
            <a:r>
              <a:rPr lang="en-GB" sz="1600" dirty="0"/>
              <a:t> de </a:t>
            </a:r>
            <a:r>
              <a:rPr lang="en-GB" sz="1600" dirty="0" err="1"/>
              <a:t>încărcare</a:t>
            </a:r>
            <a:r>
              <a:rPr lang="en-GB" sz="1600" dirty="0"/>
              <a:t> </a:t>
            </a:r>
            <a:r>
              <a:rPr lang="en-GB" sz="1600" dirty="0" err="1"/>
              <a:t>și</a:t>
            </a:r>
            <a:r>
              <a:rPr lang="en-GB" sz="1600" dirty="0"/>
              <a:t> </a:t>
            </a:r>
            <a:r>
              <a:rPr lang="en-GB" sz="1600" dirty="0" err="1"/>
              <a:t>desenare</a:t>
            </a:r>
            <a:r>
              <a:rPr lang="en-GB" sz="1600" dirty="0"/>
              <a:t> a </a:t>
            </a:r>
            <a:r>
              <a:rPr lang="en-GB" sz="1600" dirty="0" err="1"/>
              <a:t>hărții</a:t>
            </a:r>
            <a:r>
              <a:rPr lang="en-GB" sz="1600" dirty="0"/>
              <a:t> </a:t>
            </a:r>
            <a:r>
              <a:rPr lang="en-GB" sz="1600" dirty="0" err="1"/>
              <a:t>dintr</a:t>
            </a:r>
            <a:r>
              <a:rPr lang="en-GB" sz="1600" dirty="0"/>
              <a:t>-un </a:t>
            </a:r>
            <a:r>
              <a:rPr lang="en-GB" sz="1600" dirty="0" err="1"/>
              <a:t>fișier</a:t>
            </a:r>
            <a:r>
              <a:rPr lang="en-GB" sz="1600" dirty="0"/>
              <a:t> text </a:t>
            </a:r>
            <a:r>
              <a:rPr lang="en-GB" sz="1600" dirty="0" err="1"/>
              <a:t>în</a:t>
            </a:r>
            <a:r>
              <a:rPr lang="en-GB" sz="1600" dirty="0"/>
              <a:t> </a:t>
            </a:r>
            <a:r>
              <a:rPr lang="en-GB" sz="1600" dirty="0" err="1"/>
              <a:t>jocul</a:t>
            </a:r>
            <a:r>
              <a:rPr lang="en-GB" sz="1600" dirty="0"/>
              <a:t> </a:t>
            </a:r>
            <a:r>
              <a:rPr lang="en-GB" sz="1600" dirty="0" err="1"/>
              <a:t>PaooGame</a:t>
            </a:r>
            <a:r>
              <a:rPr lang="en-GB" sz="1600" dirty="0"/>
              <a:t>, </a:t>
            </a:r>
            <a:r>
              <a:rPr lang="en-GB" sz="1600" dirty="0" err="1"/>
              <a:t>permițând</a:t>
            </a:r>
            <a:r>
              <a:rPr lang="en-GB" sz="1600" dirty="0"/>
              <a:t> </a:t>
            </a:r>
            <a:r>
              <a:rPr lang="en-GB" sz="1600" dirty="0" err="1"/>
              <a:t>jucătorului</a:t>
            </a:r>
            <a:r>
              <a:rPr lang="en-GB" sz="1600" dirty="0"/>
              <a:t> </a:t>
            </a:r>
            <a:r>
              <a:rPr lang="en-GB" sz="1600" dirty="0" err="1"/>
              <a:t>să</a:t>
            </a:r>
            <a:r>
              <a:rPr lang="en-GB" sz="1600" dirty="0"/>
              <a:t> </a:t>
            </a:r>
            <a:r>
              <a:rPr lang="en-GB" sz="1600" dirty="0" err="1"/>
              <a:t>interacționeze</a:t>
            </a:r>
            <a:r>
              <a:rPr lang="en-GB" sz="1600" dirty="0"/>
              <a:t> cu </a:t>
            </a:r>
            <a:r>
              <a:rPr lang="en-GB" sz="1600" dirty="0" err="1"/>
              <a:t>mediul</a:t>
            </a:r>
            <a:r>
              <a:rPr lang="en-GB" sz="1600" dirty="0"/>
              <a:t> </a:t>
            </a:r>
            <a:r>
              <a:rPr lang="en-GB" sz="1600" dirty="0" err="1"/>
              <a:t>jocului</a:t>
            </a:r>
            <a:r>
              <a:rPr lang="en-GB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808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5064"/>
          </a:xfrm>
        </p:spPr>
        <p:txBody>
          <a:bodyPr>
            <a:normAutofit/>
          </a:bodyPr>
          <a:lstStyle/>
          <a:p>
            <a:r>
              <a:rPr lang="ro-RO" sz="1600" b="1" u="sng" dirty="0" smtClean="0">
                <a:latin typeface="+mn-lt"/>
              </a:rPr>
              <a:t>Proiectarea contextului și descriere detaliată</a:t>
            </a:r>
            <a:endParaRPr lang="en-GB" sz="16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5064"/>
            <a:ext cx="12192000" cy="6082936"/>
          </a:xfrm>
        </p:spPr>
        <p:txBody>
          <a:bodyPr>
            <a:normAutofit/>
          </a:bodyPr>
          <a:lstStyle/>
          <a:p>
            <a:r>
              <a:rPr lang="en-US" sz="1400" dirty="0" err="1" smtClean="0"/>
              <a:t>Poveste</a:t>
            </a:r>
            <a:r>
              <a:rPr lang="en-US" sz="1400" dirty="0" smtClean="0"/>
              <a:t> ‘’</a:t>
            </a:r>
            <a:r>
              <a:rPr lang="en-US" sz="1400" dirty="0" err="1" smtClean="0"/>
              <a:t>coperta</a:t>
            </a:r>
            <a:r>
              <a:rPr lang="en-US" sz="1400" dirty="0" smtClean="0"/>
              <a:t>’’</a:t>
            </a:r>
            <a:endParaRPr lang="en-GB" sz="1400" dirty="0" smtClean="0"/>
          </a:p>
          <a:p>
            <a:r>
              <a:rPr lang="en-GB" sz="1200" dirty="0" smtClean="0"/>
              <a:t>„</a:t>
            </a:r>
            <a:r>
              <a:rPr lang="ro-RO" sz="1200" dirty="0" smtClean="0"/>
              <a:t>Infernus</a:t>
            </a:r>
            <a:r>
              <a:rPr lang="en-GB" sz="1200" dirty="0" smtClean="0"/>
              <a:t>" </a:t>
            </a:r>
            <a:r>
              <a:rPr lang="en-GB" sz="1200" dirty="0" err="1"/>
              <a:t>este</a:t>
            </a:r>
            <a:r>
              <a:rPr lang="en-GB" sz="1200" dirty="0"/>
              <a:t> un </a:t>
            </a:r>
            <a:r>
              <a:rPr lang="en-GB" sz="1200" dirty="0" err="1"/>
              <a:t>joc</a:t>
            </a:r>
            <a:r>
              <a:rPr lang="en-GB" sz="1200" dirty="0"/>
              <a:t> </a:t>
            </a:r>
            <a:r>
              <a:rPr lang="en-GB" sz="1200" dirty="0" err="1"/>
              <a:t>captivant</a:t>
            </a:r>
            <a:r>
              <a:rPr lang="en-GB" sz="1200" dirty="0"/>
              <a:t> de </a:t>
            </a:r>
            <a:r>
              <a:rPr lang="en-GB" sz="1200" dirty="0" err="1"/>
              <a:t>acțiune</a:t>
            </a:r>
            <a:r>
              <a:rPr lang="en-GB" sz="1200" dirty="0"/>
              <a:t> </a:t>
            </a:r>
            <a:r>
              <a:rPr lang="en-GB" sz="1200" dirty="0" err="1"/>
              <a:t>și</a:t>
            </a:r>
            <a:r>
              <a:rPr lang="en-GB" sz="1200" dirty="0"/>
              <a:t> </a:t>
            </a:r>
            <a:r>
              <a:rPr lang="en-GB" sz="1200" dirty="0" err="1"/>
              <a:t>aventură</a:t>
            </a:r>
            <a:r>
              <a:rPr lang="en-GB" sz="1200" dirty="0"/>
              <a:t>, </a:t>
            </a:r>
            <a:r>
              <a:rPr lang="ro-RO" sz="1200" dirty="0" smtClean="0"/>
              <a:t>singleplayer, </a:t>
            </a:r>
            <a:r>
              <a:rPr lang="en-US" sz="1200" dirty="0" err="1" smtClean="0"/>
              <a:t>sidescroller</a:t>
            </a:r>
            <a:r>
              <a:rPr lang="en-US" sz="1200" dirty="0" smtClean="0"/>
              <a:t>, </a:t>
            </a:r>
            <a:r>
              <a:rPr lang="en-GB" sz="1200" dirty="0" err="1" smtClean="0"/>
              <a:t>plasat</a:t>
            </a:r>
            <a:r>
              <a:rPr lang="en-GB" sz="1200" dirty="0" smtClean="0"/>
              <a:t> </a:t>
            </a:r>
            <a:r>
              <a:rPr lang="en-GB" sz="1200" dirty="0" err="1"/>
              <a:t>într</a:t>
            </a:r>
            <a:r>
              <a:rPr lang="en-GB" sz="1200" dirty="0"/>
              <a:t>-un </a:t>
            </a:r>
            <a:r>
              <a:rPr lang="en-GB" sz="1200" dirty="0" err="1"/>
              <a:t>univers</a:t>
            </a:r>
            <a:r>
              <a:rPr lang="en-GB" sz="1200" dirty="0"/>
              <a:t> </a:t>
            </a:r>
            <a:r>
              <a:rPr lang="en-GB" sz="1200" dirty="0" err="1"/>
              <a:t>înspăimântător</a:t>
            </a:r>
            <a:r>
              <a:rPr lang="en-GB" sz="1200" dirty="0"/>
              <a:t> </a:t>
            </a:r>
            <a:r>
              <a:rPr lang="en-GB" sz="1200" dirty="0" err="1"/>
              <a:t>și</a:t>
            </a:r>
            <a:r>
              <a:rPr lang="en-GB" sz="1200" dirty="0"/>
              <a:t> </a:t>
            </a:r>
            <a:r>
              <a:rPr lang="en-GB" sz="1200" dirty="0" err="1"/>
              <a:t>plin</a:t>
            </a:r>
            <a:r>
              <a:rPr lang="en-GB" sz="1200" dirty="0"/>
              <a:t> de </a:t>
            </a:r>
            <a:r>
              <a:rPr lang="en-GB" sz="1200" dirty="0" err="1"/>
              <a:t>provocări</a:t>
            </a:r>
            <a:r>
              <a:rPr lang="en-GB" sz="1200" dirty="0"/>
              <a:t>. </a:t>
            </a:r>
            <a:r>
              <a:rPr lang="en-GB" sz="1200" dirty="0" err="1"/>
              <a:t>Jucătorii</a:t>
            </a:r>
            <a:r>
              <a:rPr lang="en-GB" sz="1200" dirty="0"/>
              <a:t> </a:t>
            </a:r>
            <a:r>
              <a:rPr lang="en-GB" sz="1200" dirty="0" err="1"/>
              <a:t>preiau</a:t>
            </a:r>
            <a:r>
              <a:rPr lang="en-GB" sz="1200" dirty="0"/>
              <a:t> </a:t>
            </a:r>
            <a:r>
              <a:rPr lang="en-GB" sz="1200" dirty="0" err="1"/>
              <a:t>rolul</a:t>
            </a:r>
            <a:r>
              <a:rPr lang="en-GB" sz="1200" dirty="0"/>
              <a:t> </a:t>
            </a:r>
            <a:r>
              <a:rPr lang="en-GB" sz="1200" dirty="0" err="1"/>
              <a:t>unui</a:t>
            </a:r>
            <a:r>
              <a:rPr lang="en-GB" sz="1200" dirty="0"/>
              <a:t> </a:t>
            </a:r>
            <a:r>
              <a:rPr lang="ro-RO" sz="1200" dirty="0" smtClean="0"/>
              <a:t>samurai </a:t>
            </a:r>
            <a:r>
              <a:rPr lang="en-GB" sz="1200" dirty="0" smtClean="0"/>
              <a:t>cu </a:t>
            </a:r>
            <a:r>
              <a:rPr lang="en-GB" sz="1200" dirty="0"/>
              <a:t>o </a:t>
            </a:r>
            <a:r>
              <a:rPr lang="en-GB" sz="1200" dirty="0" err="1"/>
              <a:t>reputație</a:t>
            </a:r>
            <a:r>
              <a:rPr lang="en-GB" sz="1200" dirty="0"/>
              <a:t> </a:t>
            </a:r>
            <a:r>
              <a:rPr lang="en-GB" sz="1200" dirty="0" err="1"/>
              <a:t>temută</a:t>
            </a:r>
            <a:r>
              <a:rPr lang="en-GB" sz="1200" dirty="0"/>
              <a:t>, </a:t>
            </a:r>
            <a:r>
              <a:rPr lang="en-GB" sz="1200" dirty="0" err="1"/>
              <a:t>dar</a:t>
            </a:r>
            <a:r>
              <a:rPr lang="en-GB" sz="1200" dirty="0"/>
              <a:t> care, </a:t>
            </a:r>
            <a:r>
              <a:rPr lang="en-GB" sz="1200" dirty="0" err="1"/>
              <a:t>dintr</a:t>
            </a:r>
            <a:r>
              <a:rPr lang="en-GB" sz="1200" dirty="0"/>
              <a:t>-un </a:t>
            </a:r>
            <a:r>
              <a:rPr lang="en-GB" sz="1200" dirty="0" err="1"/>
              <a:t>motiv</a:t>
            </a:r>
            <a:r>
              <a:rPr lang="en-GB" sz="1200" dirty="0"/>
              <a:t> </a:t>
            </a:r>
            <a:r>
              <a:rPr lang="en-GB" sz="1200" dirty="0" err="1"/>
              <a:t>sau</a:t>
            </a:r>
            <a:r>
              <a:rPr lang="en-GB" sz="1200" dirty="0"/>
              <a:t> </a:t>
            </a:r>
            <a:r>
              <a:rPr lang="en-GB" sz="1200" dirty="0" err="1"/>
              <a:t>altul</a:t>
            </a:r>
            <a:r>
              <a:rPr lang="en-GB" sz="1200" dirty="0"/>
              <a:t>, </a:t>
            </a:r>
            <a:r>
              <a:rPr lang="en-GB" sz="1200" dirty="0" err="1"/>
              <a:t>ajunge</a:t>
            </a:r>
            <a:r>
              <a:rPr lang="en-GB" sz="1200" dirty="0"/>
              <a:t> </a:t>
            </a:r>
            <a:r>
              <a:rPr lang="en-GB" sz="1200" dirty="0" err="1"/>
              <a:t>în</a:t>
            </a:r>
            <a:r>
              <a:rPr lang="en-GB" sz="1200" dirty="0"/>
              <a:t> </a:t>
            </a:r>
            <a:r>
              <a:rPr lang="en-GB" sz="1200" dirty="0" err="1"/>
              <a:t>Infern</a:t>
            </a:r>
            <a:r>
              <a:rPr lang="en-GB" sz="1200" dirty="0"/>
              <a:t> </a:t>
            </a:r>
            <a:r>
              <a:rPr lang="en-GB" sz="1200" dirty="0" err="1"/>
              <a:t>după</a:t>
            </a:r>
            <a:r>
              <a:rPr lang="en-GB" sz="1200" dirty="0"/>
              <a:t> </a:t>
            </a:r>
            <a:r>
              <a:rPr lang="en-GB" sz="1200" dirty="0" err="1"/>
              <a:t>moartea</a:t>
            </a:r>
            <a:r>
              <a:rPr lang="en-GB" sz="1200" dirty="0"/>
              <a:t> </a:t>
            </a:r>
            <a:r>
              <a:rPr lang="en-GB" sz="1200" dirty="0" err="1"/>
              <a:t>sa</a:t>
            </a:r>
            <a:r>
              <a:rPr lang="en-GB" sz="1200" dirty="0"/>
              <a:t>. </a:t>
            </a:r>
            <a:r>
              <a:rPr lang="en-GB" sz="1200" dirty="0" err="1"/>
              <a:t>Neacceptându-și</a:t>
            </a:r>
            <a:r>
              <a:rPr lang="en-GB" sz="1200" dirty="0"/>
              <a:t> </a:t>
            </a:r>
            <a:r>
              <a:rPr lang="en-GB" sz="1200" dirty="0" err="1"/>
              <a:t>sfârșitul</a:t>
            </a:r>
            <a:r>
              <a:rPr lang="en-GB" sz="1200" dirty="0"/>
              <a:t>, </a:t>
            </a:r>
            <a:r>
              <a:rPr lang="en-GB" sz="1200" dirty="0" err="1"/>
              <a:t>personajul</a:t>
            </a:r>
            <a:r>
              <a:rPr lang="en-GB" sz="1200" dirty="0"/>
              <a:t> principal decide </a:t>
            </a:r>
            <a:r>
              <a:rPr lang="en-GB" sz="1200" dirty="0" err="1"/>
              <a:t>să</a:t>
            </a:r>
            <a:r>
              <a:rPr lang="en-GB" sz="1200" dirty="0"/>
              <a:t> </a:t>
            </a:r>
            <a:r>
              <a:rPr lang="en-GB" sz="1200" dirty="0" err="1"/>
              <a:t>evadeze</a:t>
            </a:r>
            <a:r>
              <a:rPr lang="en-GB" sz="1200" dirty="0"/>
              <a:t> din </a:t>
            </a:r>
            <a:r>
              <a:rPr lang="en-GB" sz="1200" dirty="0" err="1"/>
              <a:t>Infern</a:t>
            </a:r>
            <a:r>
              <a:rPr lang="en-GB" sz="1200" dirty="0"/>
              <a:t> </a:t>
            </a:r>
            <a:r>
              <a:rPr lang="en-GB" sz="1200" dirty="0" err="1"/>
              <a:t>și</a:t>
            </a:r>
            <a:r>
              <a:rPr lang="en-GB" sz="1200" dirty="0"/>
              <a:t> </a:t>
            </a:r>
            <a:r>
              <a:rPr lang="en-GB" sz="1200" dirty="0" err="1"/>
              <a:t>să</a:t>
            </a:r>
            <a:r>
              <a:rPr lang="en-GB" sz="1200" dirty="0"/>
              <a:t> se </a:t>
            </a:r>
            <a:r>
              <a:rPr lang="en-GB" sz="1200" dirty="0" err="1"/>
              <a:t>întoarcă</a:t>
            </a:r>
            <a:r>
              <a:rPr lang="en-GB" sz="1200" dirty="0"/>
              <a:t> </a:t>
            </a:r>
            <a:r>
              <a:rPr lang="en-GB" sz="1200" dirty="0" err="1"/>
              <a:t>în</a:t>
            </a:r>
            <a:r>
              <a:rPr lang="en-GB" sz="1200" dirty="0"/>
              <a:t> </a:t>
            </a:r>
            <a:r>
              <a:rPr lang="en-GB" sz="1200" dirty="0" err="1"/>
              <a:t>lumea</a:t>
            </a:r>
            <a:r>
              <a:rPr lang="en-GB" sz="1200" dirty="0"/>
              <a:t> </a:t>
            </a:r>
            <a:r>
              <a:rPr lang="en-GB" sz="1200" dirty="0" err="1"/>
              <a:t>celor</a:t>
            </a:r>
            <a:r>
              <a:rPr lang="en-GB" sz="1200" dirty="0"/>
              <a:t> vii</a:t>
            </a:r>
            <a:r>
              <a:rPr lang="en-GB" sz="1200" dirty="0" smtClean="0"/>
              <a:t>.</a:t>
            </a:r>
            <a:endParaRPr lang="ro-RO" sz="1200" dirty="0" smtClean="0"/>
          </a:p>
          <a:p>
            <a:r>
              <a:rPr lang="en-GB" sz="1200" dirty="0" err="1"/>
              <a:t>În</a:t>
            </a:r>
            <a:r>
              <a:rPr lang="en-GB" sz="1200" dirty="0"/>
              <a:t> </a:t>
            </a:r>
            <a:r>
              <a:rPr lang="en-GB" sz="1200" dirty="0" err="1"/>
              <a:t>desfășurarea</a:t>
            </a:r>
            <a:r>
              <a:rPr lang="en-GB" sz="1200" dirty="0"/>
              <a:t> </a:t>
            </a:r>
            <a:r>
              <a:rPr lang="en-GB" sz="1200" dirty="0" err="1"/>
              <a:t>aventurii</a:t>
            </a:r>
            <a:r>
              <a:rPr lang="en-GB" sz="1200" dirty="0"/>
              <a:t> din </a:t>
            </a:r>
            <a:r>
              <a:rPr lang="en-GB" sz="1200" dirty="0" smtClean="0"/>
              <a:t>“</a:t>
            </a:r>
            <a:r>
              <a:rPr lang="en-GB" sz="1200" dirty="0" err="1" smtClean="0"/>
              <a:t>Infernus</a:t>
            </a:r>
            <a:r>
              <a:rPr lang="en-GB" sz="1200" dirty="0" smtClean="0"/>
              <a:t>", </a:t>
            </a:r>
            <a:r>
              <a:rPr lang="en-GB" sz="1200" dirty="0" err="1"/>
              <a:t>personajul</a:t>
            </a:r>
            <a:r>
              <a:rPr lang="en-GB" sz="1200" dirty="0"/>
              <a:t> principal are un </a:t>
            </a:r>
            <a:r>
              <a:rPr lang="en-GB" sz="1200" dirty="0" err="1"/>
              <a:t>întâlnire</a:t>
            </a:r>
            <a:r>
              <a:rPr lang="en-GB" sz="1200" dirty="0"/>
              <a:t> </a:t>
            </a:r>
            <a:r>
              <a:rPr lang="en-GB" sz="1200" dirty="0" err="1"/>
              <a:t>crucială</a:t>
            </a:r>
            <a:r>
              <a:rPr lang="en-GB" sz="1200" dirty="0"/>
              <a:t> cu un </a:t>
            </a:r>
            <a:r>
              <a:rPr lang="en-GB" sz="1200" dirty="0" err="1"/>
              <a:t>personaj</a:t>
            </a:r>
            <a:r>
              <a:rPr lang="en-GB" sz="1200" dirty="0"/>
              <a:t> </a:t>
            </a:r>
            <a:r>
              <a:rPr lang="en-GB" sz="1200" dirty="0" err="1"/>
              <a:t>misterios</a:t>
            </a:r>
            <a:r>
              <a:rPr lang="en-GB" sz="1200" dirty="0"/>
              <a:t> </a:t>
            </a:r>
            <a:r>
              <a:rPr lang="en-GB" sz="1200" dirty="0" err="1"/>
              <a:t>într</a:t>
            </a:r>
            <a:r>
              <a:rPr lang="en-GB" sz="1200" dirty="0"/>
              <a:t>-un </a:t>
            </a:r>
            <a:r>
              <a:rPr lang="en-GB" sz="1200" dirty="0" err="1"/>
              <a:t>colț</a:t>
            </a:r>
            <a:r>
              <a:rPr lang="en-GB" sz="1200" dirty="0"/>
              <a:t> </a:t>
            </a:r>
            <a:r>
              <a:rPr lang="en-GB" sz="1200" dirty="0" err="1"/>
              <a:t>întunecat</a:t>
            </a:r>
            <a:r>
              <a:rPr lang="en-GB" sz="1200" dirty="0"/>
              <a:t> al </a:t>
            </a:r>
            <a:r>
              <a:rPr lang="en-GB" sz="1200" dirty="0" err="1"/>
              <a:t>Infernului</a:t>
            </a:r>
            <a:r>
              <a:rPr lang="en-GB" sz="1200" dirty="0"/>
              <a:t>. </a:t>
            </a:r>
            <a:r>
              <a:rPr lang="en-GB" sz="1200" dirty="0" err="1"/>
              <a:t>Acest</a:t>
            </a:r>
            <a:r>
              <a:rPr lang="en-GB" sz="1200" dirty="0"/>
              <a:t> </a:t>
            </a:r>
            <a:r>
              <a:rPr lang="en-GB" sz="1200" dirty="0" err="1"/>
              <a:t>individ</a:t>
            </a:r>
            <a:r>
              <a:rPr lang="en-GB" sz="1200" dirty="0"/>
              <a:t> enigmatic </a:t>
            </a:r>
            <a:r>
              <a:rPr lang="en-GB" sz="1200" dirty="0" err="1"/>
              <a:t>îi</a:t>
            </a:r>
            <a:r>
              <a:rPr lang="en-GB" sz="1200" dirty="0"/>
              <a:t> </a:t>
            </a:r>
            <a:r>
              <a:rPr lang="en-GB" sz="1200" dirty="0" err="1"/>
              <a:t>dezvăluie</a:t>
            </a:r>
            <a:r>
              <a:rPr lang="en-GB" sz="1200" dirty="0"/>
              <a:t> </a:t>
            </a:r>
            <a:r>
              <a:rPr lang="en-GB" sz="1200" dirty="0" err="1"/>
              <a:t>că</a:t>
            </a:r>
            <a:r>
              <a:rPr lang="en-GB" sz="1200" dirty="0"/>
              <a:t> </a:t>
            </a:r>
            <a:r>
              <a:rPr lang="en-GB" sz="1200" dirty="0" err="1"/>
              <a:t>singura</a:t>
            </a:r>
            <a:r>
              <a:rPr lang="en-GB" sz="1200" dirty="0"/>
              <a:t> </a:t>
            </a:r>
            <a:r>
              <a:rPr lang="en-GB" sz="1200" dirty="0" err="1"/>
              <a:t>cale</a:t>
            </a:r>
            <a:r>
              <a:rPr lang="en-GB" sz="1200" dirty="0"/>
              <a:t> de a </a:t>
            </a:r>
            <a:r>
              <a:rPr lang="en-GB" sz="1200" dirty="0" err="1"/>
              <a:t>evada</a:t>
            </a:r>
            <a:r>
              <a:rPr lang="en-GB" sz="1200" dirty="0"/>
              <a:t> din </a:t>
            </a:r>
            <a:r>
              <a:rPr lang="en-GB" sz="1200" dirty="0" err="1"/>
              <a:t>Infern</a:t>
            </a:r>
            <a:r>
              <a:rPr lang="en-GB" sz="1200" dirty="0"/>
              <a:t> </a:t>
            </a:r>
            <a:r>
              <a:rPr lang="en-GB" sz="1200" dirty="0" err="1"/>
              <a:t>este</a:t>
            </a:r>
            <a:r>
              <a:rPr lang="en-GB" sz="1200" dirty="0"/>
              <a:t> </a:t>
            </a:r>
            <a:r>
              <a:rPr lang="en-GB" sz="1200" dirty="0" err="1"/>
              <a:t>să</a:t>
            </a:r>
            <a:r>
              <a:rPr lang="en-GB" sz="1200" dirty="0"/>
              <a:t>-l </a:t>
            </a:r>
            <a:r>
              <a:rPr lang="en-GB" sz="1200" dirty="0" err="1"/>
              <a:t>înfrunte</a:t>
            </a:r>
            <a:r>
              <a:rPr lang="en-GB" sz="1200" dirty="0"/>
              <a:t> </a:t>
            </a:r>
            <a:r>
              <a:rPr lang="en-GB" sz="1200" dirty="0" err="1"/>
              <a:t>pe</a:t>
            </a:r>
            <a:r>
              <a:rPr lang="en-GB" sz="1200" dirty="0"/>
              <a:t> </a:t>
            </a:r>
            <a:r>
              <a:rPr lang="en-GB" sz="1200" dirty="0" err="1"/>
              <a:t>însuși</a:t>
            </a:r>
            <a:r>
              <a:rPr lang="en-GB" sz="1200" dirty="0"/>
              <a:t> Lucifer, </a:t>
            </a:r>
            <a:r>
              <a:rPr lang="en-GB" sz="1200" dirty="0" err="1"/>
              <a:t>conducătorul</a:t>
            </a:r>
            <a:r>
              <a:rPr lang="en-GB" sz="1200" dirty="0"/>
              <a:t> </a:t>
            </a:r>
            <a:r>
              <a:rPr lang="en-GB" sz="1200" dirty="0" err="1"/>
              <a:t>și</a:t>
            </a:r>
            <a:r>
              <a:rPr lang="en-GB" sz="1200" dirty="0"/>
              <a:t> </a:t>
            </a:r>
            <a:r>
              <a:rPr lang="en-GB" sz="1200" dirty="0" err="1"/>
              <a:t>stăpânul</a:t>
            </a:r>
            <a:r>
              <a:rPr lang="en-GB" sz="1200" dirty="0"/>
              <a:t> </a:t>
            </a:r>
            <a:r>
              <a:rPr lang="en-GB" sz="1200" dirty="0" err="1"/>
              <a:t>acestei</a:t>
            </a:r>
            <a:r>
              <a:rPr lang="en-GB" sz="1200" dirty="0"/>
              <a:t> </a:t>
            </a:r>
            <a:r>
              <a:rPr lang="en-GB" sz="1200" dirty="0" err="1"/>
              <a:t>lumi</a:t>
            </a:r>
            <a:r>
              <a:rPr lang="en-GB" sz="1200" dirty="0"/>
              <a:t> </a:t>
            </a:r>
            <a:r>
              <a:rPr lang="en-GB" sz="1200" dirty="0" err="1"/>
              <a:t>întunecate</a:t>
            </a:r>
            <a:r>
              <a:rPr lang="en-GB" sz="1200" dirty="0"/>
              <a:t>. </a:t>
            </a:r>
            <a:r>
              <a:rPr lang="en-GB" sz="1200" dirty="0" err="1"/>
              <a:t>Într</a:t>
            </a:r>
            <a:r>
              <a:rPr lang="en-GB" sz="1200" dirty="0"/>
              <a:t>-un gest de </a:t>
            </a:r>
            <a:r>
              <a:rPr lang="en-GB" sz="1200" dirty="0" err="1"/>
              <a:t>sfidare</a:t>
            </a:r>
            <a:r>
              <a:rPr lang="en-GB" sz="1200" dirty="0"/>
              <a:t> </a:t>
            </a:r>
            <a:r>
              <a:rPr lang="en-GB" sz="1200" dirty="0" err="1"/>
              <a:t>și</a:t>
            </a:r>
            <a:r>
              <a:rPr lang="en-GB" sz="1200" dirty="0"/>
              <a:t> </a:t>
            </a:r>
            <a:r>
              <a:rPr lang="en-GB" sz="1200" dirty="0" err="1"/>
              <a:t>provocare</a:t>
            </a:r>
            <a:r>
              <a:rPr lang="en-GB" sz="1200" dirty="0"/>
              <a:t>, </a:t>
            </a:r>
            <a:r>
              <a:rPr lang="en-GB" sz="1200" dirty="0" err="1"/>
              <a:t>acest</a:t>
            </a:r>
            <a:r>
              <a:rPr lang="en-GB" sz="1200" dirty="0"/>
              <a:t> </a:t>
            </a:r>
            <a:r>
              <a:rPr lang="en-GB" sz="1200" dirty="0" err="1"/>
              <a:t>misterios</a:t>
            </a:r>
            <a:r>
              <a:rPr lang="en-GB" sz="1200" dirty="0"/>
              <a:t> om </a:t>
            </a:r>
            <a:r>
              <a:rPr lang="en-GB" sz="1200" dirty="0" err="1"/>
              <a:t>îi</a:t>
            </a:r>
            <a:r>
              <a:rPr lang="en-GB" sz="1200" dirty="0"/>
              <a:t> </a:t>
            </a:r>
            <a:r>
              <a:rPr lang="en-GB" sz="1200" dirty="0" err="1"/>
              <a:t>oferă</a:t>
            </a:r>
            <a:r>
              <a:rPr lang="en-GB" sz="1200" dirty="0"/>
              <a:t> </a:t>
            </a:r>
            <a:r>
              <a:rPr lang="en-GB" sz="1200" dirty="0" err="1"/>
              <a:t>personajului</a:t>
            </a:r>
            <a:r>
              <a:rPr lang="en-GB" sz="1200" dirty="0"/>
              <a:t> principal un </a:t>
            </a:r>
            <a:r>
              <a:rPr lang="en-GB" sz="1200" dirty="0" err="1"/>
              <a:t>sfat</a:t>
            </a:r>
            <a:r>
              <a:rPr lang="en-GB" sz="1200" dirty="0"/>
              <a:t> crucial </a:t>
            </a:r>
            <a:r>
              <a:rPr lang="en-GB" sz="1200" dirty="0" err="1"/>
              <a:t>pentru</a:t>
            </a:r>
            <a:r>
              <a:rPr lang="en-GB" sz="1200" dirty="0"/>
              <a:t> a-</a:t>
            </a:r>
            <a:r>
              <a:rPr lang="en-GB" sz="1200" dirty="0" err="1"/>
              <a:t>și</a:t>
            </a:r>
            <a:r>
              <a:rPr lang="en-GB" sz="1200" dirty="0"/>
              <a:t> </a:t>
            </a:r>
            <a:r>
              <a:rPr lang="en-GB" sz="1200" dirty="0" err="1"/>
              <a:t>îndeplini</a:t>
            </a:r>
            <a:r>
              <a:rPr lang="en-GB" sz="1200" dirty="0"/>
              <a:t> </a:t>
            </a:r>
            <a:r>
              <a:rPr lang="en-GB" sz="1200" dirty="0" err="1"/>
              <a:t>scopul</a:t>
            </a:r>
            <a:r>
              <a:rPr lang="en-GB" sz="1200" dirty="0" smtClean="0"/>
              <a:t>.</a:t>
            </a:r>
            <a:endParaRPr lang="ro-RO" sz="1200" dirty="0" smtClean="0"/>
          </a:p>
          <a:p>
            <a:r>
              <a:rPr lang="en-GB" sz="1200" dirty="0" err="1"/>
              <a:t>În</a:t>
            </a:r>
            <a:r>
              <a:rPr lang="en-GB" sz="1200" dirty="0"/>
              <a:t> </a:t>
            </a:r>
            <a:r>
              <a:rPr lang="en-GB" sz="1200" dirty="0" err="1"/>
              <a:t>timpul</a:t>
            </a:r>
            <a:r>
              <a:rPr lang="en-GB" sz="1200" dirty="0"/>
              <a:t> </a:t>
            </a:r>
            <a:r>
              <a:rPr lang="en-GB" sz="1200" dirty="0" err="1"/>
              <a:t>călătoriei</a:t>
            </a:r>
            <a:r>
              <a:rPr lang="en-GB" sz="1200" dirty="0"/>
              <a:t> </a:t>
            </a:r>
            <a:r>
              <a:rPr lang="en-GB" sz="1200" dirty="0" err="1"/>
              <a:t>lor</a:t>
            </a:r>
            <a:r>
              <a:rPr lang="en-GB" sz="1200" dirty="0"/>
              <a:t> </a:t>
            </a:r>
            <a:r>
              <a:rPr lang="en-GB" sz="1200" dirty="0" err="1"/>
              <a:t>prin</a:t>
            </a:r>
            <a:r>
              <a:rPr lang="en-GB" sz="1200" dirty="0"/>
              <a:t> </a:t>
            </a:r>
            <a:r>
              <a:rPr lang="en-GB" sz="1200" dirty="0" err="1"/>
              <a:t>Infern</a:t>
            </a:r>
            <a:r>
              <a:rPr lang="en-GB" sz="1200" dirty="0"/>
              <a:t>, </a:t>
            </a:r>
            <a:r>
              <a:rPr lang="en-GB" sz="1200" dirty="0" err="1"/>
              <a:t>jucătorii</a:t>
            </a:r>
            <a:r>
              <a:rPr lang="en-GB" sz="1200" dirty="0"/>
              <a:t> se </a:t>
            </a:r>
            <a:r>
              <a:rPr lang="en-GB" sz="1200" dirty="0" err="1"/>
              <a:t>confruntă</a:t>
            </a:r>
            <a:r>
              <a:rPr lang="en-GB" sz="1200" dirty="0"/>
              <a:t> cu o </a:t>
            </a:r>
            <a:r>
              <a:rPr lang="en-GB" sz="1200" dirty="0" err="1"/>
              <a:t>varietate</a:t>
            </a:r>
            <a:r>
              <a:rPr lang="en-GB" sz="1200" dirty="0"/>
              <a:t> de </a:t>
            </a:r>
            <a:r>
              <a:rPr lang="en-GB" sz="1200" dirty="0" err="1"/>
              <a:t>demoni</a:t>
            </a:r>
            <a:r>
              <a:rPr lang="en-GB" sz="1200" dirty="0"/>
              <a:t> </a:t>
            </a:r>
            <a:r>
              <a:rPr lang="en-GB" sz="1200" dirty="0" err="1"/>
              <a:t>și</a:t>
            </a:r>
            <a:r>
              <a:rPr lang="en-GB" sz="1200" dirty="0"/>
              <a:t> </a:t>
            </a:r>
            <a:r>
              <a:rPr lang="en-GB" sz="1200" dirty="0" err="1"/>
              <a:t>creaturi</a:t>
            </a:r>
            <a:r>
              <a:rPr lang="en-GB" sz="1200" dirty="0"/>
              <a:t> </a:t>
            </a:r>
            <a:r>
              <a:rPr lang="en-GB" sz="1200" dirty="0" err="1"/>
              <a:t>malefice</a:t>
            </a:r>
            <a:r>
              <a:rPr lang="en-GB" sz="1200" dirty="0"/>
              <a:t>, care </a:t>
            </a:r>
            <a:r>
              <a:rPr lang="en-GB" sz="1200" dirty="0" err="1"/>
              <a:t>încearcă</a:t>
            </a:r>
            <a:r>
              <a:rPr lang="en-GB" sz="1200" dirty="0"/>
              <a:t> </a:t>
            </a:r>
            <a:r>
              <a:rPr lang="en-GB" sz="1200" dirty="0" err="1"/>
              <a:t>să-i</a:t>
            </a:r>
            <a:r>
              <a:rPr lang="en-GB" sz="1200" dirty="0"/>
              <a:t> </a:t>
            </a:r>
            <a:r>
              <a:rPr lang="en-GB" sz="1200" dirty="0" err="1"/>
              <a:t>împiedice</a:t>
            </a:r>
            <a:r>
              <a:rPr lang="en-GB" sz="1200" dirty="0"/>
              <a:t> </a:t>
            </a:r>
            <a:r>
              <a:rPr lang="en-GB" sz="1200" dirty="0" err="1"/>
              <a:t>să</a:t>
            </a:r>
            <a:r>
              <a:rPr lang="en-GB" sz="1200" dirty="0"/>
              <a:t> scape. Cu </a:t>
            </a:r>
            <a:r>
              <a:rPr lang="en-GB" sz="1200" dirty="0" err="1"/>
              <a:t>toate</a:t>
            </a:r>
            <a:r>
              <a:rPr lang="en-GB" sz="1200" dirty="0"/>
              <a:t> </a:t>
            </a:r>
            <a:r>
              <a:rPr lang="en-GB" sz="1200" dirty="0" err="1"/>
              <a:t>acestea</a:t>
            </a:r>
            <a:r>
              <a:rPr lang="en-GB" sz="1200" dirty="0"/>
              <a:t>, </a:t>
            </a:r>
            <a:r>
              <a:rPr lang="ro-RO" sz="1200" dirty="0" smtClean="0"/>
              <a:t>samurai-ul </a:t>
            </a:r>
            <a:r>
              <a:rPr lang="en-GB" sz="1200" dirty="0" err="1" smtClean="0"/>
              <a:t>este</a:t>
            </a:r>
            <a:r>
              <a:rPr lang="en-GB" sz="1200" dirty="0" smtClean="0"/>
              <a:t> </a:t>
            </a:r>
            <a:r>
              <a:rPr lang="en-GB" sz="1200" dirty="0" err="1"/>
              <a:t>dotat</a:t>
            </a:r>
            <a:r>
              <a:rPr lang="en-GB" sz="1200" dirty="0"/>
              <a:t> cu </a:t>
            </a:r>
            <a:r>
              <a:rPr lang="en-GB" sz="1200" dirty="0" err="1"/>
              <a:t>abilități</a:t>
            </a:r>
            <a:r>
              <a:rPr lang="en-GB" sz="1200" dirty="0"/>
              <a:t> de </a:t>
            </a:r>
            <a:r>
              <a:rPr lang="en-GB" sz="1200" dirty="0" err="1"/>
              <a:t>luptă</a:t>
            </a:r>
            <a:r>
              <a:rPr lang="en-GB" sz="1200" dirty="0"/>
              <a:t> </a:t>
            </a:r>
            <a:r>
              <a:rPr lang="en-GB" sz="1200" dirty="0" err="1"/>
              <a:t>impresionante</a:t>
            </a:r>
            <a:r>
              <a:rPr lang="en-GB" sz="1200" dirty="0"/>
              <a:t>, </a:t>
            </a:r>
            <a:r>
              <a:rPr lang="en-GB" sz="1200" dirty="0" err="1"/>
              <a:t>precum</a:t>
            </a:r>
            <a:r>
              <a:rPr lang="en-GB" sz="1200" dirty="0"/>
              <a:t> </a:t>
            </a:r>
            <a:r>
              <a:rPr lang="en-GB" sz="1200" dirty="0" err="1"/>
              <a:t>și</a:t>
            </a:r>
            <a:r>
              <a:rPr lang="en-GB" sz="1200" dirty="0"/>
              <a:t> cu </a:t>
            </a:r>
            <a:r>
              <a:rPr lang="ro-RO" sz="1200" dirty="0" smtClean="0"/>
              <a:t>katana sa</a:t>
            </a:r>
            <a:r>
              <a:rPr lang="en-GB" sz="1200" dirty="0" smtClean="0"/>
              <a:t>, </a:t>
            </a:r>
            <a:r>
              <a:rPr lang="en-GB" sz="1200" dirty="0"/>
              <a:t>care </a:t>
            </a:r>
            <a:r>
              <a:rPr lang="en-GB" sz="1200" dirty="0" err="1"/>
              <a:t>îi</a:t>
            </a:r>
            <a:r>
              <a:rPr lang="en-GB" sz="1200" dirty="0"/>
              <a:t> </a:t>
            </a:r>
            <a:r>
              <a:rPr lang="en-GB" sz="1200" dirty="0" err="1"/>
              <a:t>ajută</a:t>
            </a:r>
            <a:r>
              <a:rPr lang="en-GB" sz="1200" dirty="0"/>
              <a:t> </a:t>
            </a:r>
            <a:r>
              <a:rPr lang="en-GB" sz="1200" dirty="0" err="1"/>
              <a:t>să</a:t>
            </a:r>
            <a:r>
              <a:rPr lang="en-GB" sz="1200" dirty="0"/>
              <a:t> </a:t>
            </a:r>
            <a:r>
              <a:rPr lang="en-GB" sz="1200" dirty="0" err="1"/>
              <a:t>înfrunte</a:t>
            </a:r>
            <a:r>
              <a:rPr lang="en-GB" sz="1200" dirty="0"/>
              <a:t> </a:t>
            </a:r>
            <a:r>
              <a:rPr lang="en-GB" sz="1200" dirty="0" err="1"/>
              <a:t>pericolele</a:t>
            </a:r>
            <a:r>
              <a:rPr lang="en-GB" sz="1200" dirty="0"/>
              <a:t> din </a:t>
            </a:r>
            <a:r>
              <a:rPr lang="en-GB" sz="1200" dirty="0" err="1"/>
              <a:t>această</a:t>
            </a:r>
            <a:r>
              <a:rPr lang="en-GB" sz="1200" dirty="0"/>
              <a:t> </a:t>
            </a:r>
            <a:r>
              <a:rPr lang="en-GB" sz="1200" dirty="0" err="1"/>
              <a:t>lume</a:t>
            </a:r>
            <a:r>
              <a:rPr lang="en-GB" sz="1200" dirty="0"/>
              <a:t> </a:t>
            </a:r>
            <a:r>
              <a:rPr lang="en-GB" sz="1200" dirty="0" err="1"/>
              <a:t>infernală</a:t>
            </a:r>
            <a:r>
              <a:rPr lang="en-GB" sz="1200" dirty="0" smtClean="0"/>
              <a:t>.</a:t>
            </a:r>
            <a:endParaRPr lang="ro-RO" sz="1200" dirty="0" smtClean="0"/>
          </a:p>
          <a:p>
            <a:r>
              <a:rPr lang="en-GB" sz="1200" dirty="0" err="1"/>
              <a:t>Totodată</a:t>
            </a:r>
            <a:r>
              <a:rPr lang="en-GB" sz="1200" dirty="0"/>
              <a:t>, </a:t>
            </a:r>
            <a:r>
              <a:rPr lang="en-GB" sz="1200" dirty="0" err="1"/>
              <a:t>ei</a:t>
            </a:r>
            <a:r>
              <a:rPr lang="en-GB" sz="1200" dirty="0"/>
              <a:t> </a:t>
            </a:r>
            <a:r>
              <a:rPr lang="en-GB" sz="1200" dirty="0" err="1"/>
              <a:t>trebuie</a:t>
            </a:r>
            <a:r>
              <a:rPr lang="en-GB" sz="1200" dirty="0"/>
              <a:t> </a:t>
            </a:r>
            <a:r>
              <a:rPr lang="en-GB" sz="1200" dirty="0" err="1"/>
              <a:t>să</a:t>
            </a:r>
            <a:r>
              <a:rPr lang="en-GB" sz="1200" dirty="0"/>
              <a:t> fie </a:t>
            </a:r>
            <a:r>
              <a:rPr lang="en-GB" sz="1200" dirty="0" err="1"/>
              <a:t>atenți</a:t>
            </a:r>
            <a:r>
              <a:rPr lang="en-GB" sz="1200" dirty="0"/>
              <a:t> la </a:t>
            </a:r>
            <a:r>
              <a:rPr lang="en-GB" sz="1200" dirty="0" err="1"/>
              <a:t>capcanele</a:t>
            </a:r>
            <a:r>
              <a:rPr lang="en-GB" sz="1200" dirty="0"/>
              <a:t> </a:t>
            </a:r>
            <a:r>
              <a:rPr lang="en-GB" sz="1200" dirty="0" err="1"/>
              <a:t>și</a:t>
            </a:r>
            <a:r>
              <a:rPr lang="en-GB" sz="1200" dirty="0"/>
              <a:t> </a:t>
            </a:r>
            <a:r>
              <a:rPr lang="en-GB" sz="1200" dirty="0" err="1"/>
              <a:t>trucurile</a:t>
            </a:r>
            <a:r>
              <a:rPr lang="en-GB" sz="1200" dirty="0"/>
              <a:t> </a:t>
            </a:r>
            <a:r>
              <a:rPr lang="en-GB" sz="1200" dirty="0" err="1"/>
              <a:t>pe</a:t>
            </a:r>
            <a:r>
              <a:rPr lang="en-GB" sz="1200" dirty="0"/>
              <a:t> care le </a:t>
            </a:r>
            <a:r>
              <a:rPr lang="en-GB" sz="1200" dirty="0" err="1"/>
              <a:t>întâlnesc</a:t>
            </a:r>
            <a:r>
              <a:rPr lang="en-GB" sz="1200" dirty="0"/>
              <a:t>, </a:t>
            </a:r>
            <a:r>
              <a:rPr lang="en-GB" sz="1200" dirty="0" err="1"/>
              <a:t>pentru</a:t>
            </a:r>
            <a:r>
              <a:rPr lang="en-GB" sz="1200" dirty="0"/>
              <a:t> </a:t>
            </a:r>
            <a:r>
              <a:rPr lang="en-GB" sz="1200" dirty="0" err="1"/>
              <a:t>că</a:t>
            </a:r>
            <a:r>
              <a:rPr lang="en-GB" sz="1200" dirty="0"/>
              <a:t>, </a:t>
            </a:r>
            <a:r>
              <a:rPr lang="en-GB" sz="1200" dirty="0" err="1"/>
              <a:t>în</a:t>
            </a:r>
            <a:r>
              <a:rPr lang="en-GB" sz="1200" dirty="0"/>
              <a:t> </a:t>
            </a:r>
            <a:r>
              <a:rPr lang="en-GB" sz="1200" dirty="0" err="1"/>
              <a:t>Infern</a:t>
            </a:r>
            <a:r>
              <a:rPr lang="en-GB" sz="1200" dirty="0"/>
              <a:t>, </a:t>
            </a:r>
            <a:r>
              <a:rPr lang="en-GB" sz="1200" dirty="0" err="1"/>
              <a:t>nimic</a:t>
            </a:r>
            <a:r>
              <a:rPr lang="en-GB" sz="1200" dirty="0"/>
              <a:t> nu </a:t>
            </a:r>
            <a:r>
              <a:rPr lang="en-GB" sz="1200" dirty="0" err="1"/>
              <a:t>este</a:t>
            </a:r>
            <a:r>
              <a:rPr lang="en-GB" sz="1200" dirty="0"/>
              <a:t> </a:t>
            </a:r>
            <a:r>
              <a:rPr lang="en-GB" sz="1200" dirty="0" err="1"/>
              <a:t>întotdeauna</a:t>
            </a:r>
            <a:r>
              <a:rPr lang="en-GB" sz="1200" dirty="0"/>
              <a:t> </a:t>
            </a:r>
            <a:r>
              <a:rPr lang="en-GB" sz="1200" dirty="0" err="1"/>
              <a:t>ceea</a:t>
            </a:r>
            <a:r>
              <a:rPr lang="en-GB" sz="1200" dirty="0"/>
              <a:t> </a:t>
            </a:r>
            <a:r>
              <a:rPr lang="en-GB" sz="1200" dirty="0" err="1"/>
              <a:t>ce</a:t>
            </a:r>
            <a:r>
              <a:rPr lang="en-GB" sz="1200" dirty="0"/>
              <a:t> pare</a:t>
            </a:r>
            <a:r>
              <a:rPr lang="en-GB" sz="1200" dirty="0" smtClean="0"/>
              <a:t>.</a:t>
            </a:r>
            <a:endParaRPr lang="ro-RO" sz="1200" dirty="0"/>
          </a:p>
          <a:p>
            <a:r>
              <a:rPr lang="en-GB" sz="1200" dirty="0"/>
              <a:t>Cu </a:t>
            </a:r>
            <a:r>
              <a:rPr lang="en-GB" sz="1200" dirty="0" err="1"/>
              <a:t>toate</a:t>
            </a:r>
            <a:r>
              <a:rPr lang="en-GB" sz="1200" dirty="0"/>
              <a:t> </a:t>
            </a:r>
            <a:r>
              <a:rPr lang="en-GB" sz="1200" dirty="0" err="1"/>
              <a:t>acestea</a:t>
            </a:r>
            <a:r>
              <a:rPr lang="en-GB" sz="1200" dirty="0"/>
              <a:t>, </a:t>
            </a:r>
            <a:r>
              <a:rPr lang="en-GB" sz="1200" dirty="0" err="1"/>
              <a:t>cea</a:t>
            </a:r>
            <a:r>
              <a:rPr lang="en-GB" sz="1200" dirty="0"/>
              <a:t> </a:t>
            </a:r>
            <a:r>
              <a:rPr lang="en-GB" sz="1200" dirty="0" err="1"/>
              <a:t>mai</a:t>
            </a:r>
            <a:r>
              <a:rPr lang="en-GB" sz="1200" dirty="0"/>
              <a:t> </a:t>
            </a:r>
            <a:r>
              <a:rPr lang="en-GB" sz="1200" dirty="0" err="1"/>
              <a:t>șocantă</a:t>
            </a:r>
            <a:r>
              <a:rPr lang="en-GB" sz="1200" dirty="0"/>
              <a:t> </a:t>
            </a:r>
            <a:r>
              <a:rPr lang="en-GB" sz="1200" dirty="0" err="1"/>
              <a:t>revelație</a:t>
            </a:r>
            <a:r>
              <a:rPr lang="en-GB" sz="1200" dirty="0"/>
              <a:t> vine ulterior, </a:t>
            </a:r>
            <a:r>
              <a:rPr lang="en-GB" sz="1200" dirty="0" err="1"/>
              <a:t>când</a:t>
            </a:r>
            <a:r>
              <a:rPr lang="en-GB" sz="1200" dirty="0"/>
              <a:t> </a:t>
            </a:r>
            <a:r>
              <a:rPr lang="en-GB" sz="1200" dirty="0" err="1"/>
              <a:t>personajul</a:t>
            </a:r>
            <a:r>
              <a:rPr lang="en-GB" sz="1200" dirty="0"/>
              <a:t> principal </a:t>
            </a:r>
            <a:r>
              <a:rPr lang="en-GB" sz="1200" dirty="0" err="1"/>
              <a:t>descoperă</a:t>
            </a:r>
            <a:r>
              <a:rPr lang="en-GB" sz="1200" dirty="0"/>
              <a:t> </a:t>
            </a:r>
            <a:r>
              <a:rPr lang="en-GB" sz="1200" dirty="0" err="1" smtClean="0"/>
              <a:t>că</a:t>
            </a:r>
            <a:r>
              <a:rPr lang="ro-RO" sz="1200" dirty="0" smtClean="0"/>
              <a:t> nu trebuie să se încreadă în oricine.</a:t>
            </a:r>
            <a:endParaRPr lang="en-GB" sz="1200" dirty="0"/>
          </a:p>
          <a:p>
            <a:r>
              <a:rPr lang="en-GB" sz="1200" dirty="0" smtClean="0"/>
              <a:t>„</a:t>
            </a:r>
            <a:r>
              <a:rPr lang="ro-RO" sz="1200" dirty="0" smtClean="0"/>
              <a:t>Infernus</a:t>
            </a:r>
            <a:r>
              <a:rPr lang="en-GB" sz="1200" dirty="0" smtClean="0"/>
              <a:t>" </a:t>
            </a:r>
            <a:r>
              <a:rPr lang="en-GB" sz="1200" dirty="0" err="1"/>
              <a:t>oferă</a:t>
            </a:r>
            <a:r>
              <a:rPr lang="en-GB" sz="1200" dirty="0"/>
              <a:t> o </a:t>
            </a:r>
            <a:r>
              <a:rPr lang="en-GB" sz="1200" dirty="0" err="1"/>
              <a:t>experiență</a:t>
            </a:r>
            <a:r>
              <a:rPr lang="en-GB" sz="1200" dirty="0"/>
              <a:t> </a:t>
            </a:r>
            <a:r>
              <a:rPr lang="en-GB" sz="1200" dirty="0" err="1"/>
              <a:t>captivantă</a:t>
            </a:r>
            <a:r>
              <a:rPr lang="en-GB" sz="1200" dirty="0"/>
              <a:t>, </a:t>
            </a:r>
            <a:r>
              <a:rPr lang="en-GB" sz="1200" dirty="0" err="1"/>
              <a:t>atât</a:t>
            </a:r>
            <a:r>
              <a:rPr lang="en-GB" sz="1200" dirty="0"/>
              <a:t> din </a:t>
            </a:r>
            <a:r>
              <a:rPr lang="en-GB" sz="1200" dirty="0" err="1"/>
              <a:t>punct</a:t>
            </a:r>
            <a:r>
              <a:rPr lang="en-GB" sz="1200" dirty="0"/>
              <a:t> de </a:t>
            </a:r>
            <a:r>
              <a:rPr lang="en-GB" sz="1200" dirty="0" err="1"/>
              <a:t>vedere</a:t>
            </a:r>
            <a:r>
              <a:rPr lang="en-GB" sz="1200" dirty="0"/>
              <a:t> </a:t>
            </a:r>
            <a:r>
              <a:rPr lang="en-GB" sz="1200" dirty="0" err="1"/>
              <a:t>vizual</a:t>
            </a:r>
            <a:r>
              <a:rPr lang="en-GB" sz="1200" dirty="0"/>
              <a:t>, </a:t>
            </a:r>
            <a:r>
              <a:rPr lang="en-GB" sz="1200" dirty="0" err="1"/>
              <a:t>cât</a:t>
            </a:r>
            <a:r>
              <a:rPr lang="en-GB" sz="1200" dirty="0"/>
              <a:t> </a:t>
            </a:r>
            <a:r>
              <a:rPr lang="en-GB" sz="1200" dirty="0" err="1"/>
              <a:t>și</a:t>
            </a:r>
            <a:r>
              <a:rPr lang="en-GB" sz="1200" dirty="0"/>
              <a:t> din </a:t>
            </a:r>
            <a:r>
              <a:rPr lang="en-GB" sz="1200" dirty="0" err="1"/>
              <a:t>perspectiva</a:t>
            </a:r>
            <a:r>
              <a:rPr lang="en-GB" sz="1200" dirty="0"/>
              <a:t> gameplay-</a:t>
            </a:r>
            <a:r>
              <a:rPr lang="en-GB" sz="1200" dirty="0" err="1"/>
              <a:t>ului</a:t>
            </a:r>
            <a:r>
              <a:rPr lang="en-GB" sz="1200" dirty="0"/>
              <a:t>, </a:t>
            </a:r>
            <a:r>
              <a:rPr lang="en-GB" sz="1200" dirty="0" err="1"/>
              <a:t>având</a:t>
            </a:r>
            <a:r>
              <a:rPr lang="en-GB" sz="1200" dirty="0"/>
              <a:t> o </a:t>
            </a:r>
            <a:r>
              <a:rPr lang="en-GB" sz="1200" dirty="0" err="1"/>
              <a:t>poveste</a:t>
            </a:r>
            <a:r>
              <a:rPr lang="en-GB" sz="1200" dirty="0"/>
              <a:t> </a:t>
            </a:r>
            <a:r>
              <a:rPr lang="en-GB" sz="1200" dirty="0" err="1"/>
              <a:t>profundă</a:t>
            </a:r>
            <a:r>
              <a:rPr lang="en-GB" sz="1200" dirty="0"/>
              <a:t> </a:t>
            </a:r>
            <a:r>
              <a:rPr lang="en-GB" sz="1200" dirty="0" err="1"/>
              <a:t>și</a:t>
            </a:r>
            <a:r>
              <a:rPr lang="en-GB" sz="1200" dirty="0"/>
              <a:t> o </a:t>
            </a:r>
            <a:r>
              <a:rPr lang="en-GB" sz="1200" dirty="0" err="1"/>
              <a:t>atmosferă</a:t>
            </a:r>
            <a:r>
              <a:rPr lang="en-GB" sz="1200" dirty="0"/>
              <a:t> </a:t>
            </a:r>
            <a:r>
              <a:rPr lang="en-GB" sz="1200" dirty="0" err="1"/>
              <a:t>întunecată</a:t>
            </a:r>
            <a:r>
              <a:rPr lang="en-GB" sz="1200" dirty="0"/>
              <a:t> care </a:t>
            </a:r>
            <a:r>
              <a:rPr lang="en-GB" sz="1200" dirty="0" err="1"/>
              <a:t>îi</a:t>
            </a:r>
            <a:r>
              <a:rPr lang="en-GB" sz="1200" dirty="0"/>
              <a:t> </a:t>
            </a:r>
            <a:r>
              <a:rPr lang="en-GB" sz="1200" dirty="0" err="1"/>
              <a:t>ține</a:t>
            </a:r>
            <a:r>
              <a:rPr lang="en-GB" sz="1200" dirty="0"/>
              <a:t> </a:t>
            </a:r>
            <a:r>
              <a:rPr lang="en-GB" sz="1200" dirty="0" err="1"/>
              <a:t>pe</a:t>
            </a:r>
            <a:r>
              <a:rPr lang="en-GB" sz="1200" dirty="0"/>
              <a:t> </a:t>
            </a:r>
            <a:r>
              <a:rPr lang="en-GB" sz="1200" dirty="0" err="1"/>
              <a:t>jucători</a:t>
            </a:r>
            <a:r>
              <a:rPr lang="en-GB" sz="1200" dirty="0"/>
              <a:t> </a:t>
            </a:r>
            <a:r>
              <a:rPr lang="en-GB" sz="1200" dirty="0" err="1"/>
              <a:t>în</a:t>
            </a:r>
            <a:r>
              <a:rPr lang="en-GB" sz="1200" dirty="0"/>
              <a:t> </a:t>
            </a:r>
            <a:r>
              <a:rPr lang="en-GB" sz="1200" dirty="0" err="1"/>
              <a:t>tensiune</a:t>
            </a:r>
            <a:r>
              <a:rPr lang="en-GB" sz="1200" dirty="0"/>
              <a:t> de la </a:t>
            </a:r>
            <a:r>
              <a:rPr lang="en-GB" sz="1200" dirty="0" err="1"/>
              <a:t>început</a:t>
            </a:r>
            <a:r>
              <a:rPr lang="en-GB" sz="1200" dirty="0"/>
              <a:t> </a:t>
            </a:r>
            <a:r>
              <a:rPr lang="en-GB" sz="1200" dirty="0" err="1"/>
              <a:t>până</a:t>
            </a:r>
            <a:r>
              <a:rPr lang="en-GB" sz="1200" dirty="0"/>
              <a:t> la </a:t>
            </a:r>
            <a:r>
              <a:rPr lang="en-GB" sz="1200" dirty="0" err="1"/>
              <a:t>sfârșitul</a:t>
            </a:r>
            <a:r>
              <a:rPr lang="en-GB" sz="1200" dirty="0"/>
              <a:t> </a:t>
            </a:r>
            <a:r>
              <a:rPr lang="en-GB" sz="1200" dirty="0" err="1"/>
              <a:t>călătoriei</a:t>
            </a:r>
            <a:r>
              <a:rPr lang="en-GB" sz="1200" dirty="0"/>
              <a:t> </a:t>
            </a:r>
            <a:r>
              <a:rPr lang="en-GB" sz="1200" dirty="0" err="1"/>
              <a:t>lor</a:t>
            </a:r>
            <a:r>
              <a:rPr lang="en-GB" sz="1200" dirty="0"/>
              <a:t> </a:t>
            </a:r>
            <a:r>
              <a:rPr lang="ro-RO" sz="1200" dirty="0" smtClean="0"/>
              <a:t>epice</a:t>
            </a:r>
            <a:r>
              <a:rPr lang="en-GB" sz="1200" dirty="0" smtClean="0"/>
              <a:t> </a:t>
            </a:r>
            <a:r>
              <a:rPr lang="en-GB" sz="1200" dirty="0"/>
              <a:t>de </a:t>
            </a:r>
            <a:r>
              <a:rPr lang="en-GB" sz="1200" dirty="0" err="1"/>
              <a:t>revenire</a:t>
            </a:r>
            <a:r>
              <a:rPr lang="en-GB" sz="1200" dirty="0"/>
              <a:t> </a:t>
            </a:r>
            <a:r>
              <a:rPr lang="en-GB" sz="1200" dirty="0" err="1"/>
              <a:t>în</a:t>
            </a:r>
            <a:r>
              <a:rPr lang="en-GB" sz="1200" dirty="0"/>
              <a:t> </a:t>
            </a:r>
            <a:r>
              <a:rPr lang="en-GB" sz="1200" dirty="0" err="1"/>
              <a:t>lumea</a:t>
            </a:r>
            <a:r>
              <a:rPr lang="en-GB" sz="1200" dirty="0"/>
              <a:t> </a:t>
            </a:r>
            <a:r>
              <a:rPr lang="en-GB" sz="1200" dirty="0" err="1"/>
              <a:t>celor</a:t>
            </a:r>
            <a:r>
              <a:rPr lang="en-GB" sz="1200" dirty="0"/>
              <a:t> </a:t>
            </a:r>
            <a:r>
              <a:rPr lang="en-GB" sz="1200" dirty="0" smtClean="0"/>
              <a:t>vii</a:t>
            </a:r>
            <a:r>
              <a:rPr lang="ro-RO" sz="1200" dirty="0" smtClean="0"/>
              <a:t>.</a:t>
            </a:r>
            <a:endParaRPr lang="en-GB" sz="1200" dirty="0"/>
          </a:p>
          <a:p>
            <a:r>
              <a:rPr lang="en-US" sz="1400" dirty="0" err="1" smtClean="0"/>
              <a:t>Poveste</a:t>
            </a:r>
            <a:r>
              <a:rPr lang="en-US" sz="1400" dirty="0" smtClean="0"/>
              <a:t> </a:t>
            </a:r>
            <a:r>
              <a:rPr lang="en-US" sz="1400" dirty="0" err="1" smtClean="0"/>
              <a:t>adevarata</a:t>
            </a:r>
            <a:endParaRPr lang="en-US" sz="1400" dirty="0" smtClean="0"/>
          </a:p>
          <a:p>
            <a:r>
              <a:rPr lang="en-US" sz="1200" dirty="0" err="1" smtClean="0"/>
              <a:t>Spadasinul</a:t>
            </a:r>
            <a:r>
              <a:rPr lang="en-US" sz="1200" dirty="0" smtClean="0"/>
              <a:t> </a:t>
            </a:r>
            <a:r>
              <a:rPr lang="en-US" sz="1200" dirty="0" err="1" smtClean="0"/>
              <a:t>urmeaza</a:t>
            </a:r>
            <a:r>
              <a:rPr lang="en-US" sz="1200" dirty="0" smtClean="0"/>
              <a:t> </a:t>
            </a:r>
            <a:r>
              <a:rPr lang="en-US" sz="1200" dirty="0" err="1" smtClean="0"/>
              <a:t>sa</a:t>
            </a:r>
            <a:r>
              <a:rPr lang="en-US" sz="1200" dirty="0" smtClean="0"/>
              <a:t> </a:t>
            </a:r>
            <a:r>
              <a:rPr lang="en-US" sz="1200" dirty="0" err="1" smtClean="0"/>
              <a:t>afle</a:t>
            </a:r>
            <a:r>
              <a:rPr lang="en-US" sz="1200" dirty="0" smtClean="0"/>
              <a:t> ca </a:t>
            </a:r>
            <a:r>
              <a:rPr lang="en-US" sz="1200" dirty="0" err="1" smtClean="0"/>
              <a:t>motivul</a:t>
            </a:r>
            <a:r>
              <a:rPr lang="en-US" sz="1200" dirty="0" smtClean="0"/>
              <a:t> din care a </a:t>
            </a:r>
            <a:r>
              <a:rPr lang="en-US" sz="1200" dirty="0" err="1" smtClean="0"/>
              <a:t>murit</a:t>
            </a:r>
            <a:r>
              <a:rPr lang="en-US" sz="1200" dirty="0" smtClean="0"/>
              <a:t> </a:t>
            </a:r>
            <a:r>
              <a:rPr lang="en-US" sz="1200" dirty="0" err="1" smtClean="0"/>
              <a:t>este</a:t>
            </a:r>
            <a:r>
              <a:rPr lang="en-US" sz="1200" dirty="0" smtClean="0"/>
              <a:t> </a:t>
            </a:r>
            <a:r>
              <a:rPr lang="en-US" sz="1200" dirty="0" err="1" smtClean="0"/>
              <a:t>pentru</a:t>
            </a:r>
            <a:r>
              <a:rPr lang="en-US" sz="1200" dirty="0" smtClean="0"/>
              <a:t> ca </a:t>
            </a:r>
            <a:r>
              <a:rPr lang="en-US" sz="1200" dirty="0" err="1" smtClean="0"/>
              <a:t>acesta</a:t>
            </a:r>
            <a:r>
              <a:rPr lang="en-US" sz="1200" dirty="0" smtClean="0"/>
              <a:t> nu a </a:t>
            </a:r>
            <a:r>
              <a:rPr lang="en-US" sz="1200" dirty="0" err="1" smtClean="0"/>
              <a:t>respectat</a:t>
            </a:r>
            <a:r>
              <a:rPr lang="en-US" sz="1200" dirty="0" smtClean="0"/>
              <a:t> </a:t>
            </a:r>
            <a:r>
              <a:rPr lang="en-US" sz="1200" dirty="0" err="1" smtClean="0"/>
              <a:t>indatoriile</a:t>
            </a:r>
            <a:r>
              <a:rPr lang="en-US" sz="1200" dirty="0" smtClean="0"/>
              <a:t> de </a:t>
            </a:r>
            <a:r>
              <a:rPr lang="en-US" sz="1200" dirty="0" err="1" smtClean="0"/>
              <a:t>dupa</a:t>
            </a:r>
            <a:r>
              <a:rPr lang="en-US" sz="1200" dirty="0" smtClean="0"/>
              <a:t> </a:t>
            </a:r>
            <a:r>
              <a:rPr lang="en-US" sz="1200" dirty="0" err="1" smtClean="0"/>
              <a:t>unui</a:t>
            </a:r>
            <a:r>
              <a:rPr lang="en-US" sz="1200" dirty="0" smtClean="0"/>
              <a:t> duel a </a:t>
            </a:r>
            <a:r>
              <a:rPr lang="en-US" sz="1200" dirty="0" err="1" smtClean="0"/>
              <a:t>unui</a:t>
            </a:r>
            <a:r>
              <a:rPr lang="en-US" sz="1200" dirty="0" smtClean="0"/>
              <a:t> samurai, </a:t>
            </a:r>
            <a:r>
              <a:rPr lang="en-US" sz="1200" dirty="0" err="1" smtClean="0"/>
              <a:t>si</a:t>
            </a:r>
            <a:r>
              <a:rPr lang="en-US" sz="1200" dirty="0" smtClean="0"/>
              <a:t> </a:t>
            </a:r>
            <a:r>
              <a:rPr lang="en-US" sz="1200" dirty="0" err="1" smtClean="0"/>
              <a:t>anume</a:t>
            </a:r>
            <a:r>
              <a:rPr lang="en-US" sz="1200" dirty="0" smtClean="0"/>
              <a:t> de a se </a:t>
            </a:r>
            <a:r>
              <a:rPr lang="en-US" sz="1200" dirty="0" err="1" smtClean="0"/>
              <a:t>ruga</a:t>
            </a:r>
            <a:r>
              <a:rPr lang="en-US" sz="1200" dirty="0" smtClean="0"/>
              <a:t> </a:t>
            </a:r>
            <a:r>
              <a:rPr lang="en-US" sz="1200" dirty="0" err="1" smtClean="0"/>
              <a:t>pentru</a:t>
            </a:r>
            <a:r>
              <a:rPr lang="en-US" sz="1200" dirty="0" smtClean="0"/>
              <a:t> </a:t>
            </a:r>
            <a:r>
              <a:rPr lang="en-US" sz="1200" dirty="0" err="1" smtClean="0"/>
              <a:t>iertarea</a:t>
            </a:r>
            <a:r>
              <a:rPr lang="en-US" sz="1200" dirty="0" smtClean="0"/>
              <a:t> </a:t>
            </a:r>
            <a:r>
              <a:rPr lang="en-US" sz="1200" dirty="0" err="1" smtClean="0"/>
              <a:t>inamicului</a:t>
            </a:r>
            <a:r>
              <a:rPr lang="en-US" sz="1200" dirty="0" smtClean="0"/>
              <a:t> </a:t>
            </a:r>
            <a:r>
              <a:rPr lang="en-US" sz="1200" dirty="0" err="1" smtClean="0"/>
              <a:t>sau</a:t>
            </a:r>
            <a:r>
              <a:rPr lang="en-US" sz="1200" dirty="0" smtClean="0"/>
              <a:t> </a:t>
            </a:r>
            <a:r>
              <a:rPr lang="en-US" sz="1200" dirty="0" err="1" smtClean="0"/>
              <a:t>raposat</a:t>
            </a:r>
            <a:r>
              <a:rPr lang="en-US" sz="1200" dirty="0" smtClean="0"/>
              <a:t>, </a:t>
            </a:r>
            <a:r>
              <a:rPr lang="en-US" sz="1200" dirty="0" err="1" smtClean="0"/>
              <a:t>ceea</a:t>
            </a:r>
            <a:r>
              <a:rPr lang="en-US" sz="1200" dirty="0" smtClean="0"/>
              <a:t> </a:t>
            </a:r>
            <a:r>
              <a:rPr lang="en-US" sz="1200" dirty="0" err="1" smtClean="0"/>
              <a:t>ce</a:t>
            </a:r>
            <a:r>
              <a:rPr lang="en-US" sz="1200" dirty="0" smtClean="0"/>
              <a:t> a </a:t>
            </a:r>
            <a:r>
              <a:rPr lang="en-US" sz="1200" dirty="0" err="1" smtClean="0"/>
              <a:t>suparat</a:t>
            </a:r>
            <a:r>
              <a:rPr lang="en-US" sz="1200" dirty="0" smtClean="0"/>
              <a:t> </a:t>
            </a:r>
            <a:r>
              <a:rPr lang="en-US" sz="1200" dirty="0" err="1" smtClean="0"/>
              <a:t>zeii</a:t>
            </a:r>
            <a:r>
              <a:rPr lang="en-US" sz="1200" dirty="0" smtClean="0"/>
              <a:t>, care l-au </a:t>
            </a:r>
            <a:r>
              <a:rPr lang="en-US" sz="1200" dirty="0" err="1" smtClean="0"/>
              <a:t>trimis</a:t>
            </a:r>
            <a:r>
              <a:rPr lang="en-US" sz="1200" dirty="0" smtClean="0"/>
              <a:t> in </a:t>
            </a:r>
            <a:r>
              <a:rPr lang="en-US" sz="1200" dirty="0" err="1" smtClean="0"/>
              <a:t>infern</a:t>
            </a:r>
            <a:r>
              <a:rPr lang="en-US" sz="1200" dirty="0" smtClean="0"/>
              <a:t>.</a:t>
            </a:r>
          </a:p>
          <a:p>
            <a:r>
              <a:rPr lang="en-US" sz="1200" dirty="0" err="1" smtClean="0"/>
              <a:t>Omul</a:t>
            </a:r>
            <a:r>
              <a:rPr lang="en-US" sz="1200" dirty="0" smtClean="0"/>
              <a:t> enigmatic care ii </a:t>
            </a:r>
            <a:r>
              <a:rPr lang="en-US" sz="1200" dirty="0" err="1" smtClean="0"/>
              <a:t>ofera</a:t>
            </a:r>
            <a:r>
              <a:rPr lang="en-US" sz="1200" dirty="0" smtClean="0"/>
              <a:t> </a:t>
            </a:r>
            <a:r>
              <a:rPr lang="en-US" sz="1200" dirty="0" err="1" smtClean="0"/>
              <a:t>informatia</a:t>
            </a:r>
            <a:r>
              <a:rPr lang="en-US" sz="1200" dirty="0" smtClean="0"/>
              <a:t> </a:t>
            </a:r>
            <a:r>
              <a:rPr lang="en-US" sz="1200" dirty="0" err="1" smtClean="0"/>
              <a:t>cheie</a:t>
            </a:r>
            <a:r>
              <a:rPr lang="en-US" sz="1200" dirty="0" smtClean="0"/>
              <a:t> </a:t>
            </a:r>
            <a:r>
              <a:rPr lang="en-US" sz="1200" dirty="0" err="1" smtClean="0"/>
              <a:t>pentru</a:t>
            </a:r>
            <a:r>
              <a:rPr lang="en-US" sz="1200" dirty="0" smtClean="0"/>
              <a:t> a </a:t>
            </a:r>
            <a:r>
              <a:rPr lang="en-US" sz="1200" dirty="0" err="1" smtClean="0"/>
              <a:t>evada</a:t>
            </a:r>
            <a:r>
              <a:rPr lang="en-US" sz="1200" dirty="0" smtClean="0"/>
              <a:t> </a:t>
            </a:r>
            <a:r>
              <a:rPr lang="en-US" sz="1200" dirty="0" err="1" smtClean="0"/>
              <a:t>este</a:t>
            </a:r>
            <a:r>
              <a:rPr lang="en-US" sz="1200" dirty="0" smtClean="0"/>
              <a:t> </a:t>
            </a:r>
            <a:r>
              <a:rPr lang="en-US" sz="1200" dirty="0" err="1" smtClean="0"/>
              <a:t>nimeni</a:t>
            </a:r>
            <a:r>
              <a:rPr lang="en-US" sz="1200" dirty="0" smtClean="0"/>
              <a:t> </a:t>
            </a:r>
            <a:r>
              <a:rPr lang="en-US" sz="1200" dirty="0" err="1" smtClean="0"/>
              <a:t>altul</a:t>
            </a:r>
            <a:r>
              <a:rPr lang="en-US" sz="1200" dirty="0" smtClean="0"/>
              <a:t> </a:t>
            </a:r>
            <a:r>
              <a:rPr lang="en-US" sz="1200" dirty="0" err="1" smtClean="0"/>
              <a:t>decat</a:t>
            </a:r>
            <a:r>
              <a:rPr lang="en-US" sz="1200" dirty="0" smtClean="0"/>
              <a:t> Lucifer </a:t>
            </a:r>
            <a:r>
              <a:rPr lang="en-US" sz="1200" dirty="0" err="1" smtClean="0"/>
              <a:t>insusi</a:t>
            </a:r>
            <a:r>
              <a:rPr lang="en-US" sz="1200" dirty="0" smtClean="0"/>
              <a:t>, </a:t>
            </a:r>
            <a:r>
              <a:rPr lang="en-US" sz="1200" dirty="0" err="1" smtClean="0"/>
              <a:t>deghizat</a:t>
            </a:r>
            <a:r>
              <a:rPr lang="en-US" sz="1200" dirty="0" smtClean="0"/>
              <a:t>, care a </a:t>
            </a:r>
            <a:r>
              <a:rPr lang="en-US" sz="1200" dirty="0" err="1" smtClean="0"/>
              <a:t>auzit</a:t>
            </a:r>
            <a:r>
              <a:rPr lang="en-US" sz="1200" dirty="0" smtClean="0"/>
              <a:t> </a:t>
            </a:r>
            <a:r>
              <a:rPr lang="en-US" sz="1200" dirty="0" err="1" smtClean="0"/>
              <a:t>supararile</a:t>
            </a:r>
            <a:r>
              <a:rPr lang="en-US" sz="1200" dirty="0" smtClean="0"/>
              <a:t> </a:t>
            </a:r>
            <a:r>
              <a:rPr lang="en-US" sz="1200" dirty="0" err="1" smtClean="0"/>
              <a:t>zeilor</a:t>
            </a:r>
            <a:r>
              <a:rPr lang="en-US" sz="1200" dirty="0" smtClean="0"/>
              <a:t> </a:t>
            </a:r>
            <a:r>
              <a:rPr lang="en-US" sz="1200" dirty="0" err="1" smtClean="0"/>
              <a:t>si</a:t>
            </a:r>
            <a:r>
              <a:rPr lang="en-US" sz="1200" dirty="0" smtClean="0"/>
              <a:t> </a:t>
            </a:r>
            <a:r>
              <a:rPr lang="en-US" sz="1200" dirty="0" err="1" smtClean="0"/>
              <a:t>doreste</a:t>
            </a:r>
            <a:r>
              <a:rPr lang="en-US" sz="1200" dirty="0" smtClean="0"/>
              <a:t> </a:t>
            </a:r>
            <a:r>
              <a:rPr lang="en-US" sz="1200" dirty="0" err="1" smtClean="0"/>
              <a:t>sa</a:t>
            </a:r>
            <a:r>
              <a:rPr lang="en-US" sz="1200" dirty="0" smtClean="0"/>
              <a:t> </a:t>
            </a:r>
            <a:r>
              <a:rPr lang="en-US" sz="1200" dirty="0" err="1" smtClean="0"/>
              <a:t>testeze</a:t>
            </a:r>
            <a:r>
              <a:rPr lang="en-US" sz="1200" dirty="0" smtClean="0"/>
              <a:t> </a:t>
            </a:r>
            <a:r>
              <a:rPr lang="en-US" sz="1200" dirty="0" err="1" smtClean="0"/>
              <a:t>renumele</a:t>
            </a:r>
            <a:r>
              <a:rPr lang="en-US" sz="1200" dirty="0" smtClean="0"/>
              <a:t> </a:t>
            </a:r>
            <a:r>
              <a:rPr lang="en-US" sz="1200" dirty="0" err="1" smtClean="0"/>
              <a:t>personajului</a:t>
            </a:r>
            <a:r>
              <a:rPr lang="en-US" sz="1200" dirty="0" smtClean="0"/>
              <a:t> </a:t>
            </a:r>
            <a:r>
              <a:rPr lang="en-US" sz="1200" dirty="0" err="1" smtClean="0"/>
              <a:t>erou</a:t>
            </a:r>
            <a:r>
              <a:rPr lang="en-US" sz="1200" dirty="0" smtClean="0"/>
              <a:t>. </a:t>
            </a:r>
            <a:r>
              <a:rPr lang="en-US" sz="1200" dirty="0" err="1" smtClean="0"/>
              <a:t>Acesta</a:t>
            </a:r>
            <a:r>
              <a:rPr lang="en-US" sz="1200" dirty="0" smtClean="0"/>
              <a:t> </a:t>
            </a:r>
            <a:r>
              <a:rPr lang="en-US" sz="1200" dirty="0" err="1" smtClean="0"/>
              <a:t>isi</a:t>
            </a:r>
            <a:r>
              <a:rPr lang="en-US" sz="1200" dirty="0" smtClean="0"/>
              <a:t> </a:t>
            </a:r>
            <a:r>
              <a:rPr lang="en-US" sz="1200" dirty="0" err="1" smtClean="0"/>
              <a:t>doreste</a:t>
            </a:r>
            <a:r>
              <a:rPr lang="en-US" sz="1200" dirty="0" smtClean="0"/>
              <a:t> o </a:t>
            </a:r>
            <a:r>
              <a:rPr lang="en-US" sz="1200" dirty="0" err="1" smtClean="0"/>
              <a:t>lupta</a:t>
            </a:r>
            <a:r>
              <a:rPr lang="en-US" sz="1200" dirty="0" smtClean="0"/>
              <a:t> </a:t>
            </a:r>
            <a:r>
              <a:rPr lang="en-US" sz="1200" dirty="0" err="1" smtClean="0"/>
              <a:t>impotriva</a:t>
            </a:r>
            <a:r>
              <a:rPr lang="en-US" sz="1200" dirty="0" smtClean="0"/>
              <a:t> </a:t>
            </a:r>
            <a:r>
              <a:rPr lang="en-US" sz="1200" dirty="0" err="1" smtClean="0"/>
              <a:t>cuiva</a:t>
            </a:r>
            <a:r>
              <a:rPr lang="en-US" sz="1200" dirty="0" smtClean="0"/>
              <a:t> </a:t>
            </a:r>
            <a:r>
              <a:rPr lang="en-US" sz="1200" dirty="0" err="1" smtClean="0"/>
              <a:t>puternic</a:t>
            </a:r>
            <a:r>
              <a:rPr lang="en-US" sz="1200" dirty="0" smtClean="0"/>
              <a:t> </a:t>
            </a:r>
            <a:r>
              <a:rPr lang="en-US" sz="1200" dirty="0" err="1" smtClean="0"/>
              <a:t>pentru</a:t>
            </a:r>
            <a:r>
              <a:rPr lang="en-US" sz="1200" dirty="0" smtClean="0"/>
              <a:t> a </a:t>
            </a:r>
            <a:r>
              <a:rPr lang="en-US" sz="1200" dirty="0" err="1" smtClean="0"/>
              <a:t>isi</a:t>
            </a:r>
            <a:r>
              <a:rPr lang="en-US" sz="1200" dirty="0" smtClean="0"/>
              <a:t> </a:t>
            </a:r>
            <a:r>
              <a:rPr lang="en-US" sz="1200" dirty="0" err="1" smtClean="0"/>
              <a:t>trata</a:t>
            </a:r>
            <a:r>
              <a:rPr lang="en-US" sz="1200" dirty="0" smtClean="0"/>
              <a:t> </a:t>
            </a:r>
            <a:r>
              <a:rPr lang="en-US" sz="1200" dirty="0" err="1" smtClean="0"/>
              <a:t>plictiseala</a:t>
            </a:r>
            <a:r>
              <a:rPr lang="en-US" sz="1200" dirty="0" smtClean="0"/>
              <a:t> la care </a:t>
            </a:r>
            <a:r>
              <a:rPr lang="en-US" sz="1200" dirty="0" err="1" smtClean="0"/>
              <a:t>este</a:t>
            </a:r>
            <a:r>
              <a:rPr lang="en-US" sz="1200" dirty="0" smtClean="0"/>
              <a:t> </a:t>
            </a:r>
            <a:r>
              <a:rPr lang="en-US" sz="1200" dirty="0" err="1" smtClean="0"/>
              <a:t>supus</a:t>
            </a:r>
            <a:r>
              <a:rPr lang="en-US" sz="1200" dirty="0" smtClean="0"/>
              <a:t> in a </a:t>
            </a:r>
            <a:r>
              <a:rPr lang="en-US" sz="1200" dirty="0" err="1" smtClean="0"/>
              <a:t>pazi</a:t>
            </a:r>
            <a:r>
              <a:rPr lang="en-US" sz="1200" dirty="0" smtClean="0"/>
              <a:t> </a:t>
            </a:r>
            <a:r>
              <a:rPr lang="en-US" sz="1200" dirty="0" err="1" smtClean="0"/>
              <a:t>peste</a:t>
            </a:r>
            <a:r>
              <a:rPr lang="en-US" sz="1200" dirty="0" smtClean="0"/>
              <a:t> </a:t>
            </a:r>
            <a:r>
              <a:rPr lang="en-US" sz="1200" dirty="0" err="1" smtClean="0"/>
              <a:t>plaiurile</a:t>
            </a:r>
            <a:r>
              <a:rPr lang="en-US" sz="1200" dirty="0" smtClean="0"/>
              <a:t> </a:t>
            </a:r>
            <a:r>
              <a:rPr lang="en-US" sz="1200" dirty="0" err="1" smtClean="0"/>
              <a:t>iadului</a:t>
            </a:r>
            <a:r>
              <a:rPr lang="en-US" sz="1200" dirty="0" smtClean="0"/>
              <a:t>. </a:t>
            </a:r>
          </a:p>
          <a:p>
            <a:r>
              <a:rPr lang="en-US" sz="1200" dirty="0" err="1" smtClean="0"/>
              <a:t>Planul</a:t>
            </a:r>
            <a:r>
              <a:rPr lang="en-US" sz="1200" dirty="0" smtClean="0"/>
              <a:t> </a:t>
            </a:r>
            <a:r>
              <a:rPr lang="en-US" sz="1200" dirty="0" err="1" smtClean="0"/>
              <a:t>sau</a:t>
            </a:r>
            <a:r>
              <a:rPr lang="en-US" sz="1200" dirty="0" smtClean="0"/>
              <a:t> de la bun </a:t>
            </a:r>
            <a:r>
              <a:rPr lang="en-US" sz="1200" dirty="0" err="1" smtClean="0"/>
              <a:t>inceput</a:t>
            </a:r>
            <a:r>
              <a:rPr lang="en-US" sz="1200" dirty="0" smtClean="0"/>
              <a:t> nu </a:t>
            </a:r>
            <a:r>
              <a:rPr lang="en-US" sz="1200" dirty="0" err="1" smtClean="0"/>
              <a:t>fusese</a:t>
            </a:r>
            <a:r>
              <a:rPr lang="en-US" sz="1200" dirty="0" smtClean="0"/>
              <a:t> </a:t>
            </a:r>
            <a:r>
              <a:rPr lang="en-US" sz="1200" dirty="0" err="1" smtClean="0"/>
              <a:t>sa</a:t>
            </a:r>
            <a:r>
              <a:rPr lang="en-US" sz="1200" dirty="0" smtClean="0"/>
              <a:t> </a:t>
            </a:r>
            <a:r>
              <a:rPr lang="en-US" sz="1200" dirty="0" err="1" smtClean="0"/>
              <a:t>ajute</a:t>
            </a:r>
            <a:r>
              <a:rPr lang="en-US" sz="1200" dirty="0" smtClean="0"/>
              <a:t> </a:t>
            </a:r>
            <a:r>
              <a:rPr lang="en-US" sz="1200" dirty="0" err="1" smtClean="0"/>
              <a:t>protagonistul</a:t>
            </a:r>
            <a:r>
              <a:rPr lang="en-US" sz="1200" dirty="0" smtClean="0"/>
              <a:t>, ci </a:t>
            </a:r>
            <a:r>
              <a:rPr lang="en-US" sz="1200" dirty="0" err="1" smtClean="0"/>
              <a:t>sa</a:t>
            </a:r>
            <a:r>
              <a:rPr lang="en-US" sz="1200" dirty="0" smtClean="0"/>
              <a:t> </a:t>
            </a:r>
            <a:r>
              <a:rPr lang="en-US" sz="1200" dirty="0" err="1" smtClean="0"/>
              <a:t>il</a:t>
            </a:r>
            <a:r>
              <a:rPr lang="en-US" sz="1200" dirty="0" smtClean="0"/>
              <a:t> </a:t>
            </a:r>
            <a:r>
              <a:rPr lang="en-US" sz="1200" dirty="0" err="1" smtClean="0"/>
              <a:t>aduca</a:t>
            </a:r>
            <a:r>
              <a:rPr lang="en-US" sz="1200" dirty="0" smtClean="0"/>
              <a:t> </a:t>
            </a:r>
            <a:r>
              <a:rPr lang="en-US" sz="1200" dirty="0" err="1" smtClean="0"/>
              <a:t>intr</a:t>
            </a:r>
            <a:r>
              <a:rPr lang="en-US" sz="1200" dirty="0" smtClean="0"/>
              <a:t>-o </a:t>
            </a:r>
            <a:r>
              <a:rPr lang="en-US" sz="1200" dirty="0" err="1" smtClean="0"/>
              <a:t>ipostaza</a:t>
            </a:r>
            <a:r>
              <a:rPr lang="en-US" sz="1200" dirty="0" smtClean="0"/>
              <a:t> in care </a:t>
            </a:r>
            <a:r>
              <a:rPr lang="en-US" sz="1200" dirty="0" err="1" smtClean="0"/>
              <a:t>sa</a:t>
            </a:r>
            <a:r>
              <a:rPr lang="en-US" sz="1200" dirty="0" smtClean="0"/>
              <a:t> se </a:t>
            </a:r>
            <a:r>
              <a:rPr lang="en-US" sz="1200" dirty="0" err="1" smtClean="0"/>
              <a:t>lupte</a:t>
            </a:r>
            <a:r>
              <a:rPr lang="en-US" sz="1200" dirty="0" smtClean="0"/>
              <a:t> cu el, </a:t>
            </a:r>
            <a:r>
              <a:rPr lang="en-US" sz="1200" dirty="0" err="1" smtClean="0"/>
              <a:t>testandu-i</a:t>
            </a:r>
            <a:r>
              <a:rPr lang="en-US" sz="1200" dirty="0" smtClean="0"/>
              <a:t> </a:t>
            </a:r>
            <a:r>
              <a:rPr lang="en-US" sz="1200" dirty="0" err="1" smtClean="0"/>
              <a:t>pe</a:t>
            </a:r>
            <a:r>
              <a:rPr lang="en-US" sz="1200" dirty="0" smtClean="0"/>
              <a:t> </a:t>
            </a:r>
            <a:r>
              <a:rPr lang="en-US" sz="1200" dirty="0" err="1" smtClean="0"/>
              <a:t>parcurs</a:t>
            </a:r>
            <a:r>
              <a:rPr lang="en-US" sz="1200" dirty="0" smtClean="0"/>
              <a:t> </a:t>
            </a:r>
            <a:r>
              <a:rPr lang="en-US" sz="1200" dirty="0" err="1" smtClean="0"/>
              <a:t>aptitudinile</a:t>
            </a:r>
            <a:r>
              <a:rPr lang="en-US" sz="1200" dirty="0" smtClean="0"/>
              <a:t>, </a:t>
            </a:r>
            <a:r>
              <a:rPr lang="en-US" sz="1200" dirty="0" err="1" smtClean="0"/>
              <a:t>totul</a:t>
            </a:r>
            <a:r>
              <a:rPr lang="en-US" sz="1200" dirty="0" smtClean="0"/>
              <a:t> </a:t>
            </a:r>
            <a:r>
              <a:rPr lang="en-US" sz="1200" dirty="0" err="1" smtClean="0"/>
              <a:t>pentru</a:t>
            </a:r>
            <a:r>
              <a:rPr lang="en-US" sz="1200" dirty="0" smtClean="0"/>
              <a:t> </a:t>
            </a:r>
            <a:r>
              <a:rPr lang="en-US" sz="1200" dirty="0" err="1" smtClean="0"/>
              <a:t>distractia</a:t>
            </a:r>
            <a:r>
              <a:rPr lang="en-US" sz="1200" dirty="0" smtClean="0"/>
              <a:t> </a:t>
            </a:r>
            <a:r>
              <a:rPr lang="en-US" sz="1200" dirty="0" err="1" smtClean="0"/>
              <a:t>sa</a:t>
            </a:r>
            <a:r>
              <a:rPr lang="en-US" sz="1200" dirty="0" smtClean="0"/>
              <a:t> </a:t>
            </a:r>
            <a:r>
              <a:rPr lang="en-US" sz="1200" dirty="0" err="1" smtClean="0"/>
              <a:t>proprie</a:t>
            </a:r>
            <a:r>
              <a:rPr lang="en-US" sz="1200" dirty="0" smtClean="0"/>
              <a:t>. </a:t>
            </a:r>
          </a:p>
          <a:p>
            <a:r>
              <a:rPr lang="en-US" sz="1200" dirty="0" err="1" smtClean="0"/>
              <a:t>Aroganta</a:t>
            </a:r>
            <a:r>
              <a:rPr lang="en-US" sz="1200" dirty="0" smtClean="0"/>
              <a:t> </a:t>
            </a:r>
            <a:r>
              <a:rPr lang="en-US" sz="1200" dirty="0" err="1" smtClean="0"/>
              <a:t>si</a:t>
            </a:r>
            <a:r>
              <a:rPr lang="en-US" sz="1200" dirty="0" smtClean="0"/>
              <a:t> </a:t>
            </a:r>
            <a:r>
              <a:rPr lang="en-US" sz="1200" dirty="0" err="1" smtClean="0"/>
              <a:t>ignoranta</a:t>
            </a:r>
            <a:r>
              <a:rPr lang="en-US" sz="1200" dirty="0" smtClean="0"/>
              <a:t> </a:t>
            </a:r>
            <a:r>
              <a:rPr lang="en-US" sz="1200" dirty="0" err="1" smtClean="0"/>
              <a:t>sa</a:t>
            </a:r>
            <a:r>
              <a:rPr lang="en-US" sz="1200" dirty="0" smtClean="0"/>
              <a:t> au </a:t>
            </a:r>
            <a:r>
              <a:rPr lang="en-US" sz="1200" dirty="0" err="1" smtClean="0"/>
              <a:t>fost</a:t>
            </a:r>
            <a:r>
              <a:rPr lang="en-US" sz="1200" dirty="0" smtClean="0"/>
              <a:t> </a:t>
            </a:r>
            <a:r>
              <a:rPr lang="en-US" sz="1200" dirty="0" err="1" smtClean="0"/>
              <a:t>cele</a:t>
            </a:r>
            <a:r>
              <a:rPr lang="en-US" sz="1200" dirty="0" smtClean="0"/>
              <a:t> </a:t>
            </a:r>
            <a:r>
              <a:rPr lang="en-US" sz="1200" dirty="0" err="1" smtClean="0"/>
              <a:t>ce</a:t>
            </a:r>
            <a:r>
              <a:rPr lang="en-US" sz="1200" dirty="0" smtClean="0"/>
              <a:t> l-au </a:t>
            </a:r>
            <a:r>
              <a:rPr lang="en-US" sz="1200" dirty="0" err="1" smtClean="0"/>
              <a:t>adus</a:t>
            </a:r>
            <a:r>
              <a:rPr lang="en-US" sz="1200" dirty="0" smtClean="0"/>
              <a:t> ca </a:t>
            </a:r>
            <a:r>
              <a:rPr lang="en-US" sz="1200" dirty="0" err="1" smtClean="0"/>
              <a:t>intr</a:t>
            </a:r>
            <a:r>
              <a:rPr lang="en-US" sz="1200" dirty="0" smtClean="0"/>
              <a:t>-un final </a:t>
            </a:r>
            <a:r>
              <a:rPr lang="en-US" sz="1200" dirty="0" err="1" smtClean="0"/>
              <a:t>sa</a:t>
            </a:r>
            <a:r>
              <a:rPr lang="en-US" sz="1200" dirty="0" smtClean="0"/>
              <a:t> fie </a:t>
            </a:r>
            <a:r>
              <a:rPr lang="en-US" sz="1200" dirty="0" err="1" smtClean="0"/>
              <a:t>invins</a:t>
            </a:r>
            <a:r>
              <a:rPr lang="en-US" sz="1200" dirty="0" smtClean="0"/>
              <a:t> de protagonist, care </a:t>
            </a:r>
            <a:r>
              <a:rPr lang="en-US" sz="1200" dirty="0" err="1" smtClean="0"/>
              <a:t>reuseste</a:t>
            </a:r>
            <a:r>
              <a:rPr lang="en-US" sz="1200" dirty="0" smtClean="0"/>
              <a:t> </a:t>
            </a:r>
            <a:r>
              <a:rPr lang="en-US" sz="1200" dirty="0" err="1" smtClean="0"/>
              <a:t>sa</a:t>
            </a:r>
            <a:r>
              <a:rPr lang="en-US" sz="1200" dirty="0" smtClean="0"/>
              <a:t> scape din </a:t>
            </a:r>
            <a:r>
              <a:rPr lang="en-US" sz="1200" dirty="0" err="1" smtClean="0"/>
              <a:t>iadul</a:t>
            </a:r>
            <a:r>
              <a:rPr lang="en-US" sz="1200" dirty="0" smtClean="0"/>
              <a:t> </a:t>
            </a:r>
            <a:r>
              <a:rPr lang="en-US" sz="1200" dirty="0" err="1" smtClean="0"/>
              <a:t>vesnic</a:t>
            </a:r>
            <a:r>
              <a:rPr lang="en-US" sz="1200" dirty="0" smtClean="0"/>
              <a:t> </a:t>
            </a:r>
            <a:r>
              <a:rPr lang="en-US" sz="1200" dirty="0" err="1" smtClean="0"/>
              <a:t>si</a:t>
            </a:r>
            <a:r>
              <a:rPr lang="en-US" sz="1200" dirty="0" smtClean="0"/>
              <a:t> </a:t>
            </a:r>
            <a:r>
              <a:rPr lang="en-US" sz="1200" dirty="0" err="1" smtClean="0"/>
              <a:t>sa</a:t>
            </a:r>
            <a:r>
              <a:rPr lang="en-US" sz="1200" dirty="0" smtClean="0"/>
              <a:t> </a:t>
            </a:r>
            <a:r>
              <a:rPr lang="en-US" sz="1200" dirty="0" err="1" smtClean="0"/>
              <a:t>isi</a:t>
            </a:r>
            <a:r>
              <a:rPr lang="en-US" sz="1200" dirty="0" smtClean="0"/>
              <a:t> continue </a:t>
            </a:r>
            <a:r>
              <a:rPr lang="en-US" sz="1200" dirty="0" err="1" smtClean="0"/>
              <a:t>viata</a:t>
            </a:r>
            <a:r>
              <a:rPr lang="en-US" sz="1200" dirty="0" smtClean="0"/>
              <a:t>, </a:t>
            </a:r>
            <a:r>
              <a:rPr lang="en-US" sz="1200" dirty="0" err="1" smtClean="0"/>
              <a:t>respectand</a:t>
            </a:r>
            <a:r>
              <a:rPr lang="en-US" sz="1200" dirty="0" smtClean="0"/>
              <a:t> in </a:t>
            </a:r>
            <a:r>
              <a:rPr lang="en-US" sz="1200" dirty="0" err="1" smtClean="0"/>
              <a:t>cele</a:t>
            </a:r>
            <a:r>
              <a:rPr lang="en-US" sz="1200" dirty="0" smtClean="0"/>
              <a:t> </a:t>
            </a:r>
            <a:r>
              <a:rPr lang="en-US" sz="1200" dirty="0" err="1" smtClean="0"/>
              <a:t>ce</a:t>
            </a:r>
            <a:r>
              <a:rPr lang="en-US" sz="1200" dirty="0" smtClean="0"/>
              <a:t> </a:t>
            </a:r>
            <a:r>
              <a:rPr lang="en-US" sz="1200" dirty="0" err="1" smtClean="0"/>
              <a:t>urmeaza</a:t>
            </a:r>
            <a:r>
              <a:rPr lang="en-US" sz="1200" dirty="0" smtClean="0"/>
              <a:t> </a:t>
            </a:r>
            <a:r>
              <a:rPr lang="en-US" sz="1200" dirty="0" err="1" smtClean="0"/>
              <a:t>traditiile</a:t>
            </a:r>
            <a:r>
              <a:rPr lang="en-US" sz="1200" dirty="0" smtClean="0"/>
              <a:t> </a:t>
            </a:r>
            <a:r>
              <a:rPr lang="en-US" sz="1200" dirty="0" err="1" smtClean="0"/>
              <a:t>sacre</a:t>
            </a:r>
            <a:r>
              <a:rPr lang="en-US" sz="1200" dirty="0" smtClean="0"/>
              <a:t> ale </a:t>
            </a:r>
            <a:r>
              <a:rPr lang="en-US" sz="1200" dirty="0" err="1" smtClean="0"/>
              <a:t>unor</a:t>
            </a:r>
            <a:r>
              <a:rPr lang="en-US" sz="1200" dirty="0" smtClean="0"/>
              <a:t> </a:t>
            </a:r>
            <a:r>
              <a:rPr lang="en-US" sz="1200" dirty="0" err="1" smtClean="0"/>
              <a:t>lupatori</a:t>
            </a:r>
            <a:r>
              <a:rPr lang="en-US" sz="1200" dirty="0" smtClean="0"/>
              <a:t> samurai.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853951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1600" b="1" u="sng" dirty="0" err="1" smtClean="0"/>
              <a:t>Clasa</a:t>
            </a:r>
            <a:r>
              <a:rPr lang="en-US" sz="1600" b="1" u="sng" dirty="0" smtClean="0"/>
              <a:t> </a:t>
            </a:r>
            <a:r>
              <a:rPr lang="en-US" sz="1600" b="1" u="sng" dirty="0" err="1" smtClean="0"/>
              <a:t>MainMenu</a:t>
            </a:r>
            <a:endParaRPr lang="en-GB" sz="1600" b="1" u="sng" dirty="0" smtClean="0"/>
          </a:p>
          <a:p>
            <a:r>
              <a:rPr lang="en-GB" sz="1600" dirty="0" smtClean="0"/>
              <a:t> </a:t>
            </a:r>
            <a:r>
              <a:rPr lang="en-GB" sz="1600" dirty="0" err="1"/>
              <a:t>Iată</a:t>
            </a:r>
            <a:r>
              <a:rPr lang="en-GB" sz="1600" dirty="0"/>
              <a:t> o </a:t>
            </a:r>
            <a:r>
              <a:rPr lang="en-GB" sz="1600" dirty="0" err="1"/>
              <a:t>explicație</a:t>
            </a:r>
            <a:r>
              <a:rPr lang="en-GB" sz="1600" dirty="0"/>
              <a:t> a </a:t>
            </a:r>
            <a:r>
              <a:rPr lang="en-GB" sz="1600" dirty="0" err="1"/>
              <a:t>funcționalităților</a:t>
            </a:r>
            <a:r>
              <a:rPr lang="en-GB" sz="1600" dirty="0"/>
              <a:t> sale:</a:t>
            </a:r>
          </a:p>
          <a:p>
            <a:endParaRPr lang="en-GB" sz="1600" dirty="0"/>
          </a:p>
          <a:p>
            <a:r>
              <a:rPr lang="en-GB" sz="1600" dirty="0" err="1"/>
              <a:t>Constructorul</a:t>
            </a:r>
            <a:r>
              <a:rPr lang="en-GB" sz="1600" dirty="0"/>
              <a:t> </a:t>
            </a:r>
            <a:r>
              <a:rPr lang="en-GB" sz="1600" dirty="0" err="1"/>
              <a:t>MainMenu</a:t>
            </a:r>
            <a:r>
              <a:rPr lang="en-GB" sz="1600" dirty="0"/>
              <a:t>(Game game) </a:t>
            </a:r>
            <a:r>
              <a:rPr lang="en-GB" sz="1600" dirty="0" err="1"/>
              <a:t>primește</a:t>
            </a:r>
            <a:r>
              <a:rPr lang="en-GB" sz="1600" dirty="0"/>
              <a:t> o </a:t>
            </a:r>
            <a:r>
              <a:rPr lang="en-GB" sz="1600" dirty="0" err="1"/>
              <a:t>referință</a:t>
            </a:r>
            <a:r>
              <a:rPr lang="en-GB" sz="1600" dirty="0"/>
              <a:t> la </a:t>
            </a:r>
            <a:r>
              <a:rPr lang="en-GB" sz="1600" dirty="0" err="1"/>
              <a:t>obiectul</a:t>
            </a:r>
            <a:r>
              <a:rPr lang="en-GB" sz="1600" dirty="0"/>
              <a:t> Game </a:t>
            </a:r>
            <a:r>
              <a:rPr lang="en-GB" sz="1600" dirty="0" err="1"/>
              <a:t>pentru</a:t>
            </a:r>
            <a:r>
              <a:rPr lang="en-GB" sz="1600" dirty="0"/>
              <a:t> a </a:t>
            </a:r>
            <a:r>
              <a:rPr lang="en-GB" sz="1600" dirty="0" err="1"/>
              <a:t>putea</a:t>
            </a:r>
            <a:r>
              <a:rPr lang="en-GB" sz="1600" dirty="0"/>
              <a:t> </a:t>
            </a:r>
            <a:r>
              <a:rPr lang="en-GB" sz="1600" dirty="0" err="1"/>
              <a:t>accesa</a:t>
            </a:r>
            <a:r>
              <a:rPr lang="en-GB" sz="1600" dirty="0"/>
              <a:t> </a:t>
            </a:r>
            <a:r>
              <a:rPr lang="en-GB" sz="1600" dirty="0" err="1"/>
              <a:t>și</a:t>
            </a:r>
            <a:r>
              <a:rPr lang="en-GB" sz="1600" dirty="0"/>
              <a:t> </a:t>
            </a:r>
            <a:r>
              <a:rPr lang="en-GB" sz="1600" dirty="0" err="1"/>
              <a:t>modifica</a:t>
            </a:r>
            <a:r>
              <a:rPr lang="en-GB" sz="1600" dirty="0"/>
              <a:t> </a:t>
            </a:r>
            <a:r>
              <a:rPr lang="en-GB" sz="1600" dirty="0" err="1"/>
              <a:t>starea</a:t>
            </a:r>
            <a:r>
              <a:rPr lang="en-GB" sz="1600" dirty="0"/>
              <a:t> </a:t>
            </a:r>
            <a:r>
              <a:rPr lang="en-GB" sz="1600" dirty="0" err="1"/>
              <a:t>jocului</a:t>
            </a:r>
            <a:r>
              <a:rPr lang="en-GB" sz="1600" dirty="0"/>
              <a:t>.</a:t>
            </a:r>
          </a:p>
          <a:p>
            <a:endParaRPr lang="en-GB" sz="1600" dirty="0"/>
          </a:p>
          <a:p>
            <a:r>
              <a:rPr lang="en-GB" sz="1600" dirty="0" err="1"/>
              <a:t>Definește</a:t>
            </a:r>
            <a:r>
              <a:rPr lang="en-GB" sz="1600" dirty="0"/>
              <a:t> un set de </a:t>
            </a:r>
            <a:r>
              <a:rPr lang="en-GB" sz="1600" dirty="0" err="1"/>
              <a:t>obiecte</a:t>
            </a:r>
            <a:r>
              <a:rPr lang="en-GB" sz="1600" dirty="0"/>
              <a:t> Rectangle </a:t>
            </a:r>
            <a:r>
              <a:rPr lang="en-GB" sz="1600" dirty="0" err="1"/>
              <a:t>pentru</a:t>
            </a:r>
            <a:r>
              <a:rPr lang="en-GB" sz="1600" dirty="0"/>
              <a:t> </a:t>
            </a:r>
            <a:r>
              <a:rPr lang="en-GB" sz="1600" dirty="0" err="1"/>
              <a:t>butoanele</a:t>
            </a:r>
            <a:r>
              <a:rPr lang="en-GB" sz="1600" dirty="0"/>
              <a:t> </a:t>
            </a:r>
            <a:r>
              <a:rPr lang="en-GB" sz="1600" dirty="0" err="1"/>
              <a:t>meniului</a:t>
            </a:r>
            <a:r>
              <a:rPr lang="en-GB" sz="1600" dirty="0"/>
              <a:t> principal </a:t>
            </a:r>
            <a:r>
              <a:rPr lang="en-GB" sz="1600" dirty="0" err="1"/>
              <a:t>și</a:t>
            </a:r>
            <a:r>
              <a:rPr lang="en-GB" sz="1600" dirty="0"/>
              <a:t> </a:t>
            </a:r>
            <a:r>
              <a:rPr lang="en-GB" sz="1600" dirty="0" err="1"/>
              <a:t>butoanele</a:t>
            </a:r>
            <a:r>
              <a:rPr lang="en-GB" sz="1600" dirty="0"/>
              <a:t> de </a:t>
            </a:r>
            <a:r>
              <a:rPr lang="en-GB" sz="1600" dirty="0" err="1"/>
              <a:t>selecție</a:t>
            </a:r>
            <a:r>
              <a:rPr lang="en-GB" sz="1600" dirty="0"/>
              <a:t> a </a:t>
            </a:r>
            <a:r>
              <a:rPr lang="en-GB" sz="1600" dirty="0" err="1"/>
              <a:t>nivelului</a:t>
            </a:r>
            <a:r>
              <a:rPr lang="en-GB" sz="1600" dirty="0"/>
              <a:t>. </a:t>
            </a:r>
            <a:r>
              <a:rPr lang="en-GB" sz="1600" dirty="0" err="1"/>
              <a:t>Acestea</a:t>
            </a:r>
            <a:r>
              <a:rPr lang="en-GB" sz="1600" dirty="0"/>
              <a:t> </a:t>
            </a:r>
            <a:r>
              <a:rPr lang="en-GB" sz="1600" dirty="0" err="1"/>
              <a:t>sunt</a:t>
            </a:r>
            <a:r>
              <a:rPr lang="en-GB" sz="1600" dirty="0"/>
              <a:t> </a:t>
            </a:r>
            <a:r>
              <a:rPr lang="en-GB" sz="1600" dirty="0" err="1"/>
              <a:t>utilizate</a:t>
            </a:r>
            <a:r>
              <a:rPr lang="en-GB" sz="1600" dirty="0"/>
              <a:t> </a:t>
            </a:r>
            <a:r>
              <a:rPr lang="en-GB" sz="1600" dirty="0" err="1"/>
              <a:t>pentru</a:t>
            </a:r>
            <a:r>
              <a:rPr lang="en-GB" sz="1600" dirty="0"/>
              <a:t> </a:t>
            </a:r>
            <a:r>
              <a:rPr lang="en-GB" sz="1600" dirty="0" err="1"/>
              <a:t>detectarea</a:t>
            </a:r>
            <a:r>
              <a:rPr lang="en-GB" sz="1600" dirty="0"/>
              <a:t> </a:t>
            </a:r>
            <a:r>
              <a:rPr lang="en-GB" sz="1600" dirty="0" err="1"/>
              <a:t>clicurilor</a:t>
            </a:r>
            <a:r>
              <a:rPr lang="en-GB" sz="1600" dirty="0"/>
              <a:t> de mouse </a:t>
            </a:r>
            <a:r>
              <a:rPr lang="en-GB" sz="1600" dirty="0" err="1"/>
              <a:t>pe</a:t>
            </a:r>
            <a:r>
              <a:rPr lang="en-GB" sz="1600" dirty="0"/>
              <a:t> </a:t>
            </a:r>
            <a:r>
              <a:rPr lang="en-GB" sz="1600" dirty="0" err="1"/>
              <a:t>ecran</a:t>
            </a:r>
            <a:r>
              <a:rPr lang="en-GB" sz="1600" dirty="0"/>
              <a:t>.</a:t>
            </a:r>
          </a:p>
          <a:p>
            <a:endParaRPr lang="en-GB" sz="1600" dirty="0"/>
          </a:p>
          <a:p>
            <a:r>
              <a:rPr lang="en-GB" sz="1600" dirty="0" err="1"/>
              <a:t>Metoda</a:t>
            </a:r>
            <a:r>
              <a:rPr lang="en-GB" sz="1600" dirty="0"/>
              <a:t> </a:t>
            </a:r>
            <a:r>
              <a:rPr lang="en-GB" sz="1600" dirty="0" err="1"/>
              <a:t>statică</a:t>
            </a:r>
            <a:r>
              <a:rPr lang="en-GB" sz="1600" dirty="0"/>
              <a:t> render(Graphics g) </a:t>
            </a:r>
            <a:r>
              <a:rPr lang="en-GB" sz="1600" dirty="0" err="1"/>
              <a:t>este</a:t>
            </a:r>
            <a:r>
              <a:rPr lang="en-GB" sz="1600" dirty="0"/>
              <a:t> </a:t>
            </a:r>
            <a:r>
              <a:rPr lang="en-GB" sz="1600" dirty="0" err="1"/>
              <a:t>responsabilă</a:t>
            </a:r>
            <a:r>
              <a:rPr lang="en-GB" sz="1600" dirty="0"/>
              <a:t> </a:t>
            </a:r>
            <a:r>
              <a:rPr lang="en-GB" sz="1600" dirty="0" err="1"/>
              <a:t>pentru</a:t>
            </a:r>
            <a:r>
              <a:rPr lang="en-GB" sz="1600" dirty="0"/>
              <a:t> </a:t>
            </a:r>
            <a:r>
              <a:rPr lang="en-GB" sz="1600" dirty="0" err="1"/>
              <a:t>desenarea</a:t>
            </a:r>
            <a:r>
              <a:rPr lang="en-GB" sz="1600" dirty="0"/>
              <a:t> </a:t>
            </a:r>
            <a:r>
              <a:rPr lang="en-GB" sz="1600" dirty="0" err="1"/>
              <a:t>meniului</a:t>
            </a:r>
            <a:r>
              <a:rPr lang="en-GB" sz="1600" dirty="0"/>
              <a:t> </a:t>
            </a:r>
            <a:r>
              <a:rPr lang="en-GB" sz="1600" dirty="0" err="1"/>
              <a:t>pe</a:t>
            </a:r>
            <a:r>
              <a:rPr lang="en-GB" sz="1600" dirty="0"/>
              <a:t> </a:t>
            </a:r>
            <a:r>
              <a:rPr lang="en-GB" sz="1600" dirty="0" err="1"/>
              <a:t>ecran</a:t>
            </a:r>
            <a:r>
              <a:rPr lang="en-GB" sz="1600" dirty="0"/>
              <a:t> </a:t>
            </a:r>
            <a:r>
              <a:rPr lang="en-GB" sz="1600" dirty="0" err="1"/>
              <a:t>în</a:t>
            </a:r>
            <a:r>
              <a:rPr lang="en-GB" sz="1600" dirty="0"/>
              <a:t> </a:t>
            </a:r>
            <a:r>
              <a:rPr lang="en-GB" sz="1600" dirty="0" err="1"/>
              <a:t>funcție</a:t>
            </a:r>
            <a:r>
              <a:rPr lang="en-GB" sz="1600" dirty="0"/>
              <a:t> de </a:t>
            </a:r>
            <a:r>
              <a:rPr lang="en-GB" sz="1600" dirty="0" err="1"/>
              <a:t>starea</a:t>
            </a:r>
            <a:r>
              <a:rPr lang="en-GB" sz="1600" dirty="0"/>
              <a:t> </a:t>
            </a:r>
            <a:r>
              <a:rPr lang="en-GB" sz="1600" dirty="0" err="1"/>
              <a:t>curentă</a:t>
            </a:r>
            <a:r>
              <a:rPr lang="en-GB" sz="1600" dirty="0"/>
              <a:t> a </a:t>
            </a:r>
            <a:r>
              <a:rPr lang="en-GB" sz="1600" dirty="0" err="1"/>
              <a:t>jocului</a:t>
            </a:r>
            <a:r>
              <a:rPr lang="en-GB" sz="1600" dirty="0"/>
              <a:t> (</a:t>
            </a:r>
            <a:r>
              <a:rPr lang="en-GB" sz="1600" dirty="0" err="1"/>
              <a:t>Game.state</a:t>
            </a:r>
            <a:r>
              <a:rPr lang="en-GB" sz="1600" dirty="0"/>
              <a:t>). </a:t>
            </a:r>
            <a:r>
              <a:rPr lang="en-GB" sz="1600" dirty="0" err="1"/>
              <a:t>În</a:t>
            </a:r>
            <a:r>
              <a:rPr lang="en-GB" sz="1600" dirty="0"/>
              <a:t> </a:t>
            </a:r>
            <a:r>
              <a:rPr lang="en-GB" sz="1600" dirty="0" err="1"/>
              <a:t>funcție</a:t>
            </a:r>
            <a:r>
              <a:rPr lang="en-GB" sz="1600" dirty="0"/>
              <a:t> de </a:t>
            </a:r>
            <a:r>
              <a:rPr lang="en-GB" sz="1600" dirty="0" err="1"/>
              <a:t>starea</a:t>
            </a:r>
            <a:r>
              <a:rPr lang="en-GB" sz="1600" dirty="0"/>
              <a:t> </a:t>
            </a:r>
            <a:r>
              <a:rPr lang="en-GB" sz="1600" dirty="0" err="1"/>
              <a:t>jocului</a:t>
            </a:r>
            <a:r>
              <a:rPr lang="en-GB" sz="1600" dirty="0"/>
              <a:t>, se </a:t>
            </a:r>
            <a:r>
              <a:rPr lang="en-GB" sz="1600" dirty="0" err="1"/>
              <a:t>afișează</a:t>
            </a:r>
            <a:r>
              <a:rPr lang="en-GB" sz="1600" dirty="0"/>
              <a:t> </a:t>
            </a:r>
            <a:r>
              <a:rPr lang="en-GB" sz="1600" dirty="0" err="1"/>
              <a:t>butoanele</a:t>
            </a:r>
            <a:r>
              <a:rPr lang="en-GB" sz="1600" dirty="0"/>
              <a:t> </a:t>
            </a:r>
            <a:r>
              <a:rPr lang="en-GB" sz="1600" dirty="0" err="1"/>
              <a:t>corespunzătoare</a:t>
            </a:r>
            <a:r>
              <a:rPr lang="en-GB" sz="1600" dirty="0"/>
              <a:t> </a:t>
            </a:r>
            <a:r>
              <a:rPr lang="en-GB" sz="1600" dirty="0" err="1"/>
              <a:t>și</a:t>
            </a:r>
            <a:r>
              <a:rPr lang="en-GB" sz="1600" dirty="0"/>
              <a:t> </a:t>
            </a:r>
            <a:r>
              <a:rPr lang="en-GB" sz="1600" dirty="0" err="1"/>
              <a:t>titlurile</a:t>
            </a:r>
            <a:r>
              <a:rPr lang="en-GB" sz="1600" dirty="0"/>
              <a:t> </a:t>
            </a:r>
            <a:r>
              <a:rPr lang="en-GB" sz="1600" dirty="0" err="1"/>
              <a:t>asociate</a:t>
            </a:r>
            <a:r>
              <a:rPr lang="en-GB" sz="1600" dirty="0"/>
              <a:t>.</a:t>
            </a:r>
          </a:p>
          <a:p>
            <a:endParaRPr lang="en-GB" sz="1600" dirty="0"/>
          </a:p>
          <a:p>
            <a:r>
              <a:rPr lang="en-GB" sz="1600" dirty="0" err="1"/>
              <a:t>Implementează</a:t>
            </a:r>
            <a:r>
              <a:rPr lang="en-GB" sz="1600" dirty="0"/>
              <a:t> </a:t>
            </a:r>
            <a:r>
              <a:rPr lang="en-GB" sz="1600" dirty="0" err="1"/>
              <a:t>interfața</a:t>
            </a:r>
            <a:r>
              <a:rPr lang="en-GB" sz="1600" dirty="0"/>
              <a:t> </a:t>
            </a:r>
            <a:r>
              <a:rPr lang="en-GB" sz="1600" dirty="0" err="1"/>
              <a:t>MouseListener</a:t>
            </a:r>
            <a:r>
              <a:rPr lang="en-GB" sz="1600" dirty="0"/>
              <a:t>, </a:t>
            </a:r>
            <a:r>
              <a:rPr lang="en-GB" sz="1600" dirty="0" err="1"/>
              <a:t>permițându-i</a:t>
            </a:r>
            <a:r>
              <a:rPr lang="en-GB" sz="1600" dirty="0"/>
              <a:t> </a:t>
            </a:r>
            <a:r>
              <a:rPr lang="en-GB" sz="1600" dirty="0" err="1"/>
              <a:t>să</a:t>
            </a:r>
            <a:r>
              <a:rPr lang="en-GB" sz="1600" dirty="0"/>
              <a:t> </a:t>
            </a:r>
            <a:r>
              <a:rPr lang="en-GB" sz="1600" dirty="0" err="1"/>
              <a:t>detecteze</a:t>
            </a:r>
            <a:r>
              <a:rPr lang="en-GB" sz="1600" dirty="0"/>
              <a:t> </a:t>
            </a:r>
            <a:r>
              <a:rPr lang="en-GB" sz="1600" dirty="0" err="1"/>
              <a:t>evenimentele</a:t>
            </a:r>
            <a:r>
              <a:rPr lang="en-GB" sz="1600" dirty="0"/>
              <a:t> de mouse, cum </a:t>
            </a:r>
            <a:r>
              <a:rPr lang="en-GB" sz="1600" dirty="0" err="1"/>
              <a:t>ar</a:t>
            </a:r>
            <a:r>
              <a:rPr lang="en-GB" sz="1600" dirty="0"/>
              <a:t> fi </a:t>
            </a:r>
            <a:r>
              <a:rPr lang="en-GB" sz="1600" dirty="0" err="1"/>
              <a:t>clicurile</a:t>
            </a:r>
            <a:r>
              <a:rPr lang="en-GB" sz="1600" dirty="0"/>
              <a:t>.</a:t>
            </a:r>
          </a:p>
          <a:p>
            <a:endParaRPr lang="en-GB" sz="1600" dirty="0"/>
          </a:p>
          <a:p>
            <a:r>
              <a:rPr lang="en-GB" sz="1600" dirty="0" err="1"/>
              <a:t>Metoda</a:t>
            </a:r>
            <a:r>
              <a:rPr lang="en-GB" sz="1600" dirty="0"/>
              <a:t> </a:t>
            </a:r>
            <a:r>
              <a:rPr lang="en-GB" sz="1600" dirty="0" err="1"/>
              <a:t>mousePressed</a:t>
            </a:r>
            <a:r>
              <a:rPr lang="en-GB" sz="1600" dirty="0"/>
              <a:t>(</a:t>
            </a:r>
            <a:r>
              <a:rPr lang="en-GB" sz="1600" dirty="0" err="1"/>
              <a:t>MouseEvent</a:t>
            </a:r>
            <a:r>
              <a:rPr lang="en-GB" sz="1600" dirty="0"/>
              <a:t> e) </a:t>
            </a:r>
            <a:r>
              <a:rPr lang="en-GB" sz="1600" dirty="0" err="1"/>
              <a:t>este</a:t>
            </a:r>
            <a:r>
              <a:rPr lang="en-GB" sz="1600" dirty="0"/>
              <a:t> </a:t>
            </a:r>
            <a:r>
              <a:rPr lang="en-GB" sz="1600" dirty="0" err="1"/>
              <a:t>apelată</a:t>
            </a:r>
            <a:r>
              <a:rPr lang="en-GB" sz="1600" dirty="0"/>
              <a:t> </a:t>
            </a:r>
            <a:r>
              <a:rPr lang="en-GB" sz="1600" dirty="0" err="1"/>
              <a:t>atunci</a:t>
            </a:r>
            <a:r>
              <a:rPr lang="en-GB" sz="1600" dirty="0"/>
              <a:t> </a:t>
            </a:r>
            <a:r>
              <a:rPr lang="en-GB" sz="1600" dirty="0" err="1"/>
              <a:t>când</a:t>
            </a:r>
            <a:r>
              <a:rPr lang="en-GB" sz="1600" dirty="0"/>
              <a:t> se </a:t>
            </a:r>
            <a:r>
              <a:rPr lang="en-GB" sz="1600" dirty="0" err="1"/>
              <a:t>apasă</a:t>
            </a:r>
            <a:r>
              <a:rPr lang="en-GB" sz="1600" dirty="0"/>
              <a:t> un </a:t>
            </a:r>
            <a:r>
              <a:rPr lang="en-GB" sz="1600" dirty="0" err="1"/>
              <a:t>buton</a:t>
            </a:r>
            <a:r>
              <a:rPr lang="en-GB" sz="1600" dirty="0"/>
              <a:t> al mouse-</a:t>
            </a:r>
            <a:r>
              <a:rPr lang="en-GB" sz="1600" dirty="0" err="1"/>
              <a:t>ului</a:t>
            </a:r>
            <a:r>
              <a:rPr lang="en-GB" sz="1600" dirty="0"/>
              <a:t>. </a:t>
            </a:r>
            <a:r>
              <a:rPr lang="en-GB" sz="1600" dirty="0" err="1"/>
              <a:t>În</a:t>
            </a:r>
            <a:r>
              <a:rPr lang="en-GB" sz="1600" dirty="0"/>
              <a:t> </a:t>
            </a:r>
            <a:r>
              <a:rPr lang="en-GB" sz="1600" dirty="0" err="1"/>
              <a:t>funcție</a:t>
            </a:r>
            <a:r>
              <a:rPr lang="en-GB" sz="1600" dirty="0"/>
              <a:t> de </a:t>
            </a:r>
            <a:r>
              <a:rPr lang="en-GB" sz="1600" dirty="0" err="1"/>
              <a:t>coordonatele</a:t>
            </a:r>
            <a:r>
              <a:rPr lang="en-GB" sz="1600" dirty="0"/>
              <a:t> </a:t>
            </a:r>
            <a:r>
              <a:rPr lang="en-GB" sz="1600" dirty="0" err="1"/>
              <a:t>clicului</a:t>
            </a:r>
            <a:r>
              <a:rPr lang="en-GB" sz="1600" dirty="0"/>
              <a:t> </a:t>
            </a:r>
            <a:r>
              <a:rPr lang="en-GB" sz="1600" dirty="0" err="1"/>
              <a:t>și</a:t>
            </a:r>
            <a:r>
              <a:rPr lang="en-GB" sz="1600" dirty="0"/>
              <a:t> de </a:t>
            </a:r>
            <a:r>
              <a:rPr lang="en-GB" sz="1600" dirty="0" err="1"/>
              <a:t>starea</a:t>
            </a:r>
            <a:r>
              <a:rPr lang="en-GB" sz="1600" dirty="0"/>
              <a:t> </a:t>
            </a:r>
            <a:r>
              <a:rPr lang="en-GB" sz="1600" dirty="0" err="1"/>
              <a:t>curentă</a:t>
            </a:r>
            <a:r>
              <a:rPr lang="en-GB" sz="1600" dirty="0"/>
              <a:t> a </a:t>
            </a:r>
            <a:r>
              <a:rPr lang="en-GB" sz="1600" dirty="0" err="1"/>
              <a:t>jocului</a:t>
            </a:r>
            <a:r>
              <a:rPr lang="en-GB" sz="1600" dirty="0"/>
              <a:t>, se </a:t>
            </a:r>
            <a:r>
              <a:rPr lang="en-GB" sz="1600" dirty="0" err="1"/>
              <a:t>efectuează</a:t>
            </a:r>
            <a:r>
              <a:rPr lang="en-GB" sz="1600" dirty="0"/>
              <a:t> </a:t>
            </a:r>
            <a:r>
              <a:rPr lang="en-GB" sz="1600" dirty="0" err="1"/>
              <a:t>acțiuni</a:t>
            </a:r>
            <a:r>
              <a:rPr lang="en-GB" sz="1600" dirty="0"/>
              <a:t> </a:t>
            </a:r>
            <a:r>
              <a:rPr lang="en-GB" sz="1600" dirty="0" err="1"/>
              <a:t>precum</a:t>
            </a:r>
            <a:r>
              <a:rPr lang="en-GB" sz="1600" dirty="0"/>
              <a:t> </a:t>
            </a:r>
            <a:r>
              <a:rPr lang="en-GB" sz="1600" dirty="0" err="1"/>
              <a:t>schimbarea</a:t>
            </a:r>
            <a:r>
              <a:rPr lang="en-GB" sz="1600" dirty="0"/>
              <a:t> </a:t>
            </a:r>
            <a:r>
              <a:rPr lang="en-GB" sz="1600" dirty="0" err="1"/>
              <a:t>stării</a:t>
            </a:r>
            <a:r>
              <a:rPr lang="en-GB" sz="1600" dirty="0"/>
              <a:t> </a:t>
            </a:r>
            <a:r>
              <a:rPr lang="en-GB" sz="1600" dirty="0" err="1"/>
              <a:t>jocului</a:t>
            </a:r>
            <a:r>
              <a:rPr lang="en-GB" sz="1600" dirty="0"/>
              <a:t>, </a:t>
            </a:r>
            <a:r>
              <a:rPr lang="en-GB" sz="1600" dirty="0" err="1"/>
              <a:t>începerea</a:t>
            </a:r>
            <a:r>
              <a:rPr lang="en-GB" sz="1600" dirty="0"/>
              <a:t> </a:t>
            </a:r>
            <a:r>
              <a:rPr lang="en-GB" sz="1600" dirty="0" err="1"/>
              <a:t>jocului</a:t>
            </a:r>
            <a:r>
              <a:rPr lang="en-GB" sz="1600" dirty="0"/>
              <a:t> </a:t>
            </a:r>
            <a:r>
              <a:rPr lang="en-GB" sz="1600" dirty="0" err="1"/>
              <a:t>sau</a:t>
            </a:r>
            <a:r>
              <a:rPr lang="en-GB" sz="1600" dirty="0"/>
              <a:t> </a:t>
            </a:r>
            <a:r>
              <a:rPr lang="en-GB" sz="1600" dirty="0" err="1"/>
              <a:t>închiderea</a:t>
            </a:r>
            <a:r>
              <a:rPr lang="en-GB" sz="1600" dirty="0"/>
              <a:t> </a:t>
            </a:r>
            <a:r>
              <a:rPr lang="en-GB" sz="1600" dirty="0" err="1"/>
              <a:t>aplicației</a:t>
            </a:r>
            <a:r>
              <a:rPr lang="en-GB" sz="1600" dirty="0"/>
              <a:t>.</a:t>
            </a:r>
          </a:p>
          <a:p>
            <a:endParaRPr lang="en-GB" sz="1600" dirty="0"/>
          </a:p>
          <a:p>
            <a:r>
              <a:rPr lang="en-GB" sz="1600" dirty="0" err="1"/>
              <a:t>Restul</a:t>
            </a:r>
            <a:r>
              <a:rPr lang="en-GB" sz="1600" dirty="0"/>
              <a:t> </a:t>
            </a:r>
            <a:r>
              <a:rPr lang="en-GB" sz="1600" dirty="0" err="1"/>
              <a:t>metodelor</a:t>
            </a:r>
            <a:r>
              <a:rPr lang="en-GB" sz="1600" dirty="0"/>
              <a:t> din </a:t>
            </a:r>
            <a:r>
              <a:rPr lang="en-GB" sz="1600" dirty="0" err="1"/>
              <a:t>interfața</a:t>
            </a:r>
            <a:r>
              <a:rPr lang="en-GB" sz="1600" dirty="0"/>
              <a:t> </a:t>
            </a:r>
            <a:r>
              <a:rPr lang="en-GB" sz="1600" dirty="0" err="1"/>
              <a:t>MouseListener</a:t>
            </a:r>
            <a:r>
              <a:rPr lang="en-GB" sz="1600" dirty="0"/>
              <a:t> </a:t>
            </a:r>
            <a:r>
              <a:rPr lang="en-GB" sz="1600" dirty="0" err="1"/>
              <a:t>sunt</a:t>
            </a:r>
            <a:r>
              <a:rPr lang="en-GB" sz="1600" dirty="0"/>
              <a:t> </a:t>
            </a:r>
            <a:r>
              <a:rPr lang="en-GB" sz="1600" dirty="0" err="1"/>
              <a:t>implementate</a:t>
            </a:r>
            <a:r>
              <a:rPr lang="en-GB" sz="1600" dirty="0"/>
              <a:t> </a:t>
            </a:r>
            <a:r>
              <a:rPr lang="en-GB" sz="1600" dirty="0" err="1"/>
              <a:t>fără</a:t>
            </a:r>
            <a:r>
              <a:rPr lang="en-GB" sz="1600" dirty="0"/>
              <a:t> a </a:t>
            </a:r>
            <a:r>
              <a:rPr lang="en-GB" sz="1600" dirty="0" err="1"/>
              <a:t>avea</a:t>
            </a:r>
            <a:r>
              <a:rPr lang="en-GB" sz="1600" dirty="0"/>
              <a:t> un </a:t>
            </a:r>
            <a:r>
              <a:rPr lang="en-GB" sz="1600" dirty="0" err="1"/>
              <a:t>comportament</a:t>
            </a:r>
            <a:r>
              <a:rPr lang="en-GB" sz="1600" dirty="0"/>
              <a:t> specific, </a:t>
            </a:r>
            <a:r>
              <a:rPr lang="en-GB" sz="1600" dirty="0" err="1"/>
              <a:t>deoarece</a:t>
            </a:r>
            <a:r>
              <a:rPr lang="en-GB" sz="1600" dirty="0"/>
              <a:t> nu </a:t>
            </a:r>
            <a:r>
              <a:rPr lang="en-GB" sz="1600" dirty="0" err="1"/>
              <a:t>sunt</a:t>
            </a:r>
            <a:r>
              <a:rPr lang="en-GB" sz="1600" dirty="0"/>
              <a:t> </a:t>
            </a:r>
            <a:r>
              <a:rPr lang="en-GB" sz="1600" dirty="0" err="1"/>
              <a:t>necesare</a:t>
            </a:r>
            <a:r>
              <a:rPr lang="en-GB" sz="1600" dirty="0"/>
              <a:t> </a:t>
            </a:r>
            <a:r>
              <a:rPr lang="en-GB" sz="1600" dirty="0" err="1"/>
              <a:t>în</a:t>
            </a:r>
            <a:r>
              <a:rPr lang="en-GB" sz="1600" dirty="0"/>
              <a:t> </a:t>
            </a:r>
            <a:r>
              <a:rPr lang="en-GB" sz="1600" dirty="0" err="1"/>
              <a:t>acest</a:t>
            </a:r>
            <a:r>
              <a:rPr lang="en-GB" sz="1600" dirty="0"/>
              <a:t> context.</a:t>
            </a:r>
          </a:p>
          <a:p>
            <a:endParaRPr lang="en-GB" sz="1600" dirty="0"/>
          </a:p>
          <a:p>
            <a:r>
              <a:rPr lang="en-GB" sz="1600" dirty="0" err="1"/>
              <a:t>În</a:t>
            </a:r>
            <a:r>
              <a:rPr lang="en-GB" sz="1600" dirty="0"/>
              <a:t> </a:t>
            </a:r>
            <a:r>
              <a:rPr lang="en-GB" sz="1600" dirty="0" err="1"/>
              <a:t>esență</a:t>
            </a:r>
            <a:r>
              <a:rPr lang="en-GB" sz="1600" dirty="0"/>
              <a:t>, </a:t>
            </a:r>
            <a:r>
              <a:rPr lang="en-GB" sz="1600" dirty="0" err="1"/>
              <a:t>clasa</a:t>
            </a:r>
            <a:r>
              <a:rPr lang="en-GB" sz="1600" dirty="0"/>
              <a:t> </a:t>
            </a:r>
            <a:r>
              <a:rPr lang="en-GB" sz="1600" dirty="0" err="1"/>
              <a:t>MainMenu</a:t>
            </a:r>
            <a:r>
              <a:rPr lang="en-GB" sz="1600" dirty="0"/>
              <a:t> </a:t>
            </a:r>
            <a:r>
              <a:rPr lang="en-GB" sz="1600" dirty="0" err="1"/>
              <a:t>gestionează</a:t>
            </a:r>
            <a:r>
              <a:rPr lang="en-GB" sz="1600" dirty="0"/>
              <a:t> </a:t>
            </a:r>
            <a:r>
              <a:rPr lang="en-GB" sz="1600" dirty="0" err="1"/>
              <a:t>interacțiunea</a:t>
            </a:r>
            <a:r>
              <a:rPr lang="en-GB" sz="1600" dirty="0"/>
              <a:t> </a:t>
            </a:r>
            <a:r>
              <a:rPr lang="en-GB" sz="1600" dirty="0" err="1"/>
              <a:t>utilizatorului</a:t>
            </a:r>
            <a:r>
              <a:rPr lang="en-GB" sz="1600" dirty="0"/>
              <a:t> cu </a:t>
            </a:r>
            <a:r>
              <a:rPr lang="en-GB" sz="1600" dirty="0" err="1"/>
              <a:t>meniul</a:t>
            </a:r>
            <a:r>
              <a:rPr lang="en-GB" sz="1600" dirty="0"/>
              <a:t> </a:t>
            </a:r>
            <a:r>
              <a:rPr lang="en-GB" sz="1600" dirty="0" err="1"/>
              <a:t>jocului</a:t>
            </a:r>
            <a:r>
              <a:rPr lang="en-GB" sz="1600" dirty="0"/>
              <a:t>, </a:t>
            </a:r>
            <a:r>
              <a:rPr lang="en-GB" sz="1600" dirty="0" err="1"/>
              <a:t>permițându-i</a:t>
            </a:r>
            <a:r>
              <a:rPr lang="en-GB" sz="1600" dirty="0"/>
              <a:t> </a:t>
            </a:r>
            <a:r>
              <a:rPr lang="en-GB" sz="1600" dirty="0" err="1"/>
              <a:t>să</a:t>
            </a:r>
            <a:r>
              <a:rPr lang="en-GB" sz="1600" dirty="0"/>
              <a:t> </a:t>
            </a:r>
            <a:r>
              <a:rPr lang="en-GB" sz="1600" dirty="0" err="1"/>
              <a:t>navigheze</a:t>
            </a:r>
            <a:r>
              <a:rPr lang="en-GB" sz="1600" dirty="0"/>
              <a:t> </a:t>
            </a:r>
            <a:r>
              <a:rPr lang="en-GB" sz="1600" dirty="0" err="1"/>
              <a:t>între</a:t>
            </a:r>
            <a:r>
              <a:rPr lang="en-GB" sz="1600" dirty="0"/>
              <a:t> </a:t>
            </a:r>
            <a:r>
              <a:rPr lang="en-GB" sz="1600" dirty="0" err="1"/>
              <a:t>ecranul</a:t>
            </a:r>
            <a:r>
              <a:rPr lang="en-GB" sz="1600" dirty="0"/>
              <a:t> principal, </a:t>
            </a:r>
            <a:r>
              <a:rPr lang="en-GB" sz="1600" dirty="0" err="1"/>
              <a:t>meniul</a:t>
            </a:r>
            <a:r>
              <a:rPr lang="en-GB" sz="1600" dirty="0"/>
              <a:t> de </a:t>
            </a:r>
            <a:r>
              <a:rPr lang="en-GB" sz="1600" dirty="0" err="1"/>
              <a:t>selecție</a:t>
            </a:r>
            <a:r>
              <a:rPr lang="en-GB" sz="1600" dirty="0"/>
              <a:t> a </a:t>
            </a:r>
            <a:r>
              <a:rPr lang="en-GB" sz="1600" dirty="0" err="1"/>
              <a:t>nivelului</a:t>
            </a:r>
            <a:r>
              <a:rPr lang="en-GB" sz="1600" dirty="0"/>
              <a:t> </a:t>
            </a:r>
            <a:r>
              <a:rPr lang="en-GB" sz="1600" dirty="0" err="1"/>
              <a:t>și</a:t>
            </a:r>
            <a:r>
              <a:rPr lang="en-GB" sz="1600" dirty="0"/>
              <a:t> </a:t>
            </a:r>
            <a:r>
              <a:rPr lang="en-GB" sz="1600" dirty="0" err="1"/>
              <a:t>să</a:t>
            </a:r>
            <a:r>
              <a:rPr lang="en-GB" sz="1600" dirty="0"/>
              <a:t> </a:t>
            </a:r>
            <a:r>
              <a:rPr lang="en-GB" sz="1600" dirty="0" err="1"/>
              <a:t>inițieze</a:t>
            </a:r>
            <a:r>
              <a:rPr lang="en-GB" sz="1600" dirty="0"/>
              <a:t> </a:t>
            </a:r>
            <a:r>
              <a:rPr lang="en-GB" sz="1600" dirty="0" err="1"/>
              <a:t>jocul</a:t>
            </a:r>
            <a:r>
              <a:rPr lang="en-GB" sz="1600" dirty="0"/>
              <a:t> </a:t>
            </a:r>
            <a:r>
              <a:rPr lang="en-GB" sz="1600" dirty="0" err="1"/>
              <a:t>propriu-zis</a:t>
            </a:r>
            <a:r>
              <a:rPr lang="en-GB" sz="1600" dirty="0"/>
              <a:t>. De </a:t>
            </a:r>
            <a:r>
              <a:rPr lang="en-GB" sz="1600" dirty="0" err="1"/>
              <a:t>asemenea</a:t>
            </a:r>
            <a:r>
              <a:rPr lang="en-GB" sz="1600" dirty="0"/>
              <a:t>, </a:t>
            </a:r>
            <a:r>
              <a:rPr lang="en-GB" sz="1600" dirty="0" err="1"/>
              <a:t>oferă</a:t>
            </a:r>
            <a:r>
              <a:rPr lang="en-GB" sz="1600" dirty="0"/>
              <a:t> un </a:t>
            </a:r>
            <a:r>
              <a:rPr lang="en-GB" sz="1600" dirty="0" err="1"/>
              <a:t>mecanism</a:t>
            </a:r>
            <a:r>
              <a:rPr lang="en-GB" sz="1600" dirty="0"/>
              <a:t> </a:t>
            </a:r>
            <a:r>
              <a:rPr lang="en-GB" sz="1600" dirty="0" err="1"/>
              <a:t>pentru</a:t>
            </a:r>
            <a:r>
              <a:rPr lang="en-GB" sz="1600" dirty="0"/>
              <a:t> </a:t>
            </a:r>
            <a:r>
              <a:rPr lang="en-GB" sz="1600" dirty="0" err="1"/>
              <a:t>închiderea</a:t>
            </a:r>
            <a:r>
              <a:rPr lang="en-GB" sz="1600" dirty="0"/>
              <a:t> </a:t>
            </a:r>
            <a:r>
              <a:rPr lang="en-GB" sz="1600" dirty="0" err="1"/>
              <a:t>jocului</a:t>
            </a:r>
            <a:r>
              <a:rPr lang="en-GB" sz="1600" dirty="0"/>
              <a:t> </a:t>
            </a:r>
            <a:r>
              <a:rPr lang="en-GB" sz="1600" dirty="0" err="1"/>
              <a:t>și</a:t>
            </a:r>
            <a:r>
              <a:rPr lang="en-GB" sz="1600" dirty="0"/>
              <a:t> </a:t>
            </a:r>
            <a:r>
              <a:rPr lang="en-GB" sz="1600" dirty="0" err="1"/>
              <a:t>afișarea</a:t>
            </a:r>
            <a:r>
              <a:rPr lang="en-GB" sz="1600" dirty="0"/>
              <a:t> </a:t>
            </a:r>
            <a:r>
              <a:rPr lang="en-GB" sz="1600" dirty="0" err="1"/>
              <a:t>unui</a:t>
            </a:r>
            <a:r>
              <a:rPr lang="en-GB" sz="1600" dirty="0"/>
              <a:t> </a:t>
            </a:r>
            <a:r>
              <a:rPr lang="en-GB" sz="1600" dirty="0" err="1"/>
              <a:t>mesaj</a:t>
            </a:r>
            <a:r>
              <a:rPr lang="en-GB" sz="1600" dirty="0"/>
              <a:t> de </a:t>
            </a:r>
            <a:r>
              <a:rPr lang="en-GB" sz="1600" dirty="0" err="1"/>
              <a:t>ajutor</a:t>
            </a:r>
            <a:r>
              <a:rPr lang="en-GB" sz="1600" dirty="0"/>
              <a:t> (</a:t>
            </a:r>
            <a:r>
              <a:rPr lang="en-GB" sz="1600" dirty="0" err="1"/>
              <a:t>deși</a:t>
            </a:r>
            <a:r>
              <a:rPr lang="en-GB" sz="1600" dirty="0"/>
              <a:t> </a:t>
            </a:r>
            <a:r>
              <a:rPr lang="en-GB" sz="1600" dirty="0" err="1"/>
              <a:t>acesta</a:t>
            </a:r>
            <a:r>
              <a:rPr lang="en-GB" sz="1600" dirty="0"/>
              <a:t> din </a:t>
            </a:r>
            <a:r>
              <a:rPr lang="en-GB" sz="1600" dirty="0" err="1"/>
              <a:t>urmă</a:t>
            </a:r>
            <a:r>
              <a:rPr lang="en-GB" sz="1600" dirty="0"/>
              <a:t> nu </a:t>
            </a:r>
            <a:r>
              <a:rPr lang="en-GB" sz="1600" dirty="0" err="1"/>
              <a:t>este</a:t>
            </a:r>
            <a:r>
              <a:rPr lang="en-GB" sz="1600" dirty="0"/>
              <a:t> </a:t>
            </a:r>
            <a:r>
              <a:rPr lang="en-GB" sz="1600" dirty="0" err="1"/>
              <a:t>implementat</a:t>
            </a:r>
            <a:r>
              <a:rPr lang="en-GB" sz="1600" dirty="0"/>
              <a:t> </a:t>
            </a:r>
            <a:r>
              <a:rPr lang="en-GB" sz="1600" dirty="0" err="1"/>
              <a:t>în</a:t>
            </a:r>
            <a:r>
              <a:rPr lang="en-GB" sz="1600" dirty="0"/>
              <a:t> </a:t>
            </a:r>
            <a:r>
              <a:rPr lang="en-GB" sz="1600" dirty="0" err="1"/>
              <a:t>codul</a:t>
            </a:r>
            <a:r>
              <a:rPr lang="en-GB" sz="1600" dirty="0"/>
              <a:t> </a:t>
            </a:r>
            <a:r>
              <a:rPr lang="en-GB" sz="1600" dirty="0" err="1"/>
              <a:t>furnizat</a:t>
            </a:r>
            <a:r>
              <a:rPr lang="en-GB" sz="16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278027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1600" b="1" u="sng" dirty="0" err="1" smtClean="0"/>
              <a:t>Clasa</a:t>
            </a:r>
            <a:r>
              <a:rPr lang="en-US" sz="1600" b="1" u="sng" dirty="0" smtClean="0"/>
              <a:t> Save</a:t>
            </a:r>
            <a:endParaRPr lang="en-GB" sz="1600" b="1" u="sng" dirty="0" smtClean="0"/>
          </a:p>
          <a:p>
            <a:r>
              <a:rPr lang="en-GB" sz="1600" dirty="0" err="1" smtClean="0"/>
              <a:t>Această</a:t>
            </a:r>
            <a:r>
              <a:rPr lang="en-GB" sz="1600" dirty="0" smtClean="0"/>
              <a:t> </a:t>
            </a:r>
            <a:r>
              <a:rPr lang="en-GB" sz="1600" dirty="0" err="1"/>
              <a:t>clasă</a:t>
            </a:r>
            <a:r>
              <a:rPr lang="en-GB" sz="1600" dirty="0"/>
              <a:t>, Save, se </a:t>
            </a:r>
            <a:r>
              <a:rPr lang="en-GB" sz="1600" dirty="0" err="1"/>
              <a:t>ocupă</a:t>
            </a:r>
            <a:r>
              <a:rPr lang="en-GB" sz="1600" dirty="0"/>
              <a:t> de </a:t>
            </a:r>
            <a:r>
              <a:rPr lang="en-GB" sz="1600" dirty="0" err="1"/>
              <a:t>interacțiunea</a:t>
            </a:r>
            <a:r>
              <a:rPr lang="en-GB" sz="1600" dirty="0"/>
              <a:t> cu o </a:t>
            </a:r>
            <a:r>
              <a:rPr lang="en-GB" sz="1600" dirty="0" err="1"/>
              <a:t>bază</a:t>
            </a:r>
            <a:r>
              <a:rPr lang="en-GB" sz="1600" dirty="0"/>
              <a:t> de date SQLite </a:t>
            </a:r>
            <a:r>
              <a:rPr lang="en-GB" sz="1600" dirty="0" err="1"/>
              <a:t>pentru</a:t>
            </a:r>
            <a:r>
              <a:rPr lang="en-GB" sz="1600" dirty="0"/>
              <a:t> a </a:t>
            </a:r>
            <a:r>
              <a:rPr lang="en-GB" sz="1600" dirty="0" err="1"/>
              <a:t>salva</a:t>
            </a:r>
            <a:r>
              <a:rPr lang="en-GB" sz="1600" dirty="0"/>
              <a:t> </a:t>
            </a:r>
            <a:r>
              <a:rPr lang="en-GB" sz="1600" dirty="0" err="1"/>
              <a:t>și</a:t>
            </a:r>
            <a:r>
              <a:rPr lang="en-GB" sz="1600" dirty="0"/>
              <a:t> </a:t>
            </a:r>
            <a:r>
              <a:rPr lang="en-GB" sz="1600" dirty="0" err="1"/>
              <a:t>recupera</a:t>
            </a:r>
            <a:r>
              <a:rPr lang="en-GB" sz="1600" dirty="0"/>
              <a:t> date legate de </a:t>
            </a:r>
            <a:r>
              <a:rPr lang="en-GB" sz="1600" dirty="0" err="1"/>
              <a:t>progresul</a:t>
            </a:r>
            <a:r>
              <a:rPr lang="en-GB" sz="1600" dirty="0"/>
              <a:t> </a:t>
            </a:r>
            <a:r>
              <a:rPr lang="en-GB" sz="1600" dirty="0" err="1"/>
              <a:t>jocului</a:t>
            </a:r>
            <a:r>
              <a:rPr lang="en-GB" sz="1600" dirty="0"/>
              <a:t> </a:t>
            </a:r>
            <a:r>
              <a:rPr lang="en-GB" sz="1600" dirty="0" err="1"/>
              <a:t>în</a:t>
            </a:r>
            <a:r>
              <a:rPr lang="en-GB" sz="1600" dirty="0"/>
              <a:t> </a:t>
            </a:r>
            <a:r>
              <a:rPr lang="en-GB" sz="1600" dirty="0" err="1"/>
              <a:t>aplicația</a:t>
            </a:r>
            <a:r>
              <a:rPr lang="en-GB" sz="1600" dirty="0"/>
              <a:t> </a:t>
            </a:r>
            <a:r>
              <a:rPr lang="en-GB" sz="1600" dirty="0" err="1"/>
              <a:t>PaooGame</a:t>
            </a:r>
            <a:r>
              <a:rPr lang="en-GB" sz="1600" dirty="0"/>
              <a:t>. </a:t>
            </a:r>
            <a:r>
              <a:rPr lang="en-GB" sz="1600" dirty="0" err="1"/>
              <a:t>Iată</a:t>
            </a:r>
            <a:r>
              <a:rPr lang="en-GB" sz="1600" dirty="0"/>
              <a:t> o </a:t>
            </a:r>
            <a:r>
              <a:rPr lang="en-GB" sz="1600" dirty="0" err="1"/>
              <a:t>explicație</a:t>
            </a:r>
            <a:r>
              <a:rPr lang="en-GB" sz="1600" dirty="0"/>
              <a:t> </a:t>
            </a:r>
            <a:r>
              <a:rPr lang="en-GB" sz="1600" dirty="0" err="1"/>
              <a:t>detaliată</a:t>
            </a:r>
            <a:r>
              <a:rPr lang="en-GB" sz="1600" dirty="0"/>
              <a:t> a </a:t>
            </a:r>
            <a:r>
              <a:rPr lang="en-GB" sz="1600" dirty="0" err="1"/>
              <a:t>funcționalităților</a:t>
            </a:r>
            <a:r>
              <a:rPr lang="en-GB" sz="1600" dirty="0"/>
              <a:t> sale:</a:t>
            </a:r>
          </a:p>
          <a:p>
            <a:endParaRPr lang="en-GB" sz="1600" dirty="0"/>
          </a:p>
          <a:p>
            <a:r>
              <a:rPr lang="en-GB" sz="1600" dirty="0" err="1"/>
              <a:t>Metoda</a:t>
            </a:r>
            <a:r>
              <a:rPr lang="en-GB" sz="1600" dirty="0"/>
              <a:t> database(): </a:t>
            </a:r>
            <a:r>
              <a:rPr lang="en-GB" sz="1600" dirty="0" err="1"/>
              <a:t>Această</a:t>
            </a:r>
            <a:r>
              <a:rPr lang="en-GB" sz="1600" dirty="0"/>
              <a:t> </a:t>
            </a:r>
            <a:r>
              <a:rPr lang="en-GB" sz="1600" dirty="0" err="1"/>
              <a:t>metodă</a:t>
            </a:r>
            <a:r>
              <a:rPr lang="en-GB" sz="1600" dirty="0"/>
              <a:t> </a:t>
            </a:r>
            <a:r>
              <a:rPr lang="en-GB" sz="1600" dirty="0" err="1"/>
              <a:t>este</a:t>
            </a:r>
            <a:r>
              <a:rPr lang="en-GB" sz="1600" dirty="0"/>
              <a:t> </a:t>
            </a:r>
            <a:r>
              <a:rPr lang="en-GB" sz="1600" dirty="0" err="1"/>
              <a:t>constructorul</a:t>
            </a:r>
            <a:r>
              <a:rPr lang="en-GB" sz="1600" dirty="0"/>
              <a:t> </a:t>
            </a:r>
            <a:r>
              <a:rPr lang="en-GB" sz="1600" dirty="0" err="1"/>
              <a:t>clasei</a:t>
            </a:r>
            <a:r>
              <a:rPr lang="en-GB" sz="1600" dirty="0"/>
              <a:t> Save </a:t>
            </a:r>
            <a:r>
              <a:rPr lang="en-GB" sz="1600" dirty="0" err="1"/>
              <a:t>și</a:t>
            </a:r>
            <a:r>
              <a:rPr lang="en-GB" sz="1600" dirty="0"/>
              <a:t> </a:t>
            </a:r>
            <a:r>
              <a:rPr lang="en-GB" sz="1600" dirty="0" err="1"/>
              <a:t>este</a:t>
            </a:r>
            <a:r>
              <a:rPr lang="en-GB" sz="1600" dirty="0"/>
              <a:t> </a:t>
            </a:r>
            <a:r>
              <a:rPr lang="en-GB" sz="1600" dirty="0" err="1"/>
              <a:t>apelată</a:t>
            </a:r>
            <a:r>
              <a:rPr lang="en-GB" sz="1600" dirty="0"/>
              <a:t> </a:t>
            </a:r>
            <a:r>
              <a:rPr lang="en-GB" sz="1600" dirty="0" err="1"/>
              <a:t>pentru</a:t>
            </a:r>
            <a:r>
              <a:rPr lang="en-GB" sz="1600" dirty="0"/>
              <a:t> a </a:t>
            </a:r>
            <a:r>
              <a:rPr lang="en-GB" sz="1600" dirty="0" err="1"/>
              <a:t>crea</a:t>
            </a:r>
            <a:r>
              <a:rPr lang="en-GB" sz="1600" dirty="0"/>
              <a:t> </a:t>
            </a:r>
            <a:r>
              <a:rPr lang="en-GB" sz="1600" dirty="0" err="1"/>
              <a:t>tabela</a:t>
            </a:r>
            <a:r>
              <a:rPr lang="en-GB" sz="1600" dirty="0"/>
              <a:t> </a:t>
            </a:r>
            <a:r>
              <a:rPr lang="en-GB" sz="1600" dirty="0" err="1"/>
              <a:t>în</a:t>
            </a:r>
            <a:r>
              <a:rPr lang="en-GB" sz="1600" dirty="0"/>
              <a:t> </a:t>
            </a:r>
            <a:r>
              <a:rPr lang="en-GB" sz="1600" dirty="0" err="1"/>
              <a:t>baza</a:t>
            </a:r>
            <a:r>
              <a:rPr lang="en-GB" sz="1600" dirty="0"/>
              <a:t> de date </a:t>
            </a:r>
            <a:r>
              <a:rPr lang="en-GB" sz="1600" dirty="0" err="1"/>
              <a:t>dacă</a:t>
            </a:r>
            <a:r>
              <a:rPr lang="en-GB" sz="1600" dirty="0"/>
              <a:t> </a:t>
            </a:r>
            <a:r>
              <a:rPr lang="en-GB" sz="1600" dirty="0" err="1"/>
              <a:t>aceasta</a:t>
            </a:r>
            <a:r>
              <a:rPr lang="en-GB" sz="1600" dirty="0"/>
              <a:t> nu </a:t>
            </a:r>
            <a:r>
              <a:rPr lang="en-GB" sz="1600" dirty="0" err="1"/>
              <a:t>există</a:t>
            </a:r>
            <a:r>
              <a:rPr lang="en-GB" sz="1600" dirty="0"/>
              <a:t> </a:t>
            </a:r>
            <a:r>
              <a:rPr lang="en-GB" sz="1600" dirty="0" err="1"/>
              <a:t>deja</a:t>
            </a:r>
            <a:r>
              <a:rPr lang="en-GB" sz="1600" dirty="0"/>
              <a:t>. Se </a:t>
            </a:r>
            <a:r>
              <a:rPr lang="en-GB" sz="1600" dirty="0" err="1"/>
              <a:t>utilizează</a:t>
            </a:r>
            <a:r>
              <a:rPr lang="en-GB" sz="1600" dirty="0"/>
              <a:t> un </a:t>
            </a:r>
            <a:r>
              <a:rPr lang="en-GB" sz="1600" dirty="0" err="1"/>
              <a:t>obiect</a:t>
            </a:r>
            <a:r>
              <a:rPr lang="en-GB" sz="1600" dirty="0"/>
              <a:t> Statement </a:t>
            </a:r>
            <a:r>
              <a:rPr lang="en-GB" sz="1600" dirty="0" err="1"/>
              <a:t>pentru</a:t>
            </a:r>
            <a:r>
              <a:rPr lang="en-GB" sz="1600" dirty="0"/>
              <a:t> a </a:t>
            </a:r>
            <a:r>
              <a:rPr lang="en-GB" sz="1600" dirty="0" err="1"/>
              <a:t>executa</a:t>
            </a:r>
            <a:r>
              <a:rPr lang="en-GB" sz="1600" dirty="0"/>
              <a:t> o </a:t>
            </a:r>
            <a:r>
              <a:rPr lang="en-GB" sz="1600" dirty="0" err="1"/>
              <a:t>comandă</a:t>
            </a:r>
            <a:r>
              <a:rPr lang="en-GB" sz="1600" dirty="0"/>
              <a:t> SQL care </a:t>
            </a:r>
            <a:r>
              <a:rPr lang="en-GB" sz="1600" dirty="0" err="1"/>
              <a:t>creează</a:t>
            </a:r>
            <a:r>
              <a:rPr lang="en-GB" sz="1600" dirty="0"/>
              <a:t> </a:t>
            </a:r>
            <a:r>
              <a:rPr lang="en-GB" sz="1600" dirty="0" err="1"/>
              <a:t>tabela</a:t>
            </a:r>
            <a:r>
              <a:rPr lang="en-GB" sz="1600" dirty="0"/>
              <a:t> Save3 cu </a:t>
            </a:r>
            <a:r>
              <a:rPr lang="en-GB" sz="1600" dirty="0" err="1"/>
              <a:t>cinci</a:t>
            </a:r>
            <a:r>
              <a:rPr lang="en-GB" sz="1600" dirty="0"/>
              <a:t> </a:t>
            </a:r>
            <a:r>
              <a:rPr lang="en-GB" sz="1600" dirty="0" err="1"/>
              <a:t>coloane</a:t>
            </a:r>
            <a:r>
              <a:rPr lang="en-GB" sz="1600" dirty="0"/>
              <a:t> de tip </a:t>
            </a:r>
            <a:r>
              <a:rPr lang="en-GB" sz="1600" dirty="0" err="1"/>
              <a:t>întreg</a:t>
            </a:r>
            <a:r>
              <a:rPr lang="en-GB" sz="1600" dirty="0"/>
              <a:t> (INT).</a:t>
            </a:r>
          </a:p>
          <a:p>
            <a:endParaRPr lang="en-GB" sz="1600" dirty="0"/>
          </a:p>
          <a:p>
            <a:r>
              <a:rPr lang="en-GB" sz="1600" dirty="0" err="1"/>
              <a:t>Metoda</a:t>
            </a:r>
            <a:r>
              <a:rPr lang="en-GB" sz="1600" dirty="0"/>
              <a:t> </a:t>
            </a:r>
            <a:r>
              <a:rPr lang="en-GB" sz="1600" dirty="0" err="1"/>
              <a:t>insertData</a:t>
            </a:r>
            <a:r>
              <a:rPr lang="en-GB" sz="1600" dirty="0"/>
              <a:t>(</a:t>
            </a:r>
            <a:r>
              <a:rPr lang="en-GB" sz="1600" dirty="0" err="1"/>
              <a:t>int</a:t>
            </a:r>
            <a:r>
              <a:rPr lang="en-GB" sz="1600" dirty="0"/>
              <a:t> col1, </a:t>
            </a:r>
            <a:r>
              <a:rPr lang="en-GB" sz="1600" dirty="0" err="1"/>
              <a:t>int</a:t>
            </a:r>
            <a:r>
              <a:rPr lang="en-GB" sz="1600" dirty="0"/>
              <a:t> col2, </a:t>
            </a:r>
            <a:r>
              <a:rPr lang="en-GB" sz="1600" dirty="0" err="1"/>
              <a:t>int</a:t>
            </a:r>
            <a:r>
              <a:rPr lang="en-GB" sz="1600" dirty="0"/>
              <a:t> col3, </a:t>
            </a:r>
            <a:r>
              <a:rPr lang="en-GB" sz="1600" dirty="0" err="1"/>
              <a:t>int</a:t>
            </a:r>
            <a:r>
              <a:rPr lang="en-GB" sz="1600" dirty="0"/>
              <a:t> col4, </a:t>
            </a:r>
            <a:r>
              <a:rPr lang="en-GB" sz="1600" dirty="0" err="1"/>
              <a:t>int</a:t>
            </a:r>
            <a:r>
              <a:rPr lang="en-GB" sz="1600" dirty="0"/>
              <a:t> col5): </a:t>
            </a:r>
            <a:r>
              <a:rPr lang="en-GB" sz="1600" dirty="0" err="1"/>
              <a:t>Această</a:t>
            </a:r>
            <a:r>
              <a:rPr lang="en-GB" sz="1600" dirty="0"/>
              <a:t> </a:t>
            </a:r>
            <a:r>
              <a:rPr lang="en-GB" sz="1600" dirty="0" err="1"/>
              <a:t>metodă</a:t>
            </a:r>
            <a:r>
              <a:rPr lang="en-GB" sz="1600" dirty="0"/>
              <a:t> </a:t>
            </a:r>
            <a:r>
              <a:rPr lang="en-GB" sz="1600" dirty="0" err="1"/>
              <a:t>este</a:t>
            </a:r>
            <a:r>
              <a:rPr lang="en-GB" sz="1600" dirty="0"/>
              <a:t> </a:t>
            </a:r>
            <a:r>
              <a:rPr lang="en-GB" sz="1600" dirty="0" err="1"/>
              <a:t>utilizată</a:t>
            </a:r>
            <a:r>
              <a:rPr lang="en-GB" sz="1600" dirty="0"/>
              <a:t> </a:t>
            </a:r>
            <a:r>
              <a:rPr lang="en-GB" sz="1600" dirty="0" err="1"/>
              <a:t>pentru</a:t>
            </a:r>
            <a:r>
              <a:rPr lang="en-GB" sz="1600" dirty="0"/>
              <a:t> a </a:t>
            </a:r>
            <a:r>
              <a:rPr lang="en-GB" sz="1600" dirty="0" err="1"/>
              <a:t>insera</a:t>
            </a:r>
            <a:r>
              <a:rPr lang="en-GB" sz="1600" dirty="0"/>
              <a:t> date </a:t>
            </a:r>
            <a:r>
              <a:rPr lang="en-GB" sz="1600" dirty="0" err="1"/>
              <a:t>în</a:t>
            </a:r>
            <a:r>
              <a:rPr lang="en-GB" sz="1600" dirty="0"/>
              <a:t> </a:t>
            </a:r>
            <a:r>
              <a:rPr lang="en-GB" sz="1600" dirty="0" err="1"/>
              <a:t>tabela</a:t>
            </a:r>
            <a:r>
              <a:rPr lang="en-GB" sz="1600" dirty="0"/>
              <a:t> </a:t>
            </a:r>
            <a:r>
              <a:rPr lang="en-GB" sz="1600" dirty="0" err="1"/>
              <a:t>bazei</a:t>
            </a:r>
            <a:r>
              <a:rPr lang="en-GB" sz="1600" dirty="0"/>
              <a:t> de date. Se </a:t>
            </a:r>
            <a:r>
              <a:rPr lang="en-GB" sz="1600" dirty="0" err="1"/>
              <a:t>folosește</a:t>
            </a:r>
            <a:r>
              <a:rPr lang="en-GB" sz="1600" dirty="0"/>
              <a:t> un </a:t>
            </a:r>
            <a:r>
              <a:rPr lang="en-GB" sz="1600" dirty="0" err="1"/>
              <a:t>obiect</a:t>
            </a:r>
            <a:r>
              <a:rPr lang="en-GB" sz="1600" dirty="0"/>
              <a:t> </a:t>
            </a:r>
            <a:r>
              <a:rPr lang="en-GB" sz="1600" dirty="0" err="1"/>
              <a:t>PreparedStatement</a:t>
            </a:r>
            <a:r>
              <a:rPr lang="en-GB" sz="1600" dirty="0"/>
              <a:t> </a:t>
            </a:r>
            <a:r>
              <a:rPr lang="en-GB" sz="1600" dirty="0" err="1"/>
              <a:t>pentru</a:t>
            </a:r>
            <a:r>
              <a:rPr lang="en-GB" sz="1600" dirty="0"/>
              <a:t> a </a:t>
            </a:r>
            <a:r>
              <a:rPr lang="en-GB" sz="1600" dirty="0" err="1"/>
              <a:t>insera</a:t>
            </a:r>
            <a:r>
              <a:rPr lang="en-GB" sz="1600" dirty="0"/>
              <a:t> </a:t>
            </a:r>
            <a:r>
              <a:rPr lang="en-GB" sz="1600" dirty="0" err="1"/>
              <a:t>valorile</a:t>
            </a:r>
            <a:r>
              <a:rPr lang="en-GB" sz="1600" dirty="0"/>
              <a:t> </a:t>
            </a:r>
            <a:r>
              <a:rPr lang="en-GB" sz="1600" dirty="0" err="1"/>
              <a:t>furnizate</a:t>
            </a:r>
            <a:r>
              <a:rPr lang="en-GB" sz="1600" dirty="0"/>
              <a:t> </a:t>
            </a:r>
            <a:r>
              <a:rPr lang="en-GB" sz="1600" dirty="0" err="1"/>
              <a:t>în</a:t>
            </a:r>
            <a:r>
              <a:rPr lang="en-GB" sz="1600" dirty="0"/>
              <a:t> </a:t>
            </a:r>
            <a:r>
              <a:rPr lang="en-GB" sz="1600" dirty="0" err="1"/>
              <a:t>parametri</a:t>
            </a:r>
            <a:r>
              <a:rPr lang="en-GB" sz="1600" dirty="0"/>
              <a:t> </a:t>
            </a:r>
            <a:r>
              <a:rPr lang="en-GB" sz="1600" dirty="0" err="1"/>
              <a:t>în</a:t>
            </a:r>
            <a:r>
              <a:rPr lang="en-GB" sz="1600" dirty="0"/>
              <a:t> </a:t>
            </a:r>
            <a:r>
              <a:rPr lang="en-GB" sz="1600" dirty="0" err="1"/>
              <a:t>coloanele</a:t>
            </a:r>
            <a:r>
              <a:rPr lang="en-GB" sz="1600" dirty="0"/>
              <a:t> respective.</a:t>
            </a:r>
          </a:p>
          <a:p>
            <a:endParaRPr lang="en-GB" sz="1600" dirty="0"/>
          </a:p>
          <a:p>
            <a:r>
              <a:rPr lang="en-GB" sz="1600" dirty="0" err="1"/>
              <a:t>Metoda</a:t>
            </a:r>
            <a:r>
              <a:rPr lang="en-GB" sz="1600" dirty="0"/>
              <a:t> </a:t>
            </a:r>
            <a:r>
              <a:rPr lang="en-GB" sz="1600" dirty="0" err="1"/>
              <a:t>getData</a:t>
            </a:r>
            <a:r>
              <a:rPr lang="en-GB" sz="1600" dirty="0"/>
              <a:t>(): </a:t>
            </a:r>
            <a:r>
              <a:rPr lang="en-GB" sz="1600" dirty="0" err="1"/>
              <a:t>Această</a:t>
            </a:r>
            <a:r>
              <a:rPr lang="en-GB" sz="1600" dirty="0"/>
              <a:t> </a:t>
            </a:r>
            <a:r>
              <a:rPr lang="en-GB" sz="1600" dirty="0" err="1"/>
              <a:t>metodă</a:t>
            </a:r>
            <a:r>
              <a:rPr lang="en-GB" sz="1600" dirty="0"/>
              <a:t> </a:t>
            </a:r>
            <a:r>
              <a:rPr lang="en-GB" sz="1600" dirty="0" err="1"/>
              <a:t>este</a:t>
            </a:r>
            <a:r>
              <a:rPr lang="en-GB" sz="1600" dirty="0"/>
              <a:t> </a:t>
            </a:r>
            <a:r>
              <a:rPr lang="en-GB" sz="1600" dirty="0" err="1"/>
              <a:t>folosită</a:t>
            </a:r>
            <a:r>
              <a:rPr lang="en-GB" sz="1600" dirty="0"/>
              <a:t> </a:t>
            </a:r>
            <a:r>
              <a:rPr lang="en-GB" sz="1600" dirty="0" err="1"/>
              <a:t>pentru</a:t>
            </a:r>
            <a:r>
              <a:rPr lang="en-GB" sz="1600" dirty="0"/>
              <a:t> a </a:t>
            </a:r>
            <a:r>
              <a:rPr lang="en-GB" sz="1600" dirty="0" err="1"/>
              <a:t>obține</a:t>
            </a:r>
            <a:r>
              <a:rPr lang="en-GB" sz="1600" dirty="0"/>
              <a:t> </a:t>
            </a:r>
            <a:r>
              <a:rPr lang="en-GB" sz="1600" dirty="0" err="1"/>
              <a:t>toate</a:t>
            </a:r>
            <a:r>
              <a:rPr lang="en-GB" sz="1600" dirty="0"/>
              <a:t> </a:t>
            </a:r>
            <a:r>
              <a:rPr lang="en-GB" sz="1600" dirty="0" err="1"/>
              <a:t>datele</a:t>
            </a:r>
            <a:r>
              <a:rPr lang="en-GB" sz="1600" dirty="0"/>
              <a:t> din </a:t>
            </a:r>
            <a:r>
              <a:rPr lang="en-GB" sz="1600" dirty="0" err="1"/>
              <a:t>tabela</a:t>
            </a:r>
            <a:r>
              <a:rPr lang="en-GB" sz="1600" dirty="0"/>
              <a:t> </a:t>
            </a:r>
            <a:r>
              <a:rPr lang="en-GB" sz="1600" dirty="0" err="1"/>
              <a:t>bazei</a:t>
            </a:r>
            <a:r>
              <a:rPr lang="en-GB" sz="1600" dirty="0"/>
              <a:t> de date. Se </a:t>
            </a:r>
            <a:r>
              <a:rPr lang="en-GB" sz="1600" dirty="0" err="1"/>
              <a:t>utilizează</a:t>
            </a:r>
            <a:r>
              <a:rPr lang="en-GB" sz="1600" dirty="0"/>
              <a:t> un </a:t>
            </a:r>
            <a:r>
              <a:rPr lang="en-GB" sz="1600" dirty="0" err="1"/>
              <a:t>obiect</a:t>
            </a:r>
            <a:r>
              <a:rPr lang="en-GB" sz="1600" dirty="0"/>
              <a:t> </a:t>
            </a:r>
            <a:r>
              <a:rPr lang="en-GB" sz="1600" dirty="0" err="1"/>
              <a:t>ResultSet</a:t>
            </a:r>
            <a:r>
              <a:rPr lang="en-GB" sz="1600" dirty="0"/>
              <a:t> </a:t>
            </a:r>
            <a:r>
              <a:rPr lang="en-GB" sz="1600" dirty="0" err="1"/>
              <a:t>pentru</a:t>
            </a:r>
            <a:r>
              <a:rPr lang="en-GB" sz="1600" dirty="0"/>
              <a:t> a </a:t>
            </a:r>
            <a:r>
              <a:rPr lang="en-GB" sz="1600" dirty="0" err="1"/>
              <a:t>stoca</a:t>
            </a:r>
            <a:r>
              <a:rPr lang="en-GB" sz="1600" dirty="0"/>
              <a:t> </a:t>
            </a:r>
            <a:r>
              <a:rPr lang="en-GB" sz="1600" dirty="0" err="1"/>
              <a:t>rezultatul</a:t>
            </a:r>
            <a:r>
              <a:rPr lang="en-GB" sz="1600" dirty="0"/>
              <a:t> </a:t>
            </a:r>
            <a:r>
              <a:rPr lang="en-GB" sz="1600" dirty="0" err="1"/>
              <a:t>unei</a:t>
            </a:r>
            <a:r>
              <a:rPr lang="en-GB" sz="1600" dirty="0"/>
              <a:t> </a:t>
            </a:r>
            <a:r>
              <a:rPr lang="en-GB" sz="1600" dirty="0" err="1"/>
              <a:t>interogări</a:t>
            </a:r>
            <a:r>
              <a:rPr lang="en-GB" sz="1600" dirty="0"/>
              <a:t> care </a:t>
            </a:r>
            <a:r>
              <a:rPr lang="en-GB" sz="1600" dirty="0" err="1"/>
              <a:t>selectează</a:t>
            </a:r>
            <a:r>
              <a:rPr lang="en-GB" sz="1600" dirty="0"/>
              <a:t> </a:t>
            </a:r>
            <a:r>
              <a:rPr lang="en-GB" sz="1600" dirty="0" err="1"/>
              <a:t>toate</a:t>
            </a:r>
            <a:r>
              <a:rPr lang="en-GB" sz="1600" dirty="0"/>
              <a:t> </a:t>
            </a:r>
            <a:r>
              <a:rPr lang="en-GB" sz="1600" dirty="0" err="1"/>
              <a:t>rândurile</a:t>
            </a:r>
            <a:r>
              <a:rPr lang="en-GB" sz="1600" dirty="0"/>
              <a:t> din </a:t>
            </a:r>
            <a:r>
              <a:rPr lang="en-GB" sz="1600" dirty="0" err="1"/>
              <a:t>tabela</a:t>
            </a:r>
            <a:r>
              <a:rPr lang="en-GB" sz="1600" dirty="0"/>
              <a:t> Save3. </a:t>
            </a:r>
            <a:r>
              <a:rPr lang="en-GB" sz="1600" dirty="0" err="1"/>
              <a:t>Datele</a:t>
            </a:r>
            <a:r>
              <a:rPr lang="en-GB" sz="1600" dirty="0"/>
              <a:t> </a:t>
            </a:r>
            <a:r>
              <a:rPr lang="en-GB" sz="1600" dirty="0" err="1"/>
              <a:t>sunt</a:t>
            </a:r>
            <a:r>
              <a:rPr lang="en-GB" sz="1600" dirty="0"/>
              <a:t> </a:t>
            </a:r>
            <a:r>
              <a:rPr lang="en-GB" sz="1600" dirty="0" err="1"/>
              <a:t>citite</a:t>
            </a:r>
            <a:r>
              <a:rPr lang="en-GB" sz="1600" dirty="0"/>
              <a:t> din </a:t>
            </a:r>
            <a:r>
              <a:rPr lang="en-GB" sz="1600" dirty="0" err="1"/>
              <a:t>rezultatul</a:t>
            </a:r>
            <a:r>
              <a:rPr lang="en-GB" sz="1600" dirty="0"/>
              <a:t> </a:t>
            </a:r>
            <a:r>
              <a:rPr lang="en-GB" sz="1600" dirty="0" err="1"/>
              <a:t>interogării</a:t>
            </a:r>
            <a:r>
              <a:rPr lang="en-GB" sz="1600" dirty="0"/>
              <a:t> </a:t>
            </a:r>
            <a:r>
              <a:rPr lang="en-GB" sz="1600" dirty="0" err="1"/>
              <a:t>și</a:t>
            </a:r>
            <a:r>
              <a:rPr lang="en-GB" sz="1600" dirty="0"/>
              <a:t> </a:t>
            </a:r>
            <a:r>
              <a:rPr lang="en-GB" sz="1600" dirty="0" err="1"/>
              <a:t>stocate</a:t>
            </a:r>
            <a:r>
              <a:rPr lang="en-GB" sz="1600" dirty="0"/>
              <a:t> </a:t>
            </a:r>
            <a:r>
              <a:rPr lang="en-GB" sz="1600" dirty="0" err="1"/>
              <a:t>într</a:t>
            </a:r>
            <a:r>
              <a:rPr lang="en-GB" sz="1600" dirty="0"/>
              <a:t>-o </a:t>
            </a:r>
            <a:r>
              <a:rPr lang="en-GB" sz="1600" dirty="0" err="1"/>
              <a:t>listă</a:t>
            </a:r>
            <a:r>
              <a:rPr lang="en-GB" sz="1600" dirty="0"/>
              <a:t> de </a:t>
            </a:r>
            <a:r>
              <a:rPr lang="en-GB" sz="1600" dirty="0" err="1"/>
              <a:t>șiruri</a:t>
            </a:r>
            <a:r>
              <a:rPr lang="en-GB" sz="1600" dirty="0"/>
              <a:t> de </a:t>
            </a:r>
            <a:r>
              <a:rPr lang="en-GB" sz="1600" dirty="0" err="1"/>
              <a:t>caractere</a:t>
            </a:r>
            <a:r>
              <a:rPr lang="en-GB" sz="1600" dirty="0"/>
              <a:t>.</a:t>
            </a:r>
          </a:p>
          <a:p>
            <a:endParaRPr lang="en-GB" sz="1600" dirty="0"/>
          </a:p>
          <a:p>
            <a:r>
              <a:rPr lang="en-GB" sz="1600" dirty="0" err="1"/>
              <a:t>Metoda</a:t>
            </a:r>
            <a:r>
              <a:rPr lang="en-GB" sz="1600" dirty="0"/>
              <a:t> </a:t>
            </a:r>
            <a:r>
              <a:rPr lang="en-GB" sz="1600" dirty="0" err="1"/>
              <a:t>converterData</a:t>
            </a:r>
            <a:r>
              <a:rPr lang="en-GB" sz="1600" dirty="0"/>
              <a:t>(): </a:t>
            </a:r>
            <a:r>
              <a:rPr lang="en-GB" sz="1600" dirty="0" err="1"/>
              <a:t>Această</a:t>
            </a:r>
            <a:r>
              <a:rPr lang="en-GB" sz="1600" dirty="0"/>
              <a:t> </a:t>
            </a:r>
            <a:r>
              <a:rPr lang="en-GB" sz="1600" dirty="0" err="1"/>
              <a:t>metodă</a:t>
            </a:r>
            <a:r>
              <a:rPr lang="en-GB" sz="1600" dirty="0"/>
              <a:t> </a:t>
            </a:r>
            <a:r>
              <a:rPr lang="en-GB" sz="1600" dirty="0" err="1"/>
              <a:t>este</a:t>
            </a:r>
            <a:r>
              <a:rPr lang="en-GB" sz="1600" dirty="0"/>
              <a:t> </a:t>
            </a:r>
            <a:r>
              <a:rPr lang="en-GB" sz="1600" dirty="0" err="1"/>
              <a:t>folosită</a:t>
            </a:r>
            <a:r>
              <a:rPr lang="en-GB" sz="1600" dirty="0"/>
              <a:t> </a:t>
            </a:r>
            <a:r>
              <a:rPr lang="en-GB" sz="1600" dirty="0" err="1"/>
              <a:t>pentru</a:t>
            </a:r>
            <a:r>
              <a:rPr lang="en-GB" sz="1600" dirty="0"/>
              <a:t> a </a:t>
            </a:r>
            <a:r>
              <a:rPr lang="en-GB" sz="1600" dirty="0" err="1"/>
              <a:t>obține</a:t>
            </a:r>
            <a:r>
              <a:rPr lang="en-GB" sz="1600" dirty="0"/>
              <a:t> </a:t>
            </a:r>
            <a:r>
              <a:rPr lang="en-GB" sz="1600" dirty="0" err="1"/>
              <a:t>valoarea</a:t>
            </a:r>
            <a:r>
              <a:rPr lang="en-GB" sz="1600" dirty="0"/>
              <a:t> din prima </a:t>
            </a:r>
            <a:r>
              <a:rPr lang="en-GB" sz="1600" dirty="0" err="1"/>
              <a:t>coloană</a:t>
            </a:r>
            <a:r>
              <a:rPr lang="en-GB" sz="1600" dirty="0"/>
              <a:t> (col1) din prima </a:t>
            </a:r>
            <a:r>
              <a:rPr lang="en-GB" sz="1600" dirty="0" err="1"/>
              <a:t>linie</a:t>
            </a:r>
            <a:r>
              <a:rPr lang="en-GB" sz="1600" dirty="0"/>
              <a:t> a </a:t>
            </a:r>
            <a:r>
              <a:rPr lang="en-GB" sz="1600" dirty="0" err="1"/>
              <a:t>tabelului</a:t>
            </a:r>
            <a:r>
              <a:rPr lang="en-GB" sz="1600" dirty="0"/>
              <a:t> Save3. Este </a:t>
            </a:r>
            <a:r>
              <a:rPr lang="en-GB" sz="1600" dirty="0" err="1"/>
              <a:t>utilă</a:t>
            </a:r>
            <a:r>
              <a:rPr lang="en-GB" sz="1600" dirty="0"/>
              <a:t> </a:t>
            </a:r>
            <a:r>
              <a:rPr lang="en-GB" sz="1600" dirty="0" err="1"/>
              <a:t>pentru</a:t>
            </a:r>
            <a:r>
              <a:rPr lang="en-GB" sz="1600" dirty="0"/>
              <a:t> a </a:t>
            </a:r>
            <a:r>
              <a:rPr lang="en-GB" sz="1600" dirty="0" err="1"/>
              <a:t>verifica</a:t>
            </a:r>
            <a:r>
              <a:rPr lang="en-GB" sz="1600" dirty="0"/>
              <a:t> </a:t>
            </a:r>
            <a:r>
              <a:rPr lang="en-GB" sz="1600" dirty="0" err="1"/>
              <a:t>nivelurile</a:t>
            </a:r>
            <a:r>
              <a:rPr lang="en-GB" sz="1600" dirty="0"/>
              <a:t> </a:t>
            </a:r>
            <a:r>
              <a:rPr lang="en-GB" sz="1600" dirty="0" err="1"/>
              <a:t>deblocate</a:t>
            </a:r>
            <a:r>
              <a:rPr lang="en-GB" sz="1600" dirty="0"/>
              <a:t> </a:t>
            </a:r>
            <a:r>
              <a:rPr lang="en-GB" sz="1600" dirty="0" err="1"/>
              <a:t>în</a:t>
            </a:r>
            <a:r>
              <a:rPr lang="en-GB" sz="1600" dirty="0"/>
              <a:t> </a:t>
            </a:r>
            <a:r>
              <a:rPr lang="en-GB" sz="1600" dirty="0" err="1"/>
              <a:t>joc</a:t>
            </a:r>
            <a:r>
              <a:rPr lang="en-GB" sz="1600" dirty="0"/>
              <a:t>. Se </a:t>
            </a:r>
            <a:r>
              <a:rPr lang="en-GB" sz="1600" dirty="0" err="1"/>
              <a:t>întoarce</a:t>
            </a:r>
            <a:r>
              <a:rPr lang="en-GB" sz="1600" dirty="0"/>
              <a:t> </a:t>
            </a:r>
            <a:r>
              <a:rPr lang="en-GB" sz="1600" dirty="0" err="1"/>
              <a:t>valoarea</a:t>
            </a:r>
            <a:r>
              <a:rPr lang="en-GB" sz="1600" dirty="0"/>
              <a:t> din </a:t>
            </a:r>
            <a:r>
              <a:rPr lang="en-GB" sz="1600" dirty="0" err="1"/>
              <a:t>coloana</a:t>
            </a:r>
            <a:r>
              <a:rPr lang="en-GB" sz="1600" dirty="0"/>
              <a:t> </a:t>
            </a:r>
            <a:r>
              <a:rPr lang="en-GB" sz="1600" dirty="0" err="1"/>
              <a:t>respectivă</a:t>
            </a:r>
            <a:r>
              <a:rPr lang="en-GB" sz="1600" dirty="0"/>
              <a:t> </a:t>
            </a:r>
            <a:r>
              <a:rPr lang="en-GB" sz="1600" dirty="0" err="1"/>
              <a:t>sau</a:t>
            </a:r>
            <a:r>
              <a:rPr lang="en-GB" sz="1600" dirty="0"/>
              <a:t> 0 </a:t>
            </a:r>
            <a:r>
              <a:rPr lang="en-GB" sz="1600" dirty="0" err="1"/>
              <a:t>dacă</a:t>
            </a:r>
            <a:r>
              <a:rPr lang="en-GB" sz="1600" dirty="0"/>
              <a:t> nu </a:t>
            </a:r>
            <a:r>
              <a:rPr lang="en-GB" sz="1600" dirty="0" err="1"/>
              <a:t>există</a:t>
            </a:r>
            <a:r>
              <a:rPr lang="en-GB" sz="1600" dirty="0"/>
              <a:t> date </a:t>
            </a:r>
            <a:r>
              <a:rPr lang="en-GB" sz="1600" dirty="0" err="1"/>
              <a:t>în</a:t>
            </a:r>
            <a:r>
              <a:rPr lang="en-GB" sz="1600" dirty="0"/>
              <a:t> </a:t>
            </a:r>
            <a:r>
              <a:rPr lang="en-GB" sz="1600" dirty="0" err="1"/>
              <a:t>tabel</a:t>
            </a:r>
            <a:r>
              <a:rPr lang="en-GB" sz="1600" dirty="0"/>
              <a:t>.</a:t>
            </a:r>
          </a:p>
          <a:p>
            <a:endParaRPr lang="en-GB" sz="1600" dirty="0"/>
          </a:p>
          <a:p>
            <a:r>
              <a:rPr lang="en-GB" sz="1600" dirty="0" err="1"/>
              <a:t>Clasa</a:t>
            </a:r>
            <a:r>
              <a:rPr lang="en-GB" sz="1600" dirty="0"/>
              <a:t> Save </a:t>
            </a:r>
            <a:r>
              <a:rPr lang="en-GB" sz="1600" dirty="0" err="1"/>
              <a:t>demonstrează</a:t>
            </a:r>
            <a:r>
              <a:rPr lang="en-GB" sz="1600" dirty="0"/>
              <a:t> </a:t>
            </a:r>
            <a:r>
              <a:rPr lang="en-GB" sz="1600" dirty="0" err="1"/>
              <a:t>gestionarea</a:t>
            </a:r>
            <a:r>
              <a:rPr lang="en-GB" sz="1600" dirty="0"/>
              <a:t> </a:t>
            </a:r>
            <a:r>
              <a:rPr lang="en-GB" sz="1600" dirty="0" err="1"/>
              <a:t>interacțiunii</a:t>
            </a:r>
            <a:r>
              <a:rPr lang="en-GB" sz="1600" dirty="0"/>
              <a:t> cu o </a:t>
            </a:r>
            <a:r>
              <a:rPr lang="en-GB" sz="1600" dirty="0" err="1"/>
              <a:t>bază</a:t>
            </a:r>
            <a:r>
              <a:rPr lang="en-GB" sz="1600" dirty="0"/>
              <a:t> de date SQLite </a:t>
            </a:r>
            <a:r>
              <a:rPr lang="en-GB" sz="1600" dirty="0" err="1"/>
              <a:t>pentru</a:t>
            </a:r>
            <a:r>
              <a:rPr lang="en-GB" sz="1600" dirty="0"/>
              <a:t> a </a:t>
            </a:r>
            <a:r>
              <a:rPr lang="en-GB" sz="1600" dirty="0" err="1"/>
              <a:t>salva</a:t>
            </a:r>
            <a:r>
              <a:rPr lang="en-GB" sz="1600" dirty="0"/>
              <a:t> </a:t>
            </a:r>
            <a:r>
              <a:rPr lang="en-GB" sz="1600" dirty="0" err="1"/>
              <a:t>și</a:t>
            </a:r>
            <a:r>
              <a:rPr lang="en-GB" sz="1600" dirty="0"/>
              <a:t> </a:t>
            </a:r>
            <a:r>
              <a:rPr lang="en-GB" sz="1600" dirty="0" err="1"/>
              <a:t>recupera</a:t>
            </a:r>
            <a:r>
              <a:rPr lang="en-GB" sz="1600" dirty="0"/>
              <a:t> date </a:t>
            </a:r>
            <a:r>
              <a:rPr lang="en-GB" sz="1600" dirty="0" err="1"/>
              <a:t>importante</a:t>
            </a:r>
            <a:r>
              <a:rPr lang="en-GB" sz="1600" dirty="0"/>
              <a:t> legate de </a:t>
            </a:r>
            <a:r>
              <a:rPr lang="en-GB" sz="1600" dirty="0" err="1"/>
              <a:t>progresul</a:t>
            </a:r>
            <a:r>
              <a:rPr lang="en-GB" sz="1600" dirty="0"/>
              <a:t> </a:t>
            </a:r>
            <a:r>
              <a:rPr lang="en-GB" sz="1600" dirty="0" err="1"/>
              <a:t>jocului</a:t>
            </a:r>
            <a:r>
              <a:rPr lang="en-GB" sz="1600" dirty="0"/>
              <a:t> </a:t>
            </a:r>
            <a:r>
              <a:rPr lang="en-GB" sz="1600" dirty="0" err="1"/>
              <a:t>în</a:t>
            </a:r>
            <a:r>
              <a:rPr lang="en-GB" sz="1600" dirty="0"/>
              <a:t> </a:t>
            </a:r>
            <a:r>
              <a:rPr lang="en-GB" sz="1600" dirty="0" err="1"/>
              <a:t>aplicația</a:t>
            </a:r>
            <a:r>
              <a:rPr lang="en-GB" sz="1600" dirty="0"/>
              <a:t> </a:t>
            </a:r>
            <a:r>
              <a:rPr lang="en-GB" sz="1600" dirty="0" err="1"/>
              <a:t>PaooGame</a:t>
            </a:r>
            <a:r>
              <a:rPr lang="en-GB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478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469" cy="6858000"/>
          </a:xfrm>
        </p:spPr>
      </p:pic>
    </p:spTree>
    <p:extLst>
      <p:ext uri="{BB962C8B-B14F-4D97-AF65-F5344CB8AC3E}">
        <p14:creationId xmlns:p14="http://schemas.microsoft.com/office/powerpoint/2010/main" val="1412270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b="1" u="sng" dirty="0" err="1" smtClean="0"/>
              <a:t>Bibliografie</a:t>
            </a:r>
            <a:endParaRPr lang="en-GB" sz="1400" b="1" u="sng" dirty="0" smtClean="0"/>
          </a:p>
          <a:p>
            <a:pPr>
              <a:buAutoNum type="arabicPeriod"/>
            </a:pPr>
            <a:r>
              <a:rPr lang="en-GB" sz="1200" dirty="0" smtClean="0"/>
              <a:t>Sprite-</a:t>
            </a:r>
            <a:r>
              <a:rPr lang="en-GB" sz="1200" dirty="0" err="1" smtClean="0"/>
              <a:t>uri</a:t>
            </a:r>
            <a:r>
              <a:rPr lang="en-GB" sz="1200" dirty="0" smtClean="0"/>
              <a:t> </a:t>
            </a:r>
            <a:r>
              <a:rPr lang="en-GB" sz="1200" dirty="0" err="1" smtClean="0"/>
              <a:t>obtinute</a:t>
            </a:r>
            <a:r>
              <a:rPr lang="en-GB" sz="1200" dirty="0" smtClean="0"/>
              <a:t> de </a:t>
            </a:r>
            <a:r>
              <a:rPr lang="en-GB" sz="1200" dirty="0" err="1" smtClean="0"/>
              <a:t>pe</a:t>
            </a:r>
            <a:r>
              <a:rPr lang="en-GB" sz="1200" dirty="0"/>
              <a:t> </a:t>
            </a:r>
            <a:r>
              <a:rPr lang="en-GB" sz="1200" dirty="0">
                <a:hlinkClick r:id="rId2"/>
              </a:rPr>
              <a:t>https://craftpix.net</a:t>
            </a:r>
            <a:r>
              <a:rPr lang="en-GB" sz="1200" dirty="0" smtClean="0">
                <a:hlinkClick r:id="rId2"/>
              </a:rPr>
              <a:t>/</a:t>
            </a:r>
            <a:r>
              <a:rPr lang="en-GB" sz="1200" dirty="0" smtClean="0"/>
              <a:t>.</a:t>
            </a:r>
          </a:p>
          <a:p>
            <a:pPr>
              <a:buAutoNum type="arabicPeriod"/>
            </a:pPr>
            <a:r>
              <a:rPr lang="en-GB" sz="1200" dirty="0" err="1" smtClean="0"/>
              <a:t>Interfata</a:t>
            </a:r>
            <a:r>
              <a:rPr lang="en-GB" sz="1200" dirty="0" smtClean="0"/>
              <a:t> cu </a:t>
            </a:r>
            <a:r>
              <a:rPr lang="en-GB" sz="1200" dirty="0" err="1" smtClean="0"/>
              <a:t>selectarea</a:t>
            </a:r>
            <a:r>
              <a:rPr lang="en-GB" sz="1200" dirty="0" smtClean="0"/>
              <a:t> de </a:t>
            </a:r>
            <a:r>
              <a:rPr lang="en-GB" sz="1200" dirty="0" err="1" smtClean="0"/>
              <a:t>nivel</a:t>
            </a:r>
            <a:r>
              <a:rPr lang="en-GB" sz="1200" dirty="0" smtClean="0"/>
              <a:t> </a:t>
            </a:r>
            <a:r>
              <a:rPr lang="en-GB" sz="1200" dirty="0" err="1" smtClean="0"/>
              <a:t>luata</a:t>
            </a:r>
            <a:r>
              <a:rPr lang="en-GB" sz="1200" dirty="0" smtClean="0"/>
              <a:t> de </a:t>
            </a:r>
            <a:r>
              <a:rPr lang="en-GB" sz="1200" dirty="0" err="1" smtClean="0"/>
              <a:t>pe</a:t>
            </a:r>
            <a:r>
              <a:rPr lang="en-GB" sz="1200" dirty="0"/>
              <a:t> </a:t>
            </a:r>
            <a:r>
              <a:rPr lang="en-GB" sz="1200" dirty="0">
                <a:hlinkClick r:id="rId2"/>
              </a:rPr>
              <a:t>https://craftpix.net</a:t>
            </a:r>
            <a:r>
              <a:rPr lang="en-GB" sz="1200" dirty="0" smtClean="0">
                <a:hlinkClick r:id="rId2"/>
              </a:rPr>
              <a:t>/</a:t>
            </a:r>
            <a:r>
              <a:rPr lang="en-GB" sz="1200" dirty="0" smtClean="0"/>
              <a:t>.</a:t>
            </a:r>
          </a:p>
          <a:p>
            <a:pPr>
              <a:buAutoNum type="arabicPeriod"/>
            </a:pPr>
            <a:r>
              <a:rPr lang="en-GB" sz="1200" dirty="0" smtClean="0"/>
              <a:t>Background </a:t>
            </a:r>
            <a:r>
              <a:rPr lang="en-GB" sz="1200" dirty="0" err="1" smtClean="0"/>
              <a:t>nivel</a:t>
            </a:r>
            <a:r>
              <a:rPr lang="en-GB" sz="1200" dirty="0" smtClean="0"/>
              <a:t> </a:t>
            </a:r>
            <a:r>
              <a:rPr lang="en-GB" sz="1200" dirty="0" err="1" smtClean="0"/>
              <a:t>luat</a:t>
            </a:r>
            <a:r>
              <a:rPr lang="en-GB" sz="1200" dirty="0" smtClean="0"/>
              <a:t> de </a:t>
            </a:r>
            <a:r>
              <a:rPr lang="en-GB" sz="1200" dirty="0" err="1" smtClean="0"/>
              <a:t>pe</a:t>
            </a:r>
            <a:r>
              <a:rPr lang="en-GB" sz="1200" dirty="0"/>
              <a:t> </a:t>
            </a:r>
            <a:r>
              <a:rPr lang="en-GB" sz="1200" dirty="0">
                <a:hlinkClick r:id="rId2"/>
              </a:rPr>
              <a:t>https://craftpix.net</a:t>
            </a:r>
            <a:r>
              <a:rPr lang="en-GB" sz="1200" dirty="0" smtClean="0">
                <a:hlinkClick r:id="rId2"/>
              </a:rPr>
              <a:t>/</a:t>
            </a:r>
            <a:r>
              <a:rPr lang="en-GB" sz="1200" dirty="0" smtClean="0"/>
              <a:t>.</a:t>
            </a:r>
          </a:p>
          <a:p>
            <a:pPr>
              <a:buAutoNum type="arabicPeriod"/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18765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57349"/>
          </a:xfrm>
        </p:spPr>
        <p:txBody>
          <a:bodyPr>
            <a:normAutofit/>
          </a:bodyPr>
          <a:lstStyle/>
          <a:p>
            <a:r>
              <a:rPr lang="it-IT" sz="1600" b="1" u="sng" dirty="0"/>
              <a:t>Proiectarea sistemului și descriere </a:t>
            </a:r>
            <a:r>
              <a:rPr lang="it-IT" sz="1600" b="1" u="sng" dirty="0" smtClean="0"/>
              <a:t>detaliată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57350"/>
            <a:ext cx="12192000" cy="6300650"/>
          </a:xfrm>
        </p:spPr>
        <p:txBody>
          <a:bodyPr>
            <a:normAutofit/>
          </a:bodyPr>
          <a:lstStyle/>
          <a:p>
            <a:r>
              <a:rPr lang="ro-RO" sz="1400" dirty="0" smtClean="0"/>
              <a:t>Mecanici de joc.</a:t>
            </a:r>
          </a:p>
          <a:p>
            <a:pPr marL="0" indent="0">
              <a:buNone/>
            </a:pPr>
            <a:r>
              <a:rPr lang="en-GB" sz="1200" dirty="0" err="1"/>
              <a:t>Personajul</a:t>
            </a:r>
            <a:r>
              <a:rPr lang="en-GB" sz="1200" dirty="0"/>
              <a:t> principal </a:t>
            </a:r>
            <a:r>
              <a:rPr lang="en-GB" sz="1200" dirty="0" err="1"/>
              <a:t>poate</a:t>
            </a:r>
            <a:r>
              <a:rPr lang="en-GB" sz="1200" dirty="0"/>
              <a:t> </a:t>
            </a:r>
            <a:r>
              <a:rPr lang="en-GB" sz="1200" dirty="0" err="1" smtClean="0"/>
              <a:t>sări</a:t>
            </a:r>
            <a:r>
              <a:rPr lang="ro-RO" sz="1200" dirty="0" smtClean="0"/>
              <a:t> ( Space Bar ) </a:t>
            </a:r>
            <a:r>
              <a:rPr lang="en-GB" sz="1200" dirty="0" err="1" smtClean="0"/>
              <a:t>și</a:t>
            </a:r>
            <a:r>
              <a:rPr lang="en-GB" sz="1200" dirty="0" smtClean="0"/>
              <a:t> </a:t>
            </a:r>
            <a:r>
              <a:rPr lang="en-GB" sz="1200" dirty="0" err="1"/>
              <a:t>să</a:t>
            </a:r>
            <a:r>
              <a:rPr lang="en-GB" sz="1200" dirty="0"/>
              <a:t> </a:t>
            </a:r>
            <a:r>
              <a:rPr lang="en-GB" sz="1200" dirty="0" err="1"/>
              <a:t>utilizeze</a:t>
            </a:r>
            <a:r>
              <a:rPr lang="en-GB" sz="1200" dirty="0"/>
              <a:t> </a:t>
            </a:r>
            <a:r>
              <a:rPr lang="en-GB" sz="1200" dirty="0" err="1"/>
              <a:t>atacuri</a:t>
            </a:r>
            <a:r>
              <a:rPr lang="en-GB" sz="1200" dirty="0"/>
              <a:t> multiple</a:t>
            </a:r>
            <a:r>
              <a:rPr lang="en-GB" sz="1200" dirty="0" smtClean="0"/>
              <a:t>.</a:t>
            </a:r>
            <a:r>
              <a:rPr lang="ro-RO" sz="1200" dirty="0" smtClean="0"/>
              <a:t> </a:t>
            </a:r>
          </a:p>
          <a:p>
            <a:pPr marL="0" indent="0">
              <a:buNone/>
            </a:pPr>
            <a:r>
              <a:rPr lang="en-GB" sz="1200" dirty="0" err="1" smtClean="0"/>
              <a:t>Jucătorul</a:t>
            </a:r>
            <a:r>
              <a:rPr lang="en-GB" sz="1200" dirty="0" smtClean="0"/>
              <a:t> </a:t>
            </a:r>
            <a:r>
              <a:rPr lang="en-GB" sz="1200" dirty="0" err="1"/>
              <a:t>poate</a:t>
            </a:r>
            <a:r>
              <a:rPr lang="en-GB" sz="1200" dirty="0"/>
              <a:t> </a:t>
            </a:r>
            <a:r>
              <a:rPr lang="en-GB" sz="1200" dirty="0" err="1"/>
              <a:t>utiliza</a:t>
            </a:r>
            <a:r>
              <a:rPr lang="en-GB" sz="1200" dirty="0"/>
              <a:t> diverse </a:t>
            </a:r>
            <a:r>
              <a:rPr lang="en-GB" sz="1200" dirty="0" err="1"/>
              <a:t>tactici</a:t>
            </a:r>
            <a:r>
              <a:rPr lang="en-GB" sz="1200" dirty="0"/>
              <a:t> de </a:t>
            </a:r>
            <a:r>
              <a:rPr lang="en-GB" sz="1200" dirty="0" err="1"/>
              <a:t>luptă</a:t>
            </a:r>
            <a:r>
              <a:rPr lang="en-GB" sz="1200" dirty="0"/>
              <a:t> </a:t>
            </a:r>
            <a:r>
              <a:rPr lang="en-GB" sz="1200" dirty="0" err="1"/>
              <a:t>pentru</a:t>
            </a:r>
            <a:r>
              <a:rPr lang="en-GB" sz="1200" dirty="0"/>
              <a:t> a </a:t>
            </a:r>
            <a:r>
              <a:rPr lang="en-GB" sz="1200" dirty="0" err="1"/>
              <a:t>înfrunta</a:t>
            </a:r>
            <a:r>
              <a:rPr lang="en-GB" sz="1200" dirty="0"/>
              <a:t> </a:t>
            </a:r>
            <a:r>
              <a:rPr lang="en-GB" sz="1200" dirty="0" err="1" smtClean="0"/>
              <a:t>inamici</a:t>
            </a:r>
            <a:r>
              <a:rPr lang="ro-RO" sz="1200" dirty="0" smtClean="0"/>
              <a:t>i. Acesta are 3 tipuri de attack pattern-uri care se repetă ( Left Mouse Click ) , dar în același timp poate bloca atacurile ( Right Mouse Click ) provenite de la alti inamici, cu excepția proiectilelor, peste care trebuie să sară, sau să se ferească de ele.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In </a:t>
            </a:r>
            <a:r>
              <a:rPr lang="en-US" sz="1200" dirty="0" err="1" smtClean="0"/>
              <a:t>cazul</a:t>
            </a:r>
            <a:r>
              <a:rPr lang="en-US" sz="1200" dirty="0" smtClean="0"/>
              <a:t> in care </a:t>
            </a:r>
            <a:r>
              <a:rPr lang="en-US" sz="1200" dirty="0" err="1" smtClean="0"/>
              <a:t>jucatorul</a:t>
            </a:r>
            <a:r>
              <a:rPr lang="en-US" sz="1200" dirty="0" smtClean="0"/>
              <a:t> </a:t>
            </a:r>
            <a:r>
              <a:rPr lang="en-US" sz="1200" dirty="0" err="1" smtClean="0"/>
              <a:t>doreste</a:t>
            </a:r>
            <a:r>
              <a:rPr lang="en-US" sz="1200" dirty="0" smtClean="0"/>
              <a:t> </a:t>
            </a:r>
            <a:r>
              <a:rPr lang="en-US" sz="1200" dirty="0" err="1" smtClean="0"/>
              <a:t>sa</a:t>
            </a:r>
            <a:r>
              <a:rPr lang="en-US" sz="1200" dirty="0" smtClean="0"/>
              <a:t> </a:t>
            </a:r>
            <a:r>
              <a:rPr lang="en-US" sz="1200" dirty="0" err="1" smtClean="0"/>
              <a:t>blocheze</a:t>
            </a:r>
            <a:r>
              <a:rPr lang="en-US" sz="1200" dirty="0" smtClean="0"/>
              <a:t> un </a:t>
            </a:r>
            <a:r>
              <a:rPr lang="en-US" sz="1200" dirty="0" err="1" smtClean="0"/>
              <a:t>atac</a:t>
            </a:r>
            <a:r>
              <a:rPr lang="en-US" sz="1200" dirty="0" smtClean="0"/>
              <a:t>, </a:t>
            </a:r>
            <a:r>
              <a:rPr lang="en-US" sz="1200" dirty="0" err="1" smtClean="0"/>
              <a:t>trebuie</a:t>
            </a:r>
            <a:r>
              <a:rPr lang="en-US" sz="1200" dirty="0" smtClean="0"/>
              <a:t> </a:t>
            </a:r>
            <a:r>
              <a:rPr lang="en-US" sz="1200" dirty="0" err="1" smtClean="0"/>
              <a:t>sa</a:t>
            </a:r>
            <a:r>
              <a:rPr lang="en-US" sz="1200" dirty="0" smtClean="0"/>
              <a:t> </a:t>
            </a:r>
            <a:r>
              <a:rPr lang="en-US" sz="1200" dirty="0" err="1" smtClean="0"/>
              <a:t>astepte</a:t>
            </a:r>
            <a:r>
              <a:rPr lang="en-US" sz="1200" dirty="0" smtClean="0"/>
              <a:t> </a:t>
            </a:r>
            <a:r>
              <a:rPr lang="en-US" sz="1200" dirty="0" err="1" smtClean="0"/>
              <a:t>pana</a:t>
            </a:r>
            <a:r>
              <a:rPr lang="en-US" sz="1200" dirty="0" smtClean="0"/>
              <a:t> ca </a:t>
            </a:r>
            <a:r>
              <a:rPr lang="en-US" sz="1200" dirty="0" err="1" smtClean="0"/>
              <a:t>animatia</a:t>
            </a:r>
            <a:r>
              <a:rPr lang="en-US" sz="1200" dirty="0" smtClean="0"/>
              <a:t> </a:t>
            </a:r>
            <a:r>
              <a:rPr lang="en-US" sz="1200" dirty="0" err="1" smtClean="0"/>
              <a:t>atacului</a:t>
            </a:r>
            <a:r>
              <a:rPr lang="en-US" sz="1200" dirty="0" smtClean="0"/>
              <a:t> </a:t>
            </a:r>
            <a:r>
              <a:rPr lang="en-US" sz="1200" dirty="0" err="1" smtClean="0"/>
              <a:t>sa</a:t>
            </a:r>
            <a:r>
              <a:rPr lang="en-US" sz="1200" dirty="0" smtClean="0"/>
              <a:t> se </a:t>
            </a:r>
            <a:r>
              <a:rPr lang="en-US" sz="1200" dirty="0" err="1" smtClean="0"/>
              <a:t>termine</a:t>
            </a:r>
            <a:r>
              <a:rPr lang="en-US" sz="1200" dirty="0" smtClean="0"/>
              <a:t>. ( block-</a:t>
            </a:r>
            <a:r>
              <a:rPr lang="en-US" sz="1200" dirty="0" err="1" smtClean="0"/>
              <a:t>ul</a:t>
            </a:r>
            <a:r>
              <a:rPr lang="en-US" sz="1200" dirty="0" smtClean="0"/>
              <a:t> nu </a:t>
            </a:r>
            <a:r>
              <a:rPr lang="en-US" sz="1200" dirty="0" err="1" smtClean="0"/>
              <a:t>intervine</a:t>
            </a:r>
            <a:r>
              <a:rPr lang="en-US" sz="1200" dirty="0" smtClean="0"/>
              <a:t> </a:t>
            </a:r>
            <a:r>
              <a:rPr lang="en-US" sz="1200" dirty="0" err="1" smtClean="0"/>
              <a:t>peste</a:t>
            </a:r>
            <a:r>
              <a:rPr lang="en-US" sz="1200" dirty="0" smtClean="0"/>
              <a:t> </a:t>
            </a:r>
            <a:r>
              <a:rPr lang="en-US" sz="1200" dirty="0" err="1" smtClean="0"/>
              <a:t>animatia</a:t>
            </a:r>
            <a:r>
              <a:rPr lang="en-US" sz="1200" dirty="0" smtClean="0"/>
              <a:t> de </a:t>
            </a:r>
            <a:r>
              <a:rPr lang="en-US" sz="1200" dirty="0" err="1" smtClean="0"/>
              <a:t>atac</a:t>
            </a:r>
            <a:r>
              <a:rPr lang="en-US" sz="1200" dirty="0" smtClean="0"/>
              <a:t>, </a:t>
            </a:r>
            <a:r>
              <a:rPr lang="en-US" sz="1200" dirty="0" err="1" smtClean="0"/>
              <a:t>ofera</a:t>
            </a:r>
            <a:r>
              <a:rPr lang="en-US" sz="1200" dirty="0" smtClean="0"/>
              <a:t> o </a:t>
            </a:r>
            <a:r>
              <a:rPr lang="en-US" sz="1200" dirty="0" err="1" smtClean="0"/>
              <a:t>dificultate</a:t>
            </a:r>
            <a:r>
              <a:rPr lang="en-US" sz="1200" dirty="0" smtClean="0"/>
              <a:t> </a:t>
            </a:r>
            <a:r>
              <a:rPr lang="en-US" sz="1200" dirty="0" err="1" smtClean="0"/>
              <a:t>ridicata</a:t>
            </a:r>
            <a:r>
              <a:rPr lang="en-US" sz="1200" dirty="0" smtClean="0"/>
              <a:t> </a:t>
            </a:r>
            <a:r>
              <a:rPr lang="en-US" sz="1200" dirty="0" err="1" smtClean="0"/>
              <a:t>datorita</a:t>
            </a:r>
            <a:r>
              <a:rPr lang="en-US" sz="1200" dirty="0" smtClean="0"/>
              <a:t> </a:t>
            </a:r>
            <a:r>
              <a:rPr lang="en-US" sz="1200" dirty="0" err="1" smtClean="0"/>
              <a:t>necisitatii</a:t>
            </a:r>
            <a:r>
              <a:rPr lang="en-US" sz="1200" dirty="0" smtClean="0"/>
              <a:t> de a </a:t>
            </a:r>
            <a:r>
              <a:rPr lang="en-US" sz="1200" dirty="0" err="1" smtClean="0"/>
              <a:t>avea</a:t>
            </a:r>
            <a:r>
              <a:rPr lang="en-US" sz="1200" dirty="0" smtClean="0"/>
              <a:t> un timing </a:t>
            </a:r>
            <a:r>
              <a:rPr lang="en-US" sz="1200" dirty="0" err="1" smtClean="0"/>
              <a:t>mai</a:t>
            </a:r>
            <a:r>
              <a:rPr lang="en-US" sz="1200" dirty="0" smtClean="0"/>
              <a:t> precis ).</a:t>
            </a:r>
            <a:endParaRPr lang="ro-RO" sz="1200" dirty="0" smtClean="0"/>
          </a:p>
          <a:p>
            <a:pPr marL="0" indent="0">
              <a:buNone/>
            </a:pPr>
            <a:r>
              <a:rPr lang="ro-RO" sz="1200" dirty="0" smtClean="0"/>
              <a:t>Jocul va include Platforming. Personajul poate sări pe diferite platforme pentru a evita atacuri sau a ajunge în locuri pentru a termina nivelul.</a:t>
            </a:r>
          </a:p>
          <a:p>
            <a:pPr marL="0" indent="0">
              <a:buNone/>
            </a:pPr>
            <a:r>
              <a:rPr lang="ro-RO" sz="1200" dirty="0" smtClean="0"/>
              <a:t>Bineinteles, va include checkpoint-uri ( puncte de control ). </a:t>
            </a:r>
            <a:r>
              <a:rPr lang="en-US" sz="1200" dirty="0" smtClean="0"/>
              <a:t> </a:t>
            </a:r>
            <a:r>
              <a:rPr lang="en-US" sz="1200" dirty="0" err="1" smtClean="0"/>
              <a:t>Acestea</a:t>
            </a:r>
            <a:r>
              <a:rPr lang="en-US" sz="1200" dirty="0" smtClean="0"/>
              <a:t> </a:t>
            </a:r>
            <a:r>
              <a:rPr lang="en-US" sz="1200" dirty="0" err="1" smtClean="0"/>
              <a:t>vor</a:t>
            </a:r>
            <a:r>
              <a:rPr lang="en-US" sz="1200" dirty="0" smtClean="0"/>
              <a:t> fi </a:t>
            </a:r>
            <a:r>
              <a:rPr lang="en-US" sz="1200" dirty="0" err="1" smtClean="0"/>
              <a:t>mentionate</a:t>
            </a:r>
            <a:r>
              <a:rPr lang="en-US" sz="1200" dirty="0" smtClean="0"/>
              <a:t> ulterior </a:t>
            </a:r>
            <a:r>
              <a:rPr lang="en-US" sz="1200" dirty="0" err="1" smtClean="0"/>
              <a:t>intr</a:t>
            </a:r>
            <a:r>
              <a:rPr lang="en-US" sz="1200" dirty="0" smtClean="0"/>
              <a:t>-o </a:t>
            </a:r>
            <a:r>
              <a:rPr lang="en-US" sz="1200" dirty="0" err="1" smtClean="0"/>
              <a:t>sectiune</a:t>
            </a:r>
            <a:r>
              <a:rPr lang="en-US" sz="1200" dirty="0" smtClean="0"/>
              <a:t> </a:t>
            </a:r>
            <a:r>
              <a:rPr lang="en-US" sz="1200" dirty="0" err="1" smtClean="0"/>
              <a:t>speciala</a:t>
            </a:r>
            <a:r>
              <a:rPr lang="en-US" sz="1200" dirty="0" smtClean="0"/>
              <a:t> in care </a:t>
            </a:r>
            <a:r>
              <a:rPr lang="en-US" sz="1200" dirty="0" err="1" smtClean="0"/>
              <a:t>voi</a:t>
            </a:r>
            <a:r>
              <a:rPr lang="en-US" sz="1200" dirty="0" smtClean="0"/>
              <a:t> </a:t>
            </a:r>
            <a:r>
              <a:rPr lang="en-US" sz="1200" dirty="0" err="1" smtClean="0"/>
              <a:t>explica</a:t>
            </a:r>
            <a:r>
              <a:rPr lang="en-US" sz="1200" dirty="0" smtClean="0"/>
              <a:t> cum </a:t>
            </a:r>
            <a:r>
              <a:rPr lang="en-US" sz="1200" dirty="0" err="1" smtClean="0"/>
              <a:t>functioneaza</a:t>
            </a:r>
            <a:r>
              <a:rPr lang="en-US" sz="1200" dirty="0" smtClean="0"/>
              <a:t>.</a:t>
            </a:r>
            <a:endParaRPr lang="en-US" sz="1400" dirty="0" smtClean="0"/>
          </a:p>
          <a:p>
            <a:pPr marL="0" indent="0">
              <a:buNone/>
            </a:pPr>
            <a:r>
              <a:rPr lang="en-US" sz="1200" dirty="0" err="1" smtClean="0"/>
              <a:t>Personajul</a:t>
            </a:r>
            <a:r>
              <a:rPr lang="en-US" sz="1200" dirty="0" smtClean="0"/>
              <a:t> principal ( </a:t>
            </a:r>
            <a:r>
              <a:rPr lang="en-US" sz="1200" dirty="0" err="1" smtClean="0"/>
              <a:t>eroul</a:t>
            </a:r>
            <a:r>
              <a:rPr lang="en-US" sz="1200" dirty="0" smtClean="0"/>
              <a:t> ) </a:t>
            </a:r>
            <a:r>
              <a:rPr lang="en-US" sz="1200" dirty="0" err="1" smtClean="0"/>
              <a:t>este</a:t>
            </a:r>
            <a:r>
              <a:rPr lang="en-US" sz="1200" dirty="0" smtClean="0"/>
              <a:t> un </a:t>
            </a:r>
            <a:r>
              <a:rPr lang="en-US" sz="1200" dirty="0" err="1" smtClean="0"/>
              <a:t>spadasin</a:t>
            </a:r>
            <a:r>
              <a:rPr lang="en-US" sz="1200" dirty="0" smtClean="0"/>
              <a:t> cu un </a:t>
            </a:r>
            <a:r>
              <a:rPr lang="en-US" sz="1200" dirty="0" err="1" smtClean="0"/>
              <a:t>renume</a:t>
            </a:r>
            <a:r>
              <a:rPr lang="en-US" sz="1200" dirty="0" smtClean="0"/>
              <a:t> </a:t>
            </a:r>
            <a:r>
              <a:rPr lang="en-US" sz="1200" dirty="0" err="1" smtClean="0"/>
              <a:t>incredibil</a:t>
            </a:r>
            <a:r>
              <a:rPr lang="en-US" sz="1200" dirty="0" smtClean="0"/>
              <a:t>, care in </a:t>
            </a:r>
            <a:r>
              <a:rPr lang="en-US" sz="1200" dirty="0" err="1" smtClean="0"/>
              <a:t>urma</a:t>
            </a:r>
            <a:r>
              <a:rPr lang="en-US" sz="1200" dirty="0" smtClean="0"/>
              <a:t> </a:t>
            </a:r>
            <a:r>
              <a:rPr lang="en-US" sz="1200" dirty="0" err="1" smtClean="0"/>
              <a:t>unui</a:t>
            </a:r>
            <a:r>
              <a:rPr lang="en-US" sz="1200" dirty="0" smtClean="0"/>
              <a:t> accident ( </a:t>
            </a:r>
            <a:r>
              <a:rPr lang="en-US" sz="1200" dirty="0" err="1" smtClean="0"/>
              <a:t>necunoscut</a:t>
            </a:r>
            <a:r>
              <a:rPr lang="en-US" sz="1200" dirty="0" smtClean="0"/>
              <a:t> ) a </a:t>
            </a:r>
            <a:r>
              <a:rPr lang="en-US" sz="1200" dirty="0" err="1" smtClean="0"/>
              <a:t>ajuns</a:t>
            </a:r>
            <a:r>
              <a:rPr lang="en-US" sz="1200" dirty="0" smtClean="0"/>
              <a:t> in </a:t>
            </a:r>
            <a:r>
              <a:rPr lang="en-US" sz="1200" dirty="0" err="1" smtClean="0"/>
              <a:t>acest</a:t>
            </a:r>
            <a:r>
              <a:rPr lang="en-US" sz="1200" dirty="0" smtClean="0"/>
              <a:t> loc. </a:t>
            </a:r>
            <a:r>
              <a:rPr lang="en-US" sz="1200" dirty="0" err="1" smtClean="0"/>
              <a:t>Aceasta</a:t>
            </a:r>
            <a:r>
              <a:rPr lang="en-US" sz="1200" dirty="0" smtClean="0"/>
              <a:t> </a:t>
            </a:r>
            <a:r>
              <a:rPr lang="en-US" sz="1200" dirty="0" err="1" smtClean="0"/>
              <a:t>experienta</a:t>
            </a:r>
            <a:r>
              <a:rPr lang="en-US" sz="1200" dirty="0" smtClean="0"/>
              <a:t> </a:t>
            </a:r>
            <a:r>
              <a:rPr lang="en-US" sz="1200" dirty="0" err="1" smtClean="0"/>
              <a:t>il</a:t>
            </a:r>
            <a:r>
              <a:rPr lang="en-US" sz="1200" dirty="0" smtClean="0"/>
              <a:t> </a:t>
            </a:r>
            <a:r>
              <a:rPr lang="en-US" sz="1200" dirty="0" err="1" smtClean="0"/>
              <a:t>ajuta</a:t>
            </a:r>
            <a:r>
              <a:rPr lang="en-US" sz="1200" dirty="0" smtClean="0"/>
              <a:t> </a:t>
            </a:r>
            <a:r>
              <a:rPr lang="en-US" sz="1200" dirty="0" err="1" smtClean="0"/>
              <a:t>sa</a:t>
            </a:r>
            <a:r>
              <a:rPr lang="en-US" sz="1200" dirty="0" smtClean="0"/>
              <a:t> </a:t>
            </a:r>
            <a:r>
              <a:rPr lang="en-US" sz="1200" dirty="0" err="1" smtClean="0"/>
              <a:t>isi</a:t>
            </a:r>
            <a:r>
              <a:rPr lang="en-US" sz="1200" dirty="0" smtClean="0"/>
              <a:t> </a:t>
            </a:r>
            <a:r>
              <a:rPr lang="en-US" sz="1200" dirty="0" err="1" smtClean="0"/>
              <a:t>descopere</a:t>
            </a:r>
            <a:r>
              <a:rPr lang="en-US" sz="1200" dirty="0" smtClean="0"/>
              <a:t> </a:t>
            </a:r>
            <a:r>
              <a:rPr lang="en-US" sz="1200" dirty="0" err="1" smtClean="0"/>
              <a:t>identitatea</a:t>
            </a:r>
            <a:r>
              <a:rPr lang="en-US" sz="1200" dirty="0" smtClean="0"/>
              <a:t> </a:t>
            </a:r>
            <a:r>
              <a:rPr lang="en-US" sz="1200" dirty="0" err="1" smtClean="0"/>
              <a:t>si</a:t>
            </a:r>
            <a:r>
              <a:rPr lang="en-US" sz="1200" dirty="0" smtClean="0"/>
              <a:t> </a:t>
            </a:r>
            <a:r>
              <a:rPr lang="en-US" sz="1200" dirty="0" err="1" smtClean="0"/>
              <a:t>scopul</a:t>
            </a:r>
            <a:r>
              <a:rPr lang="en-US" sz="1200" dirty="0" smtClean="0"/>
              <a:t> </a:t>
            </a:r>
            <a:r>
              <a:rPr lang="en-US" sz="1200" dirty="0" err="1" smtClean="0"/>
              <a:t>sau</a:t>
            </a:r>
            <a:r>
              <a:rPr lang="en-US" sz="1200" dirty="0" smtClean="0"/>
              <a:t> in </a:t>
            </a:r>
            <a:r>
              <a:rPr lang="en-US" sz="1200" dirty="0" err="1" smtClean="0"/>
              <a:t>lumea</a:t>
            </a:r>
            <a:r>
              <a:rPr lang="en-US" sz="1200" dirty="0" smtClean="0"/>
              <a:t> de </a:t>
            </a:r>
            <a:r>
              <a:rPr lang="en-US" sz="1200" dirty="0" err="1" smtClean="0"/>
              <a:t>apoi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r>
              <a:rPr lang="en-US" sz="1200" dirty="0" err="1" smtClean="0"/>
              <a:t>Personajul</a:t>
            </a:r>
            <a:r>
              <a:rPr lang="en-US" sz="1200" dirty="0" smtClean="0"/>
              <a:t> principal, </a:t>
            </a:r>
            <a:r>
              <a:rPr lang="en-US" sz="1200" dirty="0" err="1" smtClean="0"/>
              <a:t>dupa</a:t>
            </a:r>
            <a:r>
              <a:rPr lang="en-US" sz="1200" dirty="0" smtClean="0"/>
              <a:t> </a:t>
            </a:r>
            <a:r>
              <a:rPr lang="en-US" sz="1200" dirty="0" err="1" smtClean="0"/>
              <a:t>cele</a:t>
            </a:r>
            <a:r>
              <a:rPr lang="en-US" sz="1200" dirty="0" smtClean="0"/>
              <a:t> </a:t>
            </a:r>
            <a:r>
              <a:rPr lang="en-US" sz="1200" dirty="0" err="1" smtClean="0"/>
              <a:t>mentionate</a:t>
            </a:r>
            <a:r>
              <a:rPr lang="en-US" sz="1200" dirty="0" smtClean="0"/>
              <a:t>, </a:t>
            </a:r>
            <a:r>
              <a:rPr lang="en-US" sz="1200" dirty="0" err="1" smtClean="0"/>
              <a:t>va</a:t>
            </a:r>
            <a:r>
              <a:rPr lang="en-US" sz="1200" dirty="0" smtClean="0"/>
              <a:t> </a:t>
            </a:r>
            <a:r>
              <a:rPr lang="en-US" sz="1200" dirty="0" err="1" smtClean="0"/>
              <a:t>putea</a:t>
            </a:r>
            <a:r>
              <a:rPr lang="en-US" sz="1200" dirty="0" smtClean="0"/>
              <a:t> </a:t>
            </a:r>
            <a:r>
              <a:rPr lang="en-US" sz="1200" dirty="0" err="1" smtClean="0"/>
              <a:t>bloca</a:t>
            </a:r>
            <a:r>
              <a:rPr lang="en-US" sz="1200" dirty="0" smtClean="0"/>
              <a:t> </a:t>
            </a:r>
            <a:r>
              <a:rPr lang="en-US" sz="1200" dirty="0" err="1" smtClean="0"/>
              <a:t>atacurile</a:t>
            </a:r>
            <a:r>
              <a:rPr lang="en-US" sz="1200" dirty="0" smtClean="0"/>
              <a:t>, </a:t>
            </a:r>
            <a:r>
              <a:rPr lang="en-US" sz="1200" dirty="0" err="1" smtClean="0"/>
              <a:t>va</a:t>
            </a:r>
            <a:r>
              <a:rPr lang="en-US" sz="1200" dirty="0" smtClean="0"/>
              <a:t> </a:t>
            </a:r>
            <a:r>
              <a:rPr lang="en-US" sz="1200" dirty="0" err="1" smtClean="0"/>
              <a:t>avea</a:t>
            </a:r>
            <a:r>
              <a:rPr lang="en-US" sz="1200" dirty="0" smtClean="0"/>
              <a:t> un pattern de 3 </a:t>
            </a:r>
            <a:r>
              <a:rPr lang="en-US" sz="1200" dirty="0" err="1" smtClean="0"/>
              <a:t>atacuri</a:t>
            </a:r>
            <a:r>
              <a:rPr lang="en-US" sz="1200" dirty="0" smtClean="0"/>
              <a:t> cu katana </a:t>
            </a:r>
            <a:r>
              <a:rPr lang="en-US" sz="1200" dirty="0" err="1" smtClean="0"/>
              <a:t>sa</a:t>
            </a:r>
            <a:r>
              <a:rPr lang="en-US" sz="1200" dirty="0" smtClean="0"/>
              <a:t>, </a:t>
            </a:r>
            <a:r>
              <a:rPr lang="en-US" sz="1200" dirty="0" err="1" smtClean="0"/>
              <a:t>va</a:t>
            </a:r>
            <a:r>
              <a:rPr lang="en-US" sz="1200" dirty="0" smtClean="0"/>
              <a:t> </a:t>
            </a:r>
            <a:r>
              <a:rPr lang="en-US" sz="1200" dirty="0" err="1" smtClean="0"/>
              <a:t>putea</a:t>
            </a:r>
            <a:r>
              <a:rPr lang="en-US" sz="1200" dirty="0" smtClean="0"/>
              <a:t> sari </a:t>
            </a:r>
            <a:r>
              <a:rPr lang="en-US" sz="1200" dirty="0" err="1" smtClean="0"/>
              <a:t>peste</a:t>
            </a:r>
            <a:r>
              <a:rPr lang="en-US" sz="1200" dirty="0" smtClean="0"/>
              <a:t> </a:t>
            </a:r>
            <a:r>
              <a:rPr lang="en-US" sz="1200" dirty="0" err="1" smtClean="0"/>
              <a:t>obstacole</a:t>
            </a:r>
            <a:r>
              <a:rPr lang="en-US" sz="1200" dirty="0" smtClean="0"/>
              <a:t> </a:t>
            </a:r>
            <a:r>
              <a:rPr lang="en-US" sz="1200" dirty="0" err="1" smtClean="0"/>
              <a:t>sau</a:t>
            </a:r>
            <a:r>
              <a:rPr lang="en-US" sz="1200" dirty="0" smtClean="0"/>
              <a:t> eventual </a:t>
            </a:r>
            <a:r>
              <a:rPr lang="en-US" sz="1200" dirty="0" err="1" smtClean="0"/>
              <a:t>proiectile</a:t>
            </a:r>
            <a:r>
              <a:rPr lang="en-US" sz="1200" dirty="0" smtClean="0"/>
              <a:t> are </a:t>
            </a:r>
            <a:r>
              <a:rPr lang="en-US" sz="1200" dirty="0" err="1" smtClean="0"/>
              <a:t>inamicilor</a:t>
            </a:r>
            <a:r>
              <a:rPr lang="en-US" sz="1200" dirty="0" smtClean="0"/>
              <a:t>, </a:t>
            </a:r>
            <a:r>
              <a:rPr lang="en-US" sz="1200" dirty="0" err="1" smtClean="0"/>
              <a:t>poate</a:t>
            </a:r>
            <a:r>
              <a:rPr lang="en-US" sz="1200" dirty="0" smtClean="0"/>
              <a:t> </a:t>
            </a:r>
            <a:r>
              <a:rPr lang="en-US" sz="1200" dirty="0" err="1" smtClean="0"/>
              <a:t>fugi</a:t>
            </a:r>
            <a:r>
              <a:rPr lang="en-US" sz="1200" dirty="0" smtClean="0"/>
              <a:t> </a:t>
            </a:r>
            <a:r>
              <a:rPr lang="en-US" sz="1200" dirty="0" err="1" smtClean="0"/>
              <a:t>dar</a:t>
            </a:r>
            <a:r>
              <a:rPr lang="en-US" sz="1200" dirty="0" smtClean="0"/>
              <a:t> nu </a:t>
            </a:r>
            <a:r>
              <a:rPr lang="en-US" sz="1200" dirty="0" err="1" smtClean="0"/>
              <a:t>poate</a:t>
            </a:r>
            <a:r>
              <a:rPr lang="en-US" sz="1200" dirty="0" smtClean="0"/>
              <a:t> merge ( are </a:t>
            </a:r>
            <a:r>
              <a:rPr lang="en-US" sz="1200" dirty="0" err="1" smtClean="0"/>
              <a:t>doar</a:t>
            </a:r>
            <a:r>
              <a:rPr lang="en-US" sz="1200" dirty="0" smtClean="0"/>
              <a:t> </a:t>
            </a:r>
            <a:r>
              <a:rPr lang="en-US" sz="1200" dirty="0" err="1" smtClean="0"/>
              <a:t>animatie</a:t>
            </a:r>
            <a:r>
              <a:rPr lang="en-US" sz="1200" dirty="0" smtClean="0"/>
              <a:t> de run, nu </a:t>
            </a:r>
            <a:r>
              <a:rPr lang="en-US" sz="1200" dirty="0" err="1" smtClean="0"/>
              <a:t>si</a:t>
            </a:r>
            <a:r>
              <a:rPr lang="en-US" sz="1200" dirty="0" smtClean="0"/>
              <a:t> de walk, eventual </a:t>
            </a:r>
            <a:r>
              <a:rPr lang="en-US" sz="1200" dirty="0" err="1" smtClean="0"/>
              <a:t>cea</a:t>
            </a:r>
            <a:r>
              <a:rPr lang="en-US" sz="1200" dirty="0" smtClean="0"/>
              <a:t> de walk </a:t>
            </a:r>
            <a:r>
              <a:rPr lang="en-US" sz="1200" dirty="0" err="1" smtClean="0"/>
              <a:t>implementata</a:t>
            </a:r>
            <a:r>
              <a:rPr lang="en-US" sz="1200" dirty="0" smtClean="0"/>
              <a:t> in </a:t>
            </a:r>
            <a:r>
              <a:rPr lang="en-US" sz="1200" dirty="0" err="1" smtClean="0"/>
              <a:t>cazul</a:t>
            </a:r>
            <a:r>
              <a:rPr lang="en-US" sz="1200" dirty="0" smtClean="0"/>
              <a:t> </a:t>
            </a:r>
            <a:r>
              <a:rPr lang="en-US" sz="1200" dirty="0" err="1" smtClean="0"/>
              <a:t>unui</a:t>
            </a:r>
            <a:r>
              <a:rPr lang="en-US" sz="1200" dirty="0" smtClean="0"/>
              <a:t> </a:t>
            </a:r>
            <a:r>
              <a:rPr lang="en-US" sz="1200" dirty="0" err="1" smtClean="0"/>
              <a:t>cutscene</a:t>
            </a:r>
            <a:r>
              <a:rPr lang="en-US" sz="1200" dirty="0" smtClean="0"/>
              <a:t>/dialog ).</a:t>
            </a:r>
          </a:p>
          <a:p>
            <a:pPr marL="0" indent="0">
              <a:buNone/>
            </a:pPr>
            <a:r>
              <a:rPr lang="en-US" sz="1200" dirty="0" err="1" smtClean="0"/>
              <a:t>Inamicii</a:t>
            </a:r>
            <a:r>
              <a:rPr lang="en-US" sz="1200" dirty="0" smtClean="0"/>
              <a:t> </a:t>
            </a:r>
            <a:r>
              <a:rPr lang="en-US" sz="1200" dirty="0" err="1" smtClean="0"/>
              <a:t>vor</a:t>
            </a:r>
            <a:r>
              <a:rPr lang="en-US" sz="1200" dirty="0" smtClean="0"/>
              <a:t> </a:t>
            </a:r>
            <a:r>
              <a:rPr lang="en-US" sz="1200" dirty="0" err="1" smtClean="0"/>
              <a:t>avea</a:t>
            </a:r>
            <a:r>
              <a:rPr lang="en-US" sz="1200" dirty="0" smtClean="0"/>
              <a:t> </a:t>
            </a:r>
            <a:r>
              <a:rPr lang="en-US" sz="1200" dirty="0" err="1" smtClean="0"/>
              <a:t>acelasi</a:t>
            </a:r>
            <a:r>
              <a:rPr lang="en-US" sz="1200" dirty="0" smtClean="0"/>
              <a:t> </a:t>
            </a:r>
            <a:r>
              <a:rPr lang="en-US" sz="1200" dirty="0" err="1" smtClean="0"/>
              <a:t>implementari</a:t>
            </a:r>
            <a:r>
              <a:rPr lang="en-US" sz="1200" dirty="0" smtClean="0"/>
              <a:t>, </a:t>
            </a:r>
            <a:r>
              <a:rPr lang="en-US" sz="1200" dirty="0" err="1" smtClean="0"/>
              <a:t>insa</a:t>
            </a:r>
            <a:r>
              <a:rPr lang="en-US" sz="1200" dirty="0" smtClean="0"/>
              <a:t> </a:t>
            </a:r>
            <a:r>
              <a:rPr lang="en-US" sz="1200" dirty="0" err="1" smtClean="0"/>
              <a:t>acestia</a:t>
            </a:r>
            <a:r>
              <a:rPr lang="en-US" sz="1200" dirty="0" smtClean="0"/>
              <a:t> </a:t>
            </a:r>
            <a:r>
              <a:rPr lang="en-US" sz="1200" dirty="0" err="1" smtClean="0"/>
              <a:t>vor</a:t>
            </a:r>
            <a:r>
              <a:rPr lang="en-US" sz="1200" dirty="0" smtClean="0"/>
              <a:t> </a:t>
            </a:r>
            <a:r>
              <a:rPr lang="en-US" sz="1200" dirty="0" err="1" smtClean="0"/>
              <a:t>avea</a:t>
            </a:r>
            <a:r>
              <a:rPr lang="en-US" sz="1200" dirty="0" smtClean="0"/>
              <a:t> </a:t>
            </a:r>
            <a:r>
              <a:rPr lang="en-US" sz="1200" dirty="0" err="1" smtClean="0"/>
              <a:t>nivele</a:t>
            </a:r>
            <a:r>
              <a:rPr lang="en-US" sz="1200" dirty="0" smtClean="0"/>
              <a:t> </a:t>
            </a:r>
            <a:r>
              <a:rPr lang="en-US" sz="1200" dirty="0" err="1" smtClean="0"/>
              <a:t>diferite</a:t>
            </a:r>
            <a:r>
              <a:rPr lang="en-US" sz="1200" dirty="0" smtClean="0"/>
              <a:t> de </a:t>
            </a:r>
            <a:r>
              <a:rPr lang="en-US" sz="1200" dirty="0" err="1" smtClean="0"/>
              <a:t>dificultate</a:t>
            </a:r>
            <a:r>
              <a:rPr lang="en-US" sz="1200" dirty="0" smtClean="0"/>
              <a:t> in </a:t>
            </a:r>
            <a:r>
              <a:rPr lang="en-US" sz="1200" dirty="0" err="1" smtClean="0"/>
              <a:t>functie</a:t>
            </a:r>
            <a:r>
              <a:rPr lang="en-US" sz="1200" dirty="0" smtClean="0"/>
              <a:t> de </a:t>
            </a:r>
            <a:r>
              <a:rPr lang="en-US" sz="1200" dirty="0" err="1" smtClean="0"/>
              <a:t>nivelul</a:t>
            </a:r>
            <a:r>
              <a:rPr lang="en-US" sz="1200" dirty="0" smtClean="0"/>
              <a:t> current la care se </a:t>
            </a:r>
            <a:r>
              <a:rPr lang="en-US" sz="1200" dirty="0" err="1" smtClean="0"/>
              <a:t>afla</a:t>
            </a:r>
            <a:r>
              <a:rPr lang="en-US" sz="1200" dirty="0" smtClean="0"/>
              <a:t> </a:t>
            </a:r>
            <a:r>
              <a:rPr lang="en-US" sz="1200" dirty="0" err="1" smtClean="0"/>
              <a:t>jucatorul</a:t>
            </a:r>
            <a:r>
              <a:rPr lang="en-US" sz="1200" dirty="0" smtClean="0"/>
              <a:t>. </a:t>
            </a:r>
            <a:r>
              <a:rPr lang="en-US" sz="1200" dirty="0" err="1" smtClean="0"/>
              <a:t>Asadar</a:t>
            </a:r>
            <a:r>
              <a:rPr lang="en-US" sz="1200" dirty="0" smtClean="0"/>
              <a:t>, la </a:t>
            </a:r>
            <a:r>
              <a:rPr lang="en-US" sz="1200" dirty="0" err="1" smtClean="0"/>
              <a:t>fiecare</a:t>
            </a:r>
            <a:r>
              <a:rPr lang="en-US" sz="1200" dirty="0" smtClean="0"/>
              <a:t> </a:t>
            </a:r>
            <a:r>
              <a:rPr lang="en-US" sz="1200" dirty="0" err="1" smtClean="0"/>
              <a:t>nivel</a:t>
            </a:r>
            <a:r>
              <a:rPr lang="en-US" sz="1200" dirty="0" smtClean="0"/>
              <a:t>, </a:t>
            </a:r>
            <a:r>
              <a:rPr lang="en-US" sz="1200" dirty="0" err="1" smtClean="0"/>
              <a:t>apar</a:t>
            </a:r>
            <a:r>
              <a:rPr lang="en-US" sz="1200" dirty="0" smtClean="0"/>
              <a:t> </a:t>
            </a:r>
            <a:r>
              <a:rPr lang="en-US" sz="1200" dirty="0" err="1" smtClean="0"/>
              <a:t>inamici</a:t>
            </a:r>
            <a:r>
              <a:rPr lang="en-US" sz="1200" dirty="0" smtClean="0"/>
              <a:t> </a:t>
            </a:r>
            <a:r>
              <a:rPr lang="en-US" sz="1200" dirty="0" err="1" smtClean="0"/>
              <a:t>noi</a:t>
            </a:r>
            <a:r>
              <a:rPr lang="en-US" sz="1200" dirty="0" smtClean="0"/>
              <a:t> care </a:t>
            </a:r>
            <a:r>
              <a:rPr lang="en-US" sz="1200" dirty="0" err="1" smtClean="0"/>
              <a:t>sunt</a:t>
            </a:r>
            <a:r>
              <a:rPr lang="en-US" sz="1200" dirty="0" smtClean="0"/>
              <a:t> cu o </a:t>
            </a:r>
            <a:r>
              <a:rPr lang="en-US" sz="1200" dirty="0" err="1" smtClean="0"/>
              <a:t>dificultate</a:t>
            </a:r>
            <a:r>
              <a:rPr lang="en-US" sz="1200" dirty="0" smtClean="0"/>
              <a:t> </a:t>
            </a:r>
            <a:r>
              <a:rPr lang="en-US" sz="1200" dirty="0" err="1" smtClean="0"/>
              <a:t>mai</a:t>
            </a:r>
            <a:r>
              <a:rPr lang="en-US" sz="1200" dirty="0" smtClean="0"/>
              <a:t> </a:t>
            </a:r>
            <a:r>
              <a:rPr lang="en-US" sz="1200" dirty="0" err="1" smtClean="0"/>
              <a:t>ridicata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r>
              <a:rPr lang="en-US" sz="1200" dirty="0" err="1" smtClean="0"/>
              <a:t>Inamicii</a:t>
            </a:r>
            <a:r>
              <a:rPr lang="en-US" sz="1200" dirty="0" smtClean="0"/>
              <a:t> </a:t>
            </a:r>
            <a:r>
              <a:rPr lang="en-US" sz="1200" dirty="0" err="1" smtClean="0"/>
              <a:t>constau</a:t>
            </a:r>
            <a:r>
              <a:rPr lang="en-US" sz="1200" dirty="0" smtClean="0"/>
              <a:t> in </a:t>
            </a:r>
            <a:r>
              <a:rPr lang="en-US" sz="1200" dirty="0" err="1" smtClean="0"/>
              <a:t>orci</a:t>
            </a:r>
            <a:r>
              <a:rPr lang="en-US" sz="1200" dirty="0" smtClean="0"/>
              <a:t> ( </a:t>
            </a:r>
            <a:r>
              <a:rPr lang="en-US" sz="1200" dirty="0" err="1" smtClean="0"/>
              <a:t>inamici</a:t>
            </a:r>
            <a:r>
              <a:rPr lang="en-US" sz="1200" dirty="0" smtClean="0"/>
              <a:t> </a:t>
            </a:r>
            <a:r>
              <a:rPr lang="en-US" sz="1200" dirty="0" err="1" smtClean="0"/>
              <a:t>usori</a:t>
            </a:r>
            <a:r>
              <a:rPr lang="en-US" sz="1200" dirty="0" smtClean="0"/>
              <a:t> ), </a:t>
            </a:r>
            <a:r>
              <a:rPr lang="en-US" sz="1200" dirty="0" err="1" smtClean="0"/>
              <a:t>scheleti</a:t>
            </a:r>
            <a:r>
              <a:rPr lang="en-US" sz="1200" dirty="0" smtClean="0"/>
              <a:t> ( </a:t>
            </a:r>
            <a:r>
              <a:rPr lang="en-US" sz="1200" dirty="0" err="1" smtClean="0"/>
              <a:t>inamici</a:t>
            </a:r>
            <a:r>
              <a:rPr lang="en-US" sz="1200" dirty="0" smtClean="0"/>
              <a:t> </a:t>
            </a:r>
            <a:r>
              <a:rPr lang="en-US" sz="1200" dirty="0" err="1" smtClean="0"/>
              <a:t>medii</a:t>
            </a:r>
            <a:r>
              <a:rPr lang="en-US" sz="1200" dirty="0" smtClean="0"/>
              <a:t> ) </a:t>
            </a:r>
            <a:r>
              <a:rPr lang="en-US" sz="1200" dirty="0" err="1" smtClean="0"/>
              <a:t>si</a:t>
            </a:r>
            <a:r>
              <a:rPr lang="en-US" sz="1200" dirty="0" smtClean="0"/>
              <a:t> </a:t>
            </a:r>
            <a:r>
              <a:rPr lang="en-US" sz="1200" dirty="0" err="1" smtClean="0"/>
              <a:t>varcolaci</a:t>
            </a:r>
            <a:r>
              <a:rPr lang="en-US" sz="1200" dirty="0" smtClean="0"/>
              <a:t> ( </a:t>
            </a:r>
            <a:r>
              <a:rPr lang="en-US" sz="1200" dirty="0" err="1" smtClean="0"/>
              <a:t>inamici</a:t>
            </a:r>
            <a:r>
              <a:rPr lang="en-US" sz="1200" dirty="0" smtClean="0"/>
              <a:t> </a:t>
            </a:r>
            <a:r>
              <a:rPr lang="en-US" sz="1200" dirty="0" err="1" smtClean="0"/>
              <a:t>mai</a:t>
            </a:r>
            <a:r>
              <a:rPr lang="en-US" sz="1200" dirty="0" smtClean="0"/>
              <a:t> </a:t>
            </a:r>
            <a:r>
              <a:rPr lang="en-US" sz="1200" dirty="0" err="1" smtClean="0"/>
              <a:t>greu</a:t>
            </a:r>
            <a:r>
              <a:rPr lang="en-US" sz="1200" dirty="0" smtClean="0"/>
              <a:t> de </a:t>
            </a:r>
            <a:r>
              <a:rPr lang="en-US" sz="1200" dirty="0" err="1" smtClean="0"/>
              <a:t>invins</a:t>
            </a:r>
            <a:r>
              <a:rPr lang="en-US" sz="1200" dirty="0" smtClean="0"/>
              <a:t> ).</a:t>
            </a:r>
          </a:p>
          <a:p>
            <a:pPr marL="0" indent="0">
              <a:buNone/>
            </a:pPr>
            <a:r>
              <a:rPr lang="en-US" sz="1200" dirty="0" err="1" smtClean="0"/>
              <a:t>Orcile</a:t>
            </a:r>
            <a:r>
              <a:rPr lang="en-US" sz="1200" dirty="0" smtClean="0"/>
              <a:t> </a:t>
            </a:r>
            <a:r>
              <a:rPr lang="en-US" sz="1200" dirty="0" err="1" smtClean="0"/>
              <a:t>vor</a:t>
            </a:r>
            <a:r>
              <a:rPr lang="en-US" sz="1200" dirty="0" smtClean="0"/>
              <a:t> </a:t>
            </a:r>
            <a:r>
              <a:rPr lang="en-US" sz="1200" dirty="0" err="1" smtClean="0"/>
              <a:t>aparea</a:t>
            </a:r>
            <a:r>
              <a:rPr lang="en-US" sz="1200" dirty="0" smtClean="0"/>
              <a:t> in </a:t>
            </a:r>
            <a:r>
              <a:rPr lang="en-US" sz="1200" dirty="0" err="1" smtClean="0"/>
              <a:t>numar</a:t>
            </a:r>
            <a:r>
              <a:rPr lang="en-US" sz="1200" dirty="0" smtClean="0"/>
              <a:t> </a:t>
            </a:r>
            <a:r>
              <a:rPr lang="en-US" sz="1200" dirty="0" err="1" smtClean="0"/>
              <a:t>mai</a:t>
            </a:r>
            <a:r>
              <a:rPr lang="en-US" sz="1200" dirty="0" smtClean="0"/>
              <a:t> mare </a:t>
            </a:r>
            <a:r>
              <a:rPr lang="en-US" sz="1200" dirty="0" err="1" smtClean="0"/>
              <a:t>si</a:t>
            </a:r>
            <a:r>
              <a:rPr lang="en-US" sz="1200" dirty="0" smtClean="0"/>
              <a:t> </a:t>
            </a:r>
            <a:r>
              <a:rPr lang="en-US" sz="1200" dirty="0" err="1" smtClean="0"/>
              <a:t>ei</a:t>
            </a:r>
            <a:r>
              <a:rPr lang="en-US" sz="1200" dirty="0" smtClean="0"/>
              <a:t> pot fi </a:t>
            </a:r>
            <a:r>
              <a:rPr lang="en-US" sz="1200" dirty="0" err="1" smtClean="0"/>
              <a:t>invinsi</a:t>
            </a:r>
            <a:r>
              <a:rPr lang="en-US" sz="1200" dirty="0" smtClean="0"/>
              <a:t> </a:t>
            </a:r>
            <a:r>
              <a:rPr lang="en-US" sz="1200" dirty="0" err="1" smtClean="0"/>
              <a:t>dintr</a:t>
            </a:r>
            <a:r>
              <a:rPr lang="en-US" sz="1200" dirty="0" smtClean="0"/>
              <a:t>-o </a:t>
            </a:r>
            <a:r>
              <a:rPr lang="en-US" sz="1200" dirty="0" err="1" smtClean="0"/>
              <a:t>singura</a:t>
            </a:r>
            <a:r>
              <a:rPr lang="en-US" sz="1200" dirty="0" smtClean="0"/>
              <a:t> </a:t>
            </a:r>
            <a:r>
              <a:rPr lang="en-US" sz="1200" dirty="0" err="1" smtClean="0"/>
              <a:t>lovitura</a:t>
            </a:r>
            <a:r>
              <a:rPr lang="en-US" sz="1200" dirty="0" smtClean="0"/>
              <a:t>, </a:t>
            </a:r>
            <a:r>
              <a:rPr lang="en-US" sz="1200" dirty="0" err="1" smtClean="0"/>
              <a:t>scheletii</a:t>
            </a:r>
            <a:r>
              <a:rPr lang="en-US" sz="1200" dirty="0" smtClean="0"/>
              <a:t> </a:t>
            </a:r>
            <a:r>
              <a:rPr lang="en-US" sz="1200" dirty="0" err="1" smtClean="0"/>
              <a:t>apar</a:t>
            </a:r>
            <a:r>
              <a:rPr lang="en-US" sz="1200" dirty="0" smtClean="0"/>
              <a:t> in </a:t>
            </a:r>
            <a:r>
              <a:rPr lang="en-US" sz="1200" dirty="0" err="1" smtClean="0"/>
              <a:t>numar</a:t>
            </a:r>
            <a:r>
              <a:rPr lang="en-US" sz="1200" dirty="0" smtClean="0"/>
              <a:t> la </a:t>
            </a:r>
            <a:r>
              <a:rPr lang="en-US" sz="1200" dirty="0" err="1" smtClean="0"/>
              <a:t>fel</a:t>
            </a:r>
            <a:r>
              <a:rPr lang="en-US" sz="1200" dirty="0" smtClean="0"/>
              <a:t> ca </a:t>
            </a:r>
            <a:r>
              <a:rPr lang="en-US" sz="1200" dirty="0" err="1" smtClean="0"/>
              <a:t>si</a:t>
            </a:r>
            <a:r>
              <a:rPr lang="en-US" sz="1200" dirty="0" smtClean="0"/>
              <a:t> </a:t>
            </a:r>
            <a:r>
              <a:rPr lang="en-US" sz="1200" dirty="0" err="1" smtClean="0"/>
              <a:t>orcile</a:t>
            </a:r>
            <a:r>
              <a:rPr lang="en-US" sz="1200" dirty="0" smtClean="0"/>
              <a:t> </a:t>
            </a:r>
            <a:r>
              <a:rPr lang="en-US" sz="1200" dirty="0" err="1" smtClean="0"/>
              <a:t>si</a:t>
            </a:r>
            <a:r>
              <a:rPr lang="en-US" sz="1200" dirty="0" smtClean="0"/>
              <a:t> pot fi </a:t>
            </a:r>
            <a:r>
              <a:rPr lang="en-US" sz="1200" dirty="0" err="1" smtClean="0"/>
              <a:t>invinsi</a:t>
            </a:r>
            <a:r>
              <a:rPr lang="en-US" sz="1200" dirty="0" smtClean="0"/>
              <a:t> din 3 </a:t>
            </a:r>
            <a:r>
              <a:rPr lang="en-US" sz="1200" dirty="0" err="1" smtClean="0"/>
              <a:t>lovituri</a:t>
            </a:r>
            <a:r>
              <a:rPr lang="en-US" sz="1200" dirty="0" smtClean="0"/>
              <a:t>, </a:t>
            </a:r>
            <a:r>
              <a:rPr lang="en-US" sz="1200" dirty="0" err="1" smtClean="0"/>
              <a:t>iar</a:t>
            </a:r>
            <a:r>
              <a:rPr lang="en-US" sz="1200" dirty="0" smtClean="0"/>
              <a:t> </a:t>
            </a:r>
            <a:r>
              <a:rPr lang="en-US" sz="1200" dirty="0" err="1" smtClean="0"/>
              <a:t>varcolacii</a:t>
            </a:r>
            <a:r>
              <a:rPr lang="en-US" sz="1200" dirty="0" smtClean="0"/>
              <a:t> </a:t>
            </a:r>
            <a:r>
              <a:rPr lang="en-US" sz="1200" dirty="0" err="1" smtClean="0"/>
              <a:t>apar</a:t>
            </a:r>
            <a:r>
              <a:rPr lang="en-US" sz="1200" dirty="0" smtClean="0"/>
              <a:t> in </a:t>
            </a:r>
            <a:r>
              <a:rPr lang="en-US" sz="1200" dirty="0" err="1" smtClean="0"/>
              <a:t>numar</a:t>
            </a:r>
            <a:r>
              <a:rPr lang="en-US" sz="1200" dirty="0" smtClean="0"/>
              <a:t> </a:t>
            </a:r>
            <a:r>
              <a:rPr lang="en-US" sz="1200" dirty="0" err="1" smtClean="0"/>
              <a:t>considerabil</a:t>
            </a:r>
            <a:r>
              <a:rPr lang="en-US" sz="1200" dirty="0" smtClean="0"/>
              <a:t> </a:t>
            </a:r>
            <a:r>
              <a:rPr lang="en-US" sz="1200" dirty="0" err="1" smtClean="0"/>
              <a:t>mai</a:t>
            </a:r>
            <a:r>
              <a:rPr lang="en-US" sz="1200" dirty="0" smtClean="0"/>
              <a:t> mic, </a:t>
            </a:r>
            <a:r>
              <a:rPr lang="en-US" sz="1200" dirty="0" err="1" smtClean="0"/>
              <a:t>dar</a:t>
            </a:r>
            <a:r>
              <a:rPr lang="en-US" sz="1200" dirty="0" smtClean="0"/>
              <a:t> pot fi </a:t>
            </a:r>
            <a:r>
              <a:rPr lang="en-US" sz="1200" dirty="0" err="1" smtClean="0"/>
              <a:t>invisi</a:t>
            </a:r>
            <a:r>
              <a:rPr lang="en-US" sz="1200" dirty="0" smtClean="0"/>
              <a:t> din 5-7 </a:t>
            </a:r>
            <a:r>
              <a:rPr lang="en-US" sz="1200" dirty="0" err="1" smtClean="0"/>
              <a:t>lovituri</a:t>
            </a:r>
            <a:r>
              <a:rPr lang="en-US" sz="1200" dirty="0"/>
              <a:t> </a:t>
            </a:r>
            <a:r>
              <a:rPr lang="en-US" sz="1200" dirty="0" smtClean="0"/>
              <a:t>( RNG ).</a:t>
            </a:r>
          </a:p>
          <a:p>
            <a:pPr marL="0" indent="0">
              <a:buNone/>
            </a:pPr>
            <a:r>
              <a:rPr lang="en-US" sz="1200" dirty="0" err="1" smtClean="0"/>
              <a:t>Atacurile</a:t>
            </a:r>
            <a:r>
              <a:rPr lang="en-US" sz="1200" dirty="0" smtClean="0"/>
              <a:t> </a:t>
            </a:r>
            <a:r>
              <a:rPr lang="en-US" sz="1200" dirty="0" err="1" smtClean="0"/>
              <a:t>lor</a:t>
            </a:r>
            <a:r>
              <a:rPr lang="en-US" sz="1200" dirty="0" smtClean="0"/>
              <a:t> POT fi </a:t>
            </a:r>
            <a:r>
              <a:rPr lang="en-US" sz="1200" dirty="0" err="1" smtClean="0"/>
              <a:t>blocate</a:t>
            </a:r>
            <a:r>
              <a:rPr lang="en-US" sz="1200" dirty="0" smtClean="0"/>
              <a:t>, </a:t>
            </a:r>
            <a:r>
              <a:rPr lang="en-US" sz="1200" dirty="0" err="1" smtClean="0"/>
              <a:t>indiferent</a:t>
            </a:r>
            <a:r>
              <a:rPr lang="en-US" sz="1200" dirty="0" smtClean="0"/>
              <a:t> </a:t>
            </a:r>
            <a:r>
              <a:rPr lang="en-US" sz="1200" dirty="0" err="1" smtClean="0"/>
              <a:t>daca</a:t>
            </a:r>
            <a:r>
              <a:rPr lang="en-US" sz="1200" dirty="0" smtClean="0"/>
              <a:t> </a:t>
            </a:r>
            <a:r>
              <a:rPr lang="en-US" sz="1200" dirty="0" err="1" smtClean="0"/>
              <a:t>sunt</a:t>
            </a:r>
            <a:r>
              <a:rPr lang="en-US" sz="1200" dirty="0" smtClean="0"/>
              <a:t> de la </a:t>
            </a:r>
            <a:r>
              <a:rPr lang="en-US" sz="1200" dirty="0" err="1" smtClean="0"/>
              <a:t>apropiere</a:t>
            </a:r>
            <a:r>
              <a:rPr lang="en-US" sz="1200" dirty="0" smtClean="0"/>
              <a:t> </a:t>
            </a:r>
            <a:r>
              <a:rPr lang="en-US" sz="1200" dirty="0" err="1" smtClean="0"/>
              <a:t>sau</a:t>
            </a:r>
            <a:r>
              <a:rPr lang="en-US" sz="1200" dirty="0" smtClean="0"/>
              <a:t> de la </a:t>
            </a:r>
            <a:r>
              <a:rPr lang="en-US" sz="1200" dirty="0" err="1" smtClean="0"/>
              <a:t>distanta</a:t>
            </a:r>
            <a:r>
              <a:rPr lang="en-US" sz="1200" dirty="0" smtClean="0"/>
              <a:t>, </a:t>
            </a:r>
            <a:r>
              <a:rPr lang="en-US" sz="1200" dirty="0" err="1" smtClean="0"/>
              <a:t>insa</a:t>
            </a:r>
            <a:r>
              <a:rPr lang="en-US" sz="1200" dirty="0" smtClean="0"/>
              <a:t> wind-up time-</a:t>
            </a:r>
            <a:r>
              <a:rPr lang="en-US" sz="1200" dirty="0" err="1" smtClean="0"/>
              <a:t>ul</a:t>
            </a:r>
            <a:r>
              <a:rPr lang="en-US" sz="1200" dirty="0" smtClean="0"/>
              <a:t> </a:t>
            </a:r>
            <a:r>
              <a:rPr lang="en-US" sz="1200" dirty="0" err="1" smtClean="0"/>
              <a:t>atat</a:t>
            </a:r>
            <a:r>
              <a:rPr lang="en-US" sz="1200" dirty="0" smtClean="0"/>
              <a:t> cat </a:t>
            </a:r>
            <a:r>
              <a:rPr lang="en-US" sz="1200" dirty="0" err="1" smtClean="0"/>
              <a:t>si</a:t>
            </a:r>
            <a:r>
              <a:rPr lang="en-US" sz="1200" dirty="0" smtClean="0"/>
              <a:t> </a:t>
            </a:r>
            <a:r>
              <a:rPr lang="en-US" sz="1200" dirty="0" err="1" smtClean="0"/>
              <a:t>timpul</a:t>
            </a:r>
            <a:r>
              <a:rPr lang="en-US" sz="1200" dirty="0" smtClean="0"/>
              <a:t> </a:t>
            </a:r>
            <a:r>
              <a:rPr lang="en-US" sz="1200" dirty="0" err="1" smtClean="0"/>
              <a:t>dintre</a:t>
            </a:r>
            <a:r>
              <a:rPr lang="en-US" sz="1200" dirty="0" smtClean="0"/>
              <a:t> </a:t>
            </a:r>
            <a:r>
              <a:rPr lang="en-US" sz="1200" dirty="0" err="1" smtClean="0"/>
              <a:t>atacuri</a:t>
            </a:r>
            <a:r>
              <a:rPr lang="en-US" sz="1200" dirty="0" smtClean="0"/>
              <a:t> </a:t>
            </a:r>
            <a:r>
              <a:rPr lang="en-US" sz="1200" dirty="0" err="1" smtClean="0"/>
              <a:t>este</a:t>
            </a:r>
            <a:r>
              <a:rPr lang="en-US" sz="1200" dirty="0" smtClean="0"/>
              <a:t> </a:t>
            </a:r>
            <a:r>
              <a:rPr lang="en-US" sz="1200" dirty="0" err="1" smtClean="0"/>
              <a:t>ceea</a:t>
            </a:r>
            <a:r>
              <a:rPr lang="en-US" sz="1200" dirty="0" smtClean="0"/>
              <a:t> </a:t>
            </a:r>
            <a:r>
              <a:rPr lang="en-US" sz="1200" dirty="0" err="1" smtClean="0"/>
              <a:t>ce</a:t>
            </a:r>
            <a:r>
              <a:rPr lang="en-US" sz="1200" dirty="0" smtClean="0"/>
              <a:t> </a:t>
            </a:r>
            <a:r>
              <a:rPr lang="en-US" sz="1200" dirty="0" err="1" smtClean="0"/>
              <a:t>confera</a:t>
            </a:r>
            <a:r>
              <a:rPr lang="en-US" sz="1200" dirty="0" smtClean="0"/>
              <a:t> </a:t>
            </a:r>
            <a:r>
              <a:rPr lang="en-US" sz="1200" dirty="0" err="1" smtClean="0"/>
              <a:t>dificultatea</a:t>
            </a:r>
            <a:r>
              <a:rPr lang="en-US" sz="1200" dirty="0" smtClean="0"/>
              <a:t> in </a:t>
            </a:r>
            <a:r>
              <a:rPr lang="en-US" sz="1200" dirty="0" err="1" smtClean="0"/>
              <a:t>crestere</a:t>
            </a:r>
            <a:r>
              <a:rPr lang="en-US" sz="1200" dirty="0" smtClean="0"/>
              <a:t>. </a:t>
            </a:r>
            <a:r>
              <a:rPr lang="en-US" sz="1200" dirty="0" err="1" smtClean="0"/>
              <a:t>Inamicii</a:t>
            </a:r>
            <a:r>
              <a:rPr lang="en-US" sz="1200" dirty="0" smtClean="0"/>
              <a:t> </a:t>
            </a:r>
            <a:r>
              <a:rPr lang="en-US" sz="1200" dirty="0" err="1" smtClean="0"/>
              <a:t>mai</a:t>
            </a:r>
            <a:r>
              <a:rPr lang="en-US" sz="1200" dirty="0" smtClean="0"/>
              <a:t> </a:t>
            </a:r>
            <a:r>
              <a:rPr lang="en-US" sz="1200" dirty="0" err="1" smtClean="0"/>
              <a:t>dificil</a:t>
            </a:r>
            <a:r>
              <a:rPr lang="en-US" sz="1200" dirty="0" smtClean="0"/>
              <a:t> de </a:t>
            </a:r>
            <a:r>
              <a:rPr lang="en-US" sz="1200" dirty="0" err="1" smtClean="0"/>
              <a:t>invinsi</a:t>
            </a:r>
            <a:r>
              <a:rPr lang="en-US" sz="1200" dirty="0" smtClean="0"/>
              <a:t> </a:t>
            </a:r>
            <a:r>
              <a:rPr lang="en-US" sz="1200" dirty="0" err="1" smtClean="0"/>
              <a:t>sunt</a:t>
            </a:r>
            <a:r>
              <a:rPr lang="en-US" sz="1200" dirty="0" smtClean="0"/>
              <a:t> </a:t>
            </a:r>
            <a:r>
              <a:rPr lang="en-US" sz="1200" dirty="0" err="1" smtClean="0"/>
              <a:t>mai</a:t>
            </a:r>
            <a:r>
              <a:rPr lang="en-US" sz="1200" dirty="0" smtClean="0"/>
              <a:t> </a:t>
            </a:r>
            <a:r>
              <a:rPr lang="en-US" sz="1200" dirty="0" err="1" smtClean="0"/>
              <a:t>dificili</a:t>
            </a:r>
            <a:r>
              <a:rPr lang="en-US" sz="1200" dirty="0" smtClean="0"/>
              <a:t> </a:t>
            </a:r>
            <a:r>
              <a:rPr lang="en-US" sz="1200" dirty="0" err="1" smtClean="0"/>
              <a:t>pentru</a:t>
            </a:r>
            <a:r>
              <a:rPr lang="en-US" sz="1200" dirty="0" smtClean="0"/>
              <a:t> ca </a:t>
            </a:r>
            <a:r>
              <a:rPr lang="en-US" sz="1200" dirty="0" err="1" smtClean="0"/>
              <a:t>ataca</a:t>
            </a:r>
            <a:r>
              <a:rPr lang="en-US" sz="1200" dirty="0" smtClean="0"/>
              <a:t> </a:t>
            </a:r>
            <a:r>
              <a:rPr lang="en-US" sz="1200" dirty="0" err="1" smtClean="0"/>
              <a:t>mai</a:t>
            </a:r>
            <a:r>
              <a:rPr lang="en-US" sz="1200" dirty="0" smtClean="0"/>
              <a:t> des </a:t>
            </a:r>
            <a:r>
              <a:rPr lang="en-US" sz="1200" dirty="0" err="1" smtClean="0"/>
              <a:t>si</a:t>
            </a:r>
            <a:r>
              <a:rPr lang="en-US" sz="1200" dirty="0" smtClean="0"/>
              <a:t> </a:t>
            </a:r>
            <a:r>
              <a:rPr lang="en-US" sz="1200" dirty="0" err="1" smtClean="0"/>
              <a:t>ofera</a:t>
            </a:r>
            <a:r>
              <a:rPr lang="en-US" sz="1200" dirty="0" smtClean="0"/>
              <a:t> </a:t>
            </a:r>
            <a:r>
              <a:rPr lang="en-US" sz="1200" dirty="0" err="1" smtClean="0"/>
              <a:t>mai</a:t>
            </a:r>
            <a:r>
              <a:rPr lang="en-US" sz="1200" dirty="0" smtClean="0"/>
              <a:t> </a:t>
            </a:r>
            <a:r>
              <a:rPr lang="en-US" sz="1200" dirty="0" err="1" smtClean="0"/>
              <a:t>putin</a:t>
            </a:r>
            <a:r>
              <a:rPr lang="en-US" sz="1200" dirty="0" smtClean="0"/>
              <a:t> </a:t>
            </a:r>
            <a:r>
              <a:rPr lang="en-US" sz="1200" dirty="0" err="1" smtClean="0"/>
              <a:t>timp</a:t>
            </a:r>
            <a:r>
              <a:rPr lang="en-US" sz="1200" dirty="0" smtClean="0"/>
              <a:t> de </a:t>
            </a:r>
            <a:r>
              <a:rPr lang="en-US" sz="1200" dirty="0" err="1" smtClean="0"/>
              <a:t>reactie</a:t>
            </a:r>
            <a:r>
              <a:rPr lang="en-US" sz="1200" dirty="0" smtClean="0"/>
              <a:t>.</a:t>
            </a:r>
            <a:endParaRPr lang="ro-RO" sz="1200" dirty="0" smtClean="0"/>
          </a:p>
          <a:p>
            <a:pPr marL="0" indent="0">
              <a:buNone/>
            </a:pPr>
            <a:endParaRPr lang="ro-RO" sz="1200" dirty="0"/>
          </a:p>
        </p:txBody>
      </p:sp>
    </p:spTree>
    <p:extLst>
      <p:ext uri="{BB962C8B-B14F-4D97-AF65-F5344CB8AC3E}">
        <p14:creationId xmlns:p14="http://schemas.microsoft.com/office/powerpoint/2010/main" val="167879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Checkpoints </a:t>
            </a:r>
            <a:r>
              <a:rPr lang="en-US" sz="1400" dirty="0" err="1" smtClean="0"/>
              <a:t>si</a:t>
            </a:r>
            <a:r>
              <a:rPr lang="en-US" sz="1400" dirty="0" smtClean="0"/>
              <a:t> respawn.</a:t>
            </a:r>
          </a:p>
          <a:p>
            <a:pPr marL="0" indent="0">
              <a:buNone/>
            </a:pPr>
            <a:r>
              <a:rPr lang="ro-RO" sz="1200" dirty="0" smtClean="0"/>
              <a:t>Checkpoint-urile se salveaza automat la avansarea la urmatorul nivel, cu o iconita care mentioneaza in coltul din dreapta jos </a:t>
            </a:r>
            <a:r>
              <a:rPr lang="en-US" sz="1200" dirty="0" smtClean="0"/>
              <a:t>“Auto saving...”. </a:t>
            </a:r>
          </a:p>
          <a:p>
            <a:pPr marL="0" indent="0">
              <a:buNone/>
            </a:pPr>
            <a:r>
              <a:rPr lang="en-US" sz="1200" dirty="0" smtClean="0"/>
              <a:t>Respawn-</a:t>
            </a:r>
            <a:r>
              <a:rPr lang="en-US" sz="1200" dirty="0" err="1" smtClean="0"/>
              <a:t>ul</a:t>
            </a:r>
            <a:r>
              <a:rPr lang="en-US" sz="1200" dirty="0" smtClean="0"/>
              <a:t> </a:t>
            </a:r>
            <a:r>
              <a:rPr lang="en-US" sz="1200" dirty="0" err="1" smtClean="0"/>
              <a:t>reprezinta</a:t>
            </a:r>
            <a:r>
              <a:rPr lang="en-US" sz="1200" dirty="0" smtClean="0"/>
              <a:t> in </a:t>
            </a:r>
            <a:r>
              <a:rPr lang="en-US" sz="1200" dirty="0" err="1" smtClean="0"/>
              <a:t>jocul</a:t>
            </a:r>
            <a:r>
              <a:rPr lang="en-US" sz="1200" dirty="0" smtClean="0"/>
              <a:t> meu </a:t>
            </a:r>
            <a:r>
              <a:rPr lang="en-US" sz="1200" dirty="0" err="1" smtClean="0"/>
              <a:t>reluarea</a:t>
            </a:r>
            <a:r>
              <a:rPr lang="en-US" sz="1200" dirty="0" smtClean="0"/>
              <a:t> </a:t>
            </a:r>
            <a:r>
              <a:rPr lang="en-US" sz="1200" dirty="0" err="1" smtClean="0"/>
              <a:t>jocului</a:t>
            </a:r>
            <a:r>
              <a:rPr lang="en-US" sz="1200" dirty="0" smtClean="0"/>
              <a:t> ( </a:t>
            </a:r>
            <a:r>
              <a:rPr lang="en-US" sz="1200" dirty="0" err="1" smtClean="0"/>
              <a:t>fara</a:t>
            </a:r>
            <a:r>
              <a:rPr lang="en-US" sz="1200" dirty="0" smtClean="0"/>
              <a:t> a </a:t>
            </a:r>
            <a:r>
              <a:rPr lang="en-US" sz="1200" dirty="0" err="1" smtClean="0"/>
              <a:t>modifica</a:t>
            </a:r>
            <a:r>
              <a:rPr lang="en-US" sz="1200" dirty="0" smtClean="0"/>
              <a:t> timer-</a:t>
            </a:r>
            <a:r>
              <a:rPr lang="en-US" sz="1200" dirty="0" err="1" smtClean="0"/>
              <a:t>ul</a:t>
            </a:r>
            <a:r>
              <a:rPr lang="en-US" sz="1200" dirty="0" smtClean="0"/>
              <a:t>, </a:t>
            </a:r>
            <a:r>
              <a:rPr lang="en-US" sz="1200" dirty="0" err="1" smtClean="0"/>
              <a:t>acesta</a:t>
            </a:r>
            <a:r>
              <a:rPr lang="en-US" sz="1200" dirty="0" smtClean="0"/>
              <a:t> </a:t>
            </a:r>
            <a:r>
              <a:rPr lang="en-US" sz="1200" dirty="0" err="1" smtClean="0"/>
              <a:t>inca</a:t>
            </a:r>
            <a:r>
              <a:rPr lang="en-US" sz="1200" dirty="0" smtClean="0"/>
              <a:t> ‘’</a:t>
            </a:r>
            <a:r>
              <a:rPr lang="en-US" sz="1200" dirty="0" err="1" smtClean="0"/>
              <a:t>curge</a:t>
            </a:r>
            <a:r>
              <a:rPr lang="en-US" sz="1200" dirty="0" smtClean="0"/>
              <a:t>’’ ) de la </a:t>
            </a:r>
            <a:r>
              <a:rPr lang="en-US" sz="1200" dirty="0" err="1" smtClean="0"/>
              <a:t>ultimul</a:t>
            </a:r>
            <a:r>
              <a:rPr lang="en-US" sz="1200" dirty="0" smtClean="0"/>
              <a:t> checkpoint. </a:t>
            </a:r>
          </a:p>
          <a:p>
            <a:pPr marL="0" indent="0">
              <a:buNone/>
            </a:pPr>
            <a:r>
              <a:rPr lang="en-US" sz="1200" dirty="0" smtClean="0"/>
              <a:t>Se introduce </a:t>
            </a:r>
            <a:r>
              <a:rPr lang="en-US" sz="1200" dirty="0" err="1" smtClean="0"/>
              <a:t>si</a:t>
            </a:r>
            <a:r>
              <a:rPr lang="en-US" sz="1200" dirty="0" smtClean="0"/>
              <a:t> </a:t>
            </a:r>
            <a:r>
              <a:rPr lang="en-US" sz="1200" dirty="0" err="1" smtClean="0"/>
              <a:t>optiunea</a:t>
            </a:r>
            <a:r>
              <a:rPr lang="en-US" sz="1200" dirty="0" smtClean="0"/>
              <a:t> de ‘’Save progress’’ in </a:t>
            </a:r>
            <a:r>
              <a:rPr lang="en-US" sz="1200" dirty="0" err="1" smtClean="0"/>
              <a:t>meniu</a:t>
            </a:r>
            <a:r>
              <a:rPr lang="en-US" sz="1200" dirty="0" smtClean="0"/>
              <a:t>, care nu </a:t>
            </a:r>
            <a:r>
              <a:rPr lang="en-US" sz="1200" dirty="0" err="1" smtClean="0"/>
              <a:t>salveaza</a:t>
            </a:r>
            <a:r>
              <a:rPr lang="en-US" sz="1200" dirty="0" smtClean="0"/>
              <a:t> </a:t>
            </a:r>
            <a:r>
              <a:rPr lang="en-US" sz="1200" dirty="0" err="1" smtClean="0"/>
              <a:t>starea</a:t>
            </a:r>
            <a:r>
              <a:rPr lang="en-US" sz="1200" dirty="0" smtClean="0"/>
              <a:t> </a:t>
            </a:r>
            <a:r>
              <a:rPr lang="en-US" sz="1200" dirty="0" err="1" smtClean="0"/>
              <a:t>curenta</a:t>
            </a:r>
            <a:r>
              <a:rPr lang="en-US" sz="1200" dirty="0" smtClean="0"/>
              <a:t> a </a:t>
            </a:r>
            <a:r>
              <a:rPr lang="en-US" sz="1200" dirty="0" err="1" smtClean="0"/>
              <a:t>nivelului</a:t>
            </a:r>
            <a:r>
              <a:rPr lang="en-US" sz="1200" dirty="0" smtClean="0"/>
              <a:t>, ci </a:t>
            </a:r>
            <a:r>
              <a:rPr lang="en-US" sz="1200" dirty="0" err="1" smtClean="0"/>
              <a:t>doar</a:t>
            </a:r>
            <a:r>
              <a:rPr lang="en-US" sz="1200" dirty="0" smtClean="0"/>
              <a:t> </a:t>
            </a:r>
            <a:r>
              <a:rPr lang="en-US" sz="1200" dirty="0" err="1" smtClean="0"/>
              <a:t>creeaza</a:t>
            </a:r>
            <a:r>
              <a:rPr lang="en-US" sz="1200" dirty="0" smtClean="0"/>
              <a:t> un save file </a:t>
            </a:r>
            <a:r>
              <a:rPr lang="en-US" sz="1200" dirty="0" err="1" smtClean="0"/>
              <a:t>unde</a:t>
            </a:r>
            <a:r>
              <a:rPr lang="en-US" sz="1200" dirty="0" smtClean="0"/>
              <a:t> </a:t>
            </a:r>
            <a:r>
              <a:rPr lang="en-US" sz="1200" dirty="0" err="1" smtClean="0"/>
              <a:t>poti</a:t>
            </a:r>
            <a:r>
              <a:rPr lang="en-US" sz="1200" dirty="0" smtClean="0"/>
              <a:t> </a:t>
            </a:r>
            <a:r>
              <a:rPr lang="en-US" sz="1200" dirty="0" err="1" smtClean="0"/>
              <a:t>relua</a:t>
            </a:r>
            <a:r>
              <a:rPr lang="en-US" sz="1200" dirty="0" smtClean="0"/>
              <a:t> </a:t>
            </a:r>
            <a:r>
              <a:rPr lang="en-US" sz="1200" dirty="0" err="1" smtClean="0"/>
              <a:t>jocul</a:t>
            </a:r>
            <a:r>
              <a:rPr lang="en-US" sz="1200" dirty="0" smtClean="0"/>
              <a:t> de la </a:t>
            </a:r>
            <a:r>
              <a:rPr lang="en-US" sz="1200" dirty="0" err="1" smtClean="0"/>
              <a:t>ultimul</a:t>
            </a:r>
            <a:r>
              <a:rPr lang="en-US" sz="1200" dirty="0" smtClean="0"/>
              <a:t> checkpoint in </a:t>
            </a:r>
            <a:r>
              <a:rPr lang="en-US" sz="1200" dirty="0" err="1" smtClean="0"/>
              <a:t>cazul</a:t>
            </a:r>
            <a:r>
              <a:rPr lang="en-US" sz="1200" dirty="0" smtClean="0"/>
              <a:t> in care </a:t>
            </a:r>
            <a:r>
              <a:rPr lang="en-US" sz="1200" dirty="0" err="1" smtClean="0"/>
              <a:t>inchizi</a:t>
            </a:r>
            <a:r>
              <a:rPr lang="en-US" sz="1200" dirty="0" smtClean="0"/>
              <a:t> </a:t>
            </a:r>
            <a:r>
              <a:rPr lang="en-US" sz="1200" dirty="0" err="1" smtClean="0"/>
              <a:t>si</a:t>
            </a:r>
            <a:r>
              <a:rPr lang="en-US" sz="1200" dirty="0" smtClean="0"/>
              <a:t> </a:t>
            </a:r>
            <a:r>
              <a:rPr lang="en-US" sz="1200" dirty="0" err="1" smtClean="0"/>
              <a:t>deschizi</a:t>
            </a:r>
            <a:r>
              <a:rPr lang="en-US" sz="1200" dirty="0" smtClean="0"/>
              <a:t> </a:t>
            </a:r>
            <a:r>
              <a:rPr lang="en-US" sz="1200" dirty="0" err="1" smtClean="0"/>
              <a:t>iar</a:t>
            </a:r>
            <a:r>
              <a:rPr lang="en-US" sz="1200" dirty="0" smtClean="0"/>
              <a:t> </a:t>
            </a:r>
            <a:r>
              <a:rPr lang="en-US" sz="1200" dirty="0" err="1" smtClean="0"/>
              <a:t>aplicatia</a:t>
            </a:r>
            <a:r>
              <a:rPr lang="en-US" sz="1200" dirty="0" smtClean="0"/>
              <a:t>. </a:t>
            </a:r>
          </a:p>
          <a:p>
            <a:pPr marL="0" indent="0">
              <a:buNone/>
            </a:pPr>
            <a:r>
              <a:rPr lang="en-US" sz="1200" dirty="0" smtClean="0"/>
              <a:t>Save file-</a:t>
            </a:r>
            <a:r>
              <a:rPr lang="en-US" sz="1200" dirty="0" err="1" smtClean="0"/>
              <a:t>ul</a:t>
            </a:r>
            <a:r>
              <a:rPr lang="en-US" sz="1200" dirty="0" smtClean="0"/>
              <a:t> </a:t>
            </a:r>
            <a:r>
              <a:rPr lang="en-US" sz="1200" dirty="0" err="1" smtClean="0"/>
              <a:t>va</a:t>
            </a:r>
            <a:r>
              <a:rPr lang="en-US" sz="1200" dirty="0" smtClean="0"/>
              <a:t> </a:t>
            </a:r>
            <a:r>
              <a:rPr lang="en-US" sz="1200" dirty="0" err="1" smtClean="0"/>
              <a:t>afisa</a:t>
            </a:r>
            <a:r>
              <a:rPr lang="en-US" sz="1200" dirty="0" smtClean="0"/>
              <a:t> data </a:t>
            </a:r>
            <a:r>
              <a:rPr lang="en-US" sz="1200" dirty="0" err="1" smtClean="0"/>
              <a:t>si</a:t>
            </a:r>
            <a:r>
              <a:rPr lang="en-US" sz="1200" dirty="0" smtClean="0"/>
              <a:t> </a:t>
            </a:r>
            <a:r>
              <a:rPr lang="en-US" sz="1200" dirty="0" err="1" smtClean="0"/>
              <a:t>ora</a:t>
            </a:r>
            <a:r>
              <a:rPr lang="en-US" sz="1200" dirty="0" smtClean="0"/>
              <a:t> la care a </a:t>
            </a:r>
            <a:r>
              <a:rPr lang="en-US" sz="1200" dirty="0" err="1" smtClean="0"/>
              <a:t>fost</a:t>
            </a:r>
            <a:r>
              <a:rPr lang="en-US" sz="1200" dirty="0" smtClean="0"/>
              <a:t> </a:t>
            </a:r>
            <a:r>
              <a:rPr lang="en-US" sz="1200" dirty="0" err="1" smtClean="0"/>
              <a:t>facuta</a:t>
            </a:r>
            <a:r>
              <a:rPr lang="en-US" sz="1200" dirty="0" smtClean="0"/>
              <a:t> </a:t>
            </a:r>
            <a:r>
              <a:rPr lang="en-US" sz="1200" dirty="0" err="1" smtClean="0"/>
              <a:t>salvarea</a:t>
            </a:r>
            <a:r>
              <a:rPr lang="en-US" sz="1200" dirty="0" smtClean="0"/>
              <a:t>, cat </a:t>
            </a:r>
            <a:r>
              <a:rPr lang="en-US" sz="1200" dirty="0" err="1" smtClean="0"/>
              <a:t>si</a:t>
            </a:r>
            <a:r>
              <a:rPr lang="en-US" sz="1200" dirty="0" smtClean="0"/>
              <a:t> </a:t>
            </a:r>
            <a:r>
              <a:rPr lang="en-US" sz="1200" dirty="0" err="1" smtClean="0"/>
              <a:t>numele</a:t>
            </a:r>
            <a:r>
              <a:rPr lang="en-US" sz="1200" dirty="0" smtClean="0"/>
              <a:t> </a:t>
            </a:r>
            <a:r>
              <a:rPr lang="en-US" sz="1200" dirty="0" err="1" smtClean="0"/>
              <a:t>sau</a:t>
            </a:r>
            <a:r>
              <a:rPr lang="en-US" sz="1200" dirty="0" smtClean="0"/>
              <a:t> </a:t>
            </a:r>
            <a:r>
              <a:rPr lang="en-US" sz="1200" dirty="0" err="1" smtClean="0"/>
              <a:t>numarul</a:t>
            </a:r>
            <a:r>
              <a:rPr lang="en-US" sz="1200" dirty="0" smtClean="0"/>
              <a:t> </a:t>
            </a:r>
            <a:r>
              <a:rPr lang="en-US" sz="1200" dirty="0" err="1" smtClean="0"/>
              <a:t>nivelului</a:t>
            </a:r>
            <a:r>
              <a:rPr lang="en-US" sz="1200" dirty="0" smtClean="0"/>
              <a:t> </a:t>
            </a:r>
            <a:r>
              <a:rPr lang="en-US" sz="1200" dirty="0" err="1" smtClean="0"/>
              <a:t>respectiv</a:t>
            </a:r>
            <a:r>
              <a:rPr lang="en-US" sz="1200" dirty="0" smtClean="0"/>
              <a:t>.</a:t>
            </a:r>
          </a:p>
          <a:p>
            <a:r>
              <a:rPr lang="en-US" sz="1400" dirty="0" err="1" smtClean="0"/>
              <a:t>Codul</a:t>
            </a:r>
            <a:endParaRPr lang="en-US" sz="1400" dirty="0"/>
          </a:p>
          <a:p>
            <a:pPr marL="0" indent="0">
              <a:buNone/>
            </a:pPr>
            <a:r>
              <a:rPr lang="en-US" sz="1200" dirty="0" err="1" smtClean="0"/>
              <a:t>Acesta</a:t>
            </a:r>
            <a:r>
              <a:rPr lang="en-US" sz="1200" dirty="0" smtClean="0"/>
              <a:t> </a:t>
            </a:r>
            <a:r>
              <a:rPr lang="en-US" sz="1200" dirty="0" err="1" smtClean="0"/>
              <a:t>va</a:t>
            </a:r>
            <a:r>
              <a:rPr lang="en-US" sz="1200" dirty="0" smtClean="0"/>
              <a:t> fi </a:t>
            </a:r>
            <a:r>
              <a:rPr lang="en-US" sz="1200" dirty="0" err="1" smtClean="0"/>
              <a:t>scris</a:t>
            </a:r>
            <a:r>
              <a:rPr lang="en-US" sz="1200" dirty="0" smtClean="0"/>
              <a:t> </a:t>
            </a:r>
            <a:r>
              <a:rPr lang="en-US" sz="1200" dirty="0" err="1" smtClean="0"/>
              <a:t>complet</a:t>
            </a:r>
            <a:r>
              <a:rPr lang="en-US" sz="1200" dirty="0" smtClean="0"/>
              <a:t> in Java </a:t>
            </a:r>
            <a:r>
              <a:rPr lang="en-US" sz="1200" dirty="0" err="1" smtClean="0"/>
              <a:t>urmand</a:t>
            </a:r>
            <a:r>
              <a:rPr lang="en-US" sz="1200" dirty="0" smtClean="0"/>
              <a:t> </a:t>
            </a:r>
            <a:r>
              <a:rPr lang="en-US" sz="1200" dirty="0" err="1" smtClean="0"/>
              <a:t>scheletul</a:t>
            </a:r>
            <a:r>
              <a:rPr lang="en-US" sz="1200" dirty="0" smtClean="0"/>
              <a:t> de </a:t>
            </a:r>
            <a:r>
              <a:rPr lang="en-US" sz="1200" dirty="0" err="1" smtClean="0"/>
              <a:t>proiect</a:t>
            </a:r>
            <a:r>
              <a:rPr lang="en-US" sz="1200" dirty="0" smtClean="0"/>
              <a:t> </a:t>
            </a:r>
            <a:r>
              <a:rPr lang="en-US" sz="1200" dirty="0" err="1" smtClean="0"/>
              <a:t>oferit</a:t>
            </a:r>
            <a:r>
              <a:rPr lang="en-US" sz="1200" dirty="0" smtClean="0"/>
              <a:t> </a:t>
            </a:r>
            <a:r>
              <a:rPr lang="en-US" sz="1200" dirty="0" err="1" smtClean="0"/>
              <a:t>pe</a:t>
            </a:r>
            <a:r>
              <a:rPr lang="en-US" sz="1200" dirty="0" smtClean="0"/>
              <a:t> </a:t>
            </a:r>
            <a:r>
              <a:rPr lang="en-US" sz="1200" dirty="0" err="1" smtClean="0"/>
              <a:t>pagina</a:t>
            </a:r>
            <a:r>
              <a:rPr lang="en-US" sz="1200" dirty="0" smtClean="0"/>
              <a:t> Moodle </a:t>
            </a:r>
            <a:r>
              <a:rPr lang="en-US" sz="1200" dirty="0" err="1" smtClean="0"/>
              <a:t>si</a:t>
            </a:r>
            <a:r>
              <a:rPr lang="en-US" sz="1200" dirty="0" smtClean="0"/>
              <a:t> </a:t>
            </a:r>
            <a:r>
              <a:rPr lang="en-US" sz="1200" dirty="0" err="1" smtClean="0"/>
              <a:t>indatoririle</a:t>
            </a:r>
            <a:r>
              <a:rPr lang="en-US" sz="1200" dirty="0" smtClean="0"/>
              <a:t> respective.</a:t>
            </a:r>
          </a:p>
          <a:p>
            <a:pPr marL="0" indent="0">
              <a:buNone/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47957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18010"/>
          </a:xfrm>
        </p:spPr>
        <p:txBody>
          <a:bodyPr>
            <a:normAutofit/>
          </a:bodyPr>
          <a:lstStyle/>
          <a:p>
            <a:r>
              <a:rPr lang="en-US" sz="1600" b="1" u="sng" dirty="0" err="1" smtClean="0">
                <a:latin typeface="+mn-lt"/>
              </a:rPr>
              <a:t>Proiectarea</a:t>
            </a:r>
            <a:r>
              <a:rPr lang="en-US" sz="1600" b="1" u="sng" dirty="0" smtClean="0">
                <a:latin typeface="+mn-lt"/>
              </a:rPr>
              <a:t> </a:t>
            </a:r>
            <a:r>
              <a:rPr lang="en-US" sz="1600" b="1" u="sng" dirty="0" err="1" smtClean="0">
                <a:latin typeface="+mn-lt"/>
              </a:rPr>
              <a:t>continutului</a:t>
            </a:r>
            <a:endParaRPr lang="en-GB" sz="16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18012"/>
            <a:ext cx="12192000" cy="6439988"/>
          </a:xfrm>
        </p:spPr>
        <p:txBody>
          <a:bodyPr>
            <a:normAutofit/>
          </a:bodyPr>
          <a:lstStyle/>
          <a:p>
            <a:r>
              <a:rPr lang="ro-RO" sz="1400" b="1" u="sng" dirty="0" smtClean="0"/>
              <a:t>Lumea jocului.</a:t>
            </a:r>
            <a:endParaRPr lang="en-US" sz="1400" b="1" u="sng" dirty="0" smtClean="0"/>
          </a:p>
          <a:p>
            <a:pPr marL="0" indent="0">
              <a:buNone/>
            </a:pPr>
            <a:r>
              <a:rPr lang="en-US" sz="1200" dirty="0" err="1" smtClean="0"/>
              <a:t>Jocul</a:t>
            </a:r>
            <a:r>
              <a:rPr lang="en-US" sz="1200" dirty="0" smtClean="0"/>
              <a:t> </a:t>
            </a:r>
            <a:r>
              <a:rPr lang="en-US" sz="1200" dirty="0" err="1" smtClean="0"/>
              <a:t>este</a:t>
            </a:r>
            <a:r>
              <a:rPr lang="en-US" sz="1200" dirty="0" smtClean="0"/>
              <a:t> </a:t>
            </a:r>
            <a:r>
              <a:rPr lang="en-US" sz="1200" dirty="0" err="1" smtClean="0"/>
              <a:t>situat</a:t>
            </a:r>
            <a:r>
              <a:rPr lang="en-US" sz="1200" dirty="0" smtClean="0"/>
              <a:t> in </a:t>
            </a:r>
            <a:r>
              <a:rPr lang="en-US" sz="1200" dirty="0" err="1" smtClean="0"/>
              <a:t>infern</a:t>
            </a:r>
            <a:r>
              <a:rPr lang="en-US" sz="1200" dirty="0" smtClean="0"/>
              <a:t>, </a:t>
            </a:r>
            <a:r>
              <a:rPr lang="en-US" sz="1200" dirty="0" err="1" smtClean="0"/>
              <a:t>iar</a:t>
            </a:r>
            <a:r>
              <a:rPr lang="en-US" sz="1200" dirty="0" smtClean="0"/>
              <a:t> </a:t>
            </a:r>
            <a:r>
              <a:rPr lang="en-US" sz="1200" dirty="0" err="1" smtClean="0"/>
              <a:t>scopul</a:t>
            </a:r>
            <a:r>
              <a:rPr lang="en-US" sz="1200" dirty="0" smtClean="0"/>
              <a:t> </a:t>
            </a:r>
            <a:r>
              <a:rPr lang="en-US" sz="1200" dirty="0" err="1" smtClean="0"/>
              <a:t>personajului</a:t>
            </a:r>
            <a:r>
              <a:rPr lang="en-US" sz="1200" dirty="0" smtClean="0"/>
              <a:t> </a:t>
            </a:r>
            <a:r>
              <a:rPr lang="en-US" sz="1200" dirty="0" err="1" smtClean="0"/>
              <a:t>este</a:t>
            </a:r>
            <a:r>
              <a:rPr lang="en-US" sz="1200" dirty="0" smtClean="0"/>
              <a:t> </a:t>
            </a:r>
            <a:r>
              <a:rPr lang="en-US" sz="1200" dirty="0" err="1" smtClean="0"/>
              <a:t>evadarea</a:t>
            </a:r>
            <a:r>
              <a:rPr lang="en-US" sz="1200" dirty="0" smtClean="0"/>
              <a:t> din </a:t>
            </a:r>
            <a:r>
              <a:rPr lang="en-US" sz="1200" dirty="0" err="1" smtClean="0"/>
              <a:t>acest</a:t>
            </a:r>
            <a:r>
              <a:rPr lang="en-US" sz="1200" dirty="0" smtClean="0"/>
              <a:t> </a:t>
            </a:r>
            <a:r>
              <a:rPr lang="en-US" sz="1200" dirty="0" err="1" smtClean="0"/>
              <a:t>loc</a:t>
            </a:r>
            <a:r>
              <a:rPr lang="en-US" sz="1200" dirty="0" smtClean="0"/>
              <a:t> </a:t>
            </a:r>
            <a:r>
              <a:rPr lang="en-US" sz="1200" dirty="0" err="1" smtClean="0"/>
              <a:t>pentru</a:t>
            </a:r>
            <a:r>
              <a:rPr lang="en-US" sz="1200" dirty="0" smtClean="0"/>
              <a:t> a </a:t>
            </a:r>
            <a:r>
              <a:rPr lang="en-US" sz="1200" dirty="0" err="1" smtClean="0"/>
              <a:t>isi</a:t>
            </a:r>
            <a:r>
              <a:rPr lang="en-US" sz="1200" dirty="0" smtClean="0"/>
              <a:t> </a:t>
            </a:r>
            <a:r>
              <a:rPr lang="en-US" sz="1200" dirty="0" err="1" smtClean="0"/>
              <a:t>relua</a:t>
            </a:r>
            <a:r>
              <a:rPr lang="en-US" sz="1200" dirty="0" smtClean="0"/>
              <a:t> </a:t>
            </a:r>
            <a:r>
              <a:rPr lang="en-US" sz="1200" dirty="0" err="1" smtClean="0"/>
              <a:t>viata</a:t>
            </a:r>
            <a:r>
              <a:rPr lang="en-US" sz="1200" dirty="0" smtClean="0"/>
              <a:t>, in </a:t>
            </a:r>
            <a:r>
              <a:rPr lang="en-US" sz="1200" dirty="0" err="1" smtClean="0"/>
              <a:t>urma</a:t>
            </a:r>
            <a:r>
              <a:rPr lang="en-US" sz="1200" dirty="0" smtClean="0"/>
              <a:t> </a:t>
            </a:r>
            <a:r>
              <a:rPr lang="en-US" sz="1200" dirty="0" err="1" smtClean="0"/>
              <a:t>pontului</a:t>
            </a:r>
            <a:r>
              <a:rPr lang="en-US" sz="1200" dirty="0" smtClean="0"/>
              <a:t> </a:t>
            </a:r>
            <a:r>
              <a:rPr lang="en-US" sz="1200" dirty="0" err="1" smtClean="0"/>
              <a:t>primit</a:t>
            </a:r>
            <a:r>
              <a:rPr lang="en-US" sz="1200" dirty="0" smtClean="0"/>
              <a:t> de la </a:t>
            </a:r>
            <a:r>
              <a:rPr lang="en-US" sz="1200" dirty="0" err="1" smtClean="0"/>
              <a:t>omul</a:t>
            </a:r>
            <a:r>
              <a:rPr lang="en-US" sz="1200" dirty="0" smtClean="0"/>
              <a:t> </a:t>
            </a:r>
            <a:r>
              <a:rPr lang="en-US" sz="1200" dirty="0" err="1" smtClean="0"/>
              <a:t>misterios</a:t>
            </a:r>
            <a:r>
              <a:rPr lang="en-US" sz="1200" dirty="0" smtClean="0"/>
              <a:t> de la </a:t>
            </a:r>
            <a:r>
              <a:rPr lang="en-US" sz="1200" dirty="0" err="1" smtClean="0"/>
              <a:t>inceput</a:t>
            </a:r>
            <a:r>
              <a:rPr lang="en-US" sz="1200" dirty="0" smtClean="0"/>
              <a:t>. </a:t>
            </a:r>
          </a:p>
          <a:p>
            <a:pPr marL="0" indent="0">
              <a:buNone/>
            </a:pPr>
            <a:r>
              <a:rPr lang="en-US" sz="1200" dirty="0" err="1" smtClean="0"/>
              <a:t>Nivelurile</a:t>
            </a:r>
            <a:r>
              <a:rPr lang="en-US" sz="1200" dirty="0" smtClean="0"/>
              <a:t> </a:t>
            </a:r>
            <a:r>
              <a:rPr lang="en-US" sz="1200" dirty="0" err="1" smtClean="0"/>
              <a:t>jocului</a:t>
            </a:r>
            <a:r>
              <a:rPr lang="en-US" sz="1200" dirty="0" smtClean="0"/>
              <a:t> </a:t>
            </a:r>
            <a:r>
              <a:rPr lang="en-US" sz="1200" dirty="0" err="1" smtClean="0"/>
              <a:t>vor</a:t>
            </a:r>
            <a:r>
              <a:rPr lang="en-US" sz="1200" dirty="0" smtClean="0"/>
              <a:t> include </a:t>
            </a:r>
            <a:r>
              <a:rPr lang="en-US" sz="1200" dirty="0" err="1" smtClean="0"/>
              <a:t>teme</a:t>
            </a:r>
            <a:r>
              <a:rPr lang="en-US" sz="1200" dirty="0" smtClean="0"/>
              <a:t> </a:t>
            </a:r>
            <a:r>
              <a:rPr lang="en-US" sz="1200" dirty="0" err="1" smtClean="0"/>
              <a:t>infernale</a:t>
            </a:r>
            <a:r>
              <a:rPr lang="en-US" sz="1200" dirty="0" smtClean="0"/>
              <a:t>. </a:t>
            </a:r>
            <a:r>
              <a:rPr lang="en-US" sz="1200" dirty="0" err="1" smtClean="0"/>
              <a:t>Infernul</a:t>
            </a:r>
            <a:r>
              <a:rPr lang="en-US" sz="1200" dirty="0" smtClean="0"/>
              <a:t> </a:t>
            </a:r>
            <a:r>
              <a:rPr lang="en-US" sz="1200" dirty="0" err="1" smtClean="0"/>
              <a:t>acestui</a:t>
            </a:r>
            <a:r>
              <a:rPr lang="en-US" sz="1200" dirty="0" smtClean="0"/>
              <a:t> </a:t>
            </a:r>
            <a:r>
              <a:rPr lang="en-US" sz="1200" dirty="0" err="1" smtClean="0"/>
              <a:t>joc</a:t>
            </a:r>
            <a:r>
              <a:rPr lang="en-US" sz="1200" dirty="0" smtClean="0"/>
              <a:t> </a:t>
            </a:r>
            <a:r>
              <a:rPr lang="en-US" sz="1200" dirty="0" err="1" smtClean="0"/>
              <a:t>va</a:t>
            </a:r>
            <a:r>
              <a:rPr lang="en-US" sz="1200" dirty="0" smtClean="0"/>
              <a:t> fi </a:t>
            </a:r>
            <a:r>
              <a:rPr lang="en-US" sz="1200" dirty="0" err="1" smtClean="0"/>
              <a:t>portretizat</a:t>
            </a:r>
            <a:r>
              <a:rPr lang="en-US" sz="1200" dirty="0" smtClean="0"/>
              <a:t> in </a:t>
            </a:r>
            <a:r>
              <a:rPr lang="en-US" sz="1200" dirty="0" err="1" smtClean="0"/>
              <a:t>mai</a:t>
            </a:r>
            <a:r>
              <a:rPr lang="en-US" sz="1200" dirty="0" smtClean="0"/>
              <a:t> </a:t>
            </a:r>
            <a:r>
              <a:rPr lang="en-US" sz="1200" dirty="0" err="1" smtClean="0"/>
              <a:t>multe</a:t>
            </a:r>
            <a:r>
              <a:rPr lang="en-US" sz="1200" dirty="0" smtClean="0"/>
              <a:t> </a:t>
            </a:r>
            <a:r>
              <a:rPr lang="en-US" sz="1200" dirty="0" err="1" smtClean="0"/>
              <a:t>ipostaze</a:t>
            </a:r>
            <a:r>
              <a:rPr lang="en-US" sz="1200" dirty="0" smtClean="0"/>
              <a:t>, de la case </a:t>
            </a:r>
            <a:r>
              <a:rPr lang="en-US" sz="1200" dirty="0" err="1" smtClean="0"/>
              <a:t>distruse</a:t>
            </a:r>
            <a:r>
              <a:rPr lang="en-US" sz="1200" dirty="0" smtClean="0"/>
              <a:t>, la </a:t>
            </a:r>
            <a:r>
              <a:rPr lang="en-US" sz="1200" dirty="0" err="1" smtClean="0"/>
              <a:t>cimitire</a:t>
            </a:r>
            <a:r>
              <a:rPr lang="en-US" sz="1200" dirty="0" smtClean="0"/>
              <a:t> </a:t>
            </a:r>
            <a:r>
              <a:rPr lang="en-US" sz="1200" dirty="0" err="1" smtClean="0"/>
              <a:t>bantuite</a:t>
            </a:r>
            <a:r>
              <a:rPr lang="en-US" sz="1200" dirty="0" smtClean="0"/>
              <a:t>, </a:t>
            </a:r>
            <a:r>
              <a:rPr lang="en-US" sz="1200" dirty="0" err="1" smtClean="0"/>
              <a:t>paduri</a:t>
            </a:r>
            <a:r>
              <a:rPr lang="en-US" sz="1200" dirty="0" smtClean="0"/>
              <a:t> </a:t>
            </a:r>
            <a:r>
              <a:rPr lang="en-US" sz="1200" dirty="0" err="1" smtClean="0"/>
              <a:t>stranii</a:t>
            </a:r>
            <a:r>
              <a:rPr lang="en-US" sz="1200" dirty="0" smtClean="0"/>
              <a:t>, </a:t>
            </a:r>
            <a:r>
              <a:rPr lang="en-US" sz="1200" dirty="0" err="1" smtClean="0"/>
              <a:t>pana</a:t>
            </a:r>
            <a:r>
              <a:rPr lang="en-US" sz="1200" dirty="0" smtClean="0"/>
              <a:t> la </a:t>
            </a:r>
            <a:r>
              <a:rPr lang="en-US" sz="1200" dirty="0" err="1" smtClean="0"/>
              <a:t>palatul</a:t>
            </a:r>
            <a:r>
              <a:rPr lang="en-US" sz="1200" dirty="0" smtClean="0"/>
              <a:t> </a:t>
            </a:r>
            <a:r>
              <a:rPr lang="en-US" sz="1200" dirty="0" err="1" smtClean="0"/>
              <a:t>lui</a:t>
            </a:r>
            <a:r>
              <a:rPr lang="en-US" sz="1200" dirty="0" smtClean="0"/>
              <a:t> Lucifer. </a:t>
            </a:r>
          </a:p>
          <a:p>
            <a:pPr marL="0" indent="0">
              <a:buNone/>
            </a:pPr>
            <a:r>
              <a:rPr lang="en-US" sz="1200" dirty="0" smtClean="0"/>
              <a:t>Nu </a:t>
            </a:r>
            <a:r>
              <a:rPr lang="en-US" sz="1200" dirty="0" err="1" smtClean="0"/>
              <a:t>este</a:t>
            </a:r>
            <a:r>
              <a:rPr lang="en-US" sz="1200" dirty="0" smtClean="0"/>
              <a:t> un </a:t>
            </a:r>
            <a:r>
              <a:rPr lang="en-US" sz="1200" dirty="0" err="1" smtClean="0"/>
              <a:t>infern</a:t>
            </a:r>
            <a:r>
              <a:rPr lang="en-US" sz="1200" dirty="0" smtClean="0"/>
              <a:t> </a:t>
            </a:r>
            <a:r>
              <a:rPr lang="en-US" sz="1200" dirty="0" err="1" smtClean="0"/>
              <a:t>obisnuit</a:t>
            </a:r>
            <a:r>
              <a:rPr lang="en-US" sz="1200" dirty="0" smtClean="0"/>
              <a:t> </a:t>
            </a:r>
            <a:r>
              <a:rPr lang="en-US" sz="1200" dirty="0" err="1" smtClean="0"/>
              <a:t>unde</a:t>
            </a:r>
            <a:r>
              <a:rPr lang="en-US" sz="1200" dirty="0" smtClean="0"/>
              <a:t> </a:t>
            </a:r>
            <a:r>
              <a:rPr lang="en-US" sz="1200" dirty="0" err="1" smtClean="0"/>
              <a:t>totul</a:t>
            </a:r>
            <a:r>
              <a:rPr lang="en-US" sz="1200" dirty="0" smtClean="0"/>
              <a:t> </a:t>
            </a:r>
            <a:r>
              <a:rPr lang="en-US" sz="1200" dirty="0" err="1" smtClean="0"/>
              <a:t>este</a:t>
            </a:r>
            <a:r>
              <a:rPr lang="en-US" sz="1200" dirty="0" smtClean="0"/>
              <a:t> </a:t>
            </a:r>
            <a:r>
              <a:rPr lang="en-US" sz="1200" dirty="0" err="1" smtClean="0"/>
              <a:t>cuprins</a:t>
            </a:r>
            <a:r>
              <a:rPr lang="en-US" sz="1200" dirty="0" smtClean="0"/>
              <a:t> de </a:t>
            </a:r>
            <a:r>
              <a:rPr lang="en-US" sz="1200" dirty="0" err="1" smtClean="0"/>
              <a:t>flacari</a:t>
            </a:r>
            <a:r>
              <a:rPr lang="en-US" sz="1200" dirty="0" smtClean="0"/>
              <a:t>, ci </a:t>
            </a:r>
            <a:r>
              <a:rPr lang="en-US" sz="1200" dirty="0" err="1" smtClean="0"/>
              <a:t>mai</a:t>
            </a:r>
            <a:r>
              <a:rPr lang="en-US" sz="1200" dirty="0" smtClean="0"/>
              <a:t> </a:t>
            </a:r>
            <a:r>
              <a:rPr lang="en-US" sz="1200" dirty="0" err="1" smtClean="0"/>
              <a:t>mult</a:t>
            </a:r>
            <a:r>
              <a:rPr lang="en-US" sz="1200" dirty="0" smtClean="0"/>
              <a:t> un </a:t>
            </a:r>
            <a:r>
              <a:rPr lang="en-US" sz="1200" dirty="0" err="1" smtClean="0"/>
              <a:t>infern</a:t>
            </a:r>
            <a:r>
              <a:rPr lang="en-US" sz="1200" dirty="0" smtClean="0"/>
              <a:t> </a:t>
            </a:r>
            <a:r>
              <a:rPr lang="en-US" sz="1200" dirty="0" err="1" smtClean="0"/>
              <a:t>psihologic</a:t>
            </a:r>
            <a:r>
              <a:rPr lang="en-US" sz="1200" dirty="0" smtClean="0"/>
              <a:t> </a:t>
            </a:r>
            <a:r>
              <a:rPr lang="en-US" sz="1200" dirty="0" err="1" smtClean="0"/>
              <a:t>unde</a:t>
            </a:r>
            <a:r>
              <a:rPr lang="en-US" sz="1200" dirty="0" smtClean="0"/>
              <a:t> se </a:t>
            </a:r>
            <a:r>
              <a:rPr lang="en-US" sz="1200" dirty="0" err="1" smtClean="0"/>
              <a:t>observa</a:t>
            </a:r>
            <a:r>
              <a:rPr lang="en-US" sz="1200" dirty="0" smtClean="0"/>
              <a:t> </a:t>
            </a:r>
            <a:r>
              <a:rPr lang="en-US" sz="1200" dirty="0" err="1" smtClean="0"/>
              <a:t>suferinta</a:t>
            </a:r>
            <a:r>
              <a:rPr lang="en-US" sz="1200" dirty="0" smtClean="0"/>
              <a:t> </a:t>
            </a:r>
            <a:r>
              <a:rPr lang="en-US" sz="1200" dirty="0" err="1" smtClean="0"/>
              <a:t>celor</a:t>
            </a:r>
            <a:r>
              <a:rPr lang="en-US" sz="1200" dirty="0" smtClean="0"/>
              <a:t> </a:t>
            </a:r>
            <a:r>
              <a:rPr lang="en-US" sz="1200" dirty="0" err="1" smtClean="0"/>
              <a:t>ce</a:t>
            </a:r>
            <a:r>
              <a:rPr lang="en-US" sz="1200" dirty="0" smtClean="0"/>
              <a:t> au </a:t>
            </a:r>
            <a:r>
              <a:rPr lang="en-US" sz="1200" dirty="0" err="1" smtClean="0"/>
              <a:t>ajuns</a:t>
            </a:r>
            <a:r>
              <a:rPr lang="en-US" sz="1200" dirty="0" smtClean="0"/>
              <a:t> in </a:t>
            </a:r>
            <a:r>
              <a:rPr lang="en-US" sz="1200" dirty="0" err="1" smtClean="0"/>
              <a:t>acest</a:t>
            </a:r>
            <a:r>
              <a:rPr lang="en-US" sz="1200" dirty="0" smtClean="0"/>
              <a:t> </a:t>
            </a:r>
            <a:r>
              <a:rPr lang="en-US" sz="1200" dirty="0" err="1" smtClean="0"/>
              <a:t>loc</a:t>
            </a:r>
            <a:r>
              <a:rPr lang="en-US" sz="1200" dirty="0" smtClean="0"/>
              <a:t> </a:t>
            </a:r>
            <a:r>
              <a:rPr lang="en-US" sz="1200" dirty="0" err="1" smtClean="0"/>
              <a:t>si</a:t>
            </a:r>
            <a:r>
              <a:rPr lang="en-US" sz="1200" dirty="0" smtClean="0"/>
              <a:t> </a:t>
            </a:r>
            <a:r>
              <a:rPr lang="en-US" sz="1200" dirty="0" err="1" smtClean="0"/>
              <a:t>trebuie</a:t>
            </a:r>
            <a:r>
              <a:rPr lang="en-US" sz="1200" dirty="0" smtClean="0"/>
              <a:t> </a:t>
            </a:r>
            <a:r>
              <a:rPr lang="en-US" sz="1200" dirty="0" err="1" smtClean="0"/>
              <a:t>sa</a:t>
            </a:r>
            <a:r>
              <a:rPr lang="en-US" sz="1200" dirty="0" smtClean="0"/>
              <a:t> </a:t>
            </a:r>
            <a:r>
              <a:rPr lang="en-US" sz="1200" dirty="0" err="1" smtClean="0"/>
              <a:t>traiasca</a:t>
            </a:r>
            <a:r>
              <a:rPr lang="en-US" sz="1200" dirty="0" smtClean="0"/>
              <a:t> </a:t>
            </a:r>
            <a:r>
              <a:rPr lang="en-US" sz="1200" dirty="0" err="1" smtClean="0"/>
              <a:t>aici</a:t>
            </a:r>
            <a:r>
              <a:rPr lang="en-US" sz="1200" dirty="0" smtClean="0"/>
              <a:t> </a:t>
            </a:r>
            <a:r>
              <a:rPr lang="en-US" sz="1200" dirty="0" err="1" smtClean="0"/>
              <a:t>pe</a:t>
            </a:r>
            <a:r>
              <a:rPr lang="en-US" sz="1200" dirty="0" smtClean="0"/>
              <a:t> </a:t>
            </a:r>
            <a:r>
              <a:rPr lang="en-US" sz="1200" dirty="0" err="1" smtClean="0"/>
              <a:t>vecie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r>
              <a:rPr lang="en-US" sz="1200" dirty="0" err="1" smtClean="0"/>
              <a:t>Aceste</a:t>
            </a:r>
            <a:r>
              <a:rPr lang="en-US" sz="1200" dirty="0" smtClean="0"/>
              <a:t> </a:t>
            </a:r>
            <a:r>
              <a:rPr lang="en-US" sz="1200" dirty="0" err="1" smtClean="0"/>
              <a:t>niveluri</a:t>
            </a:r>
            <a:r>
              <a:rPr lang="en-US" sz="1200" dirty="0" smtClean="0"/>
              <a:t> </a:t>
            </a:r>
            <a:r>
              <a:rPr lang="en-US" sz="1200" dirty="0" err="1" smtClean="0"/>
              <a:t>sunt</a:t>
            </a:r>
            <a:r>
              <a:rPr lang="en-US" sz="1200" dirty="0" smtClean="0"/>
              <a:t> consecutive, cu </a:t>
            </a:r>
            <a:r>
              <a:rPr lang="en-US" sz="1200" dirty="0" err="1" smtClean="0"/>
              <a:t>posibilitatea</a:t>
            </a:r>
            <a:r>
              <a:rPr lang="en-US" sz="1200" dirty="0" smtClean="0"/>
              <a:t> de </a:t>
            </a:r>
            <a:r>
              <a:rPr lang="en-US" sz="1200" dirty="0" err="1" smtClean="0"/>
              <a:t>revenire</a:t>
            </a:r>
            <a:r>
              <a:rPr lang="en-US" sz="1200" dirty="0" smtClean="0"/>
              <a:t> din </a:t>
            </a:r>
            <a:r>
              <a:rPr lang="en-US" sz="1200" dirty="0" err="1" smtClean="0"/>
              <a:t>meniul</a:t>
            </a:r>
            <a:r>
              <a:rPr lang="en-US" sz="1200" dirty="0" smtClean="0"/>
              <a:t> principal </a:t>
            </a:r>
            <a:r>
              <a:rPr lang="en-US" sz="1200" dirty="0" err="1" smtClean="0"/>
              <a:t>pentru</a:t>
            </a:r>
            <a:r>
              <a:rPr lang="en-US" sz="1200" dirty="0" smtClean="0"/>
              <a:t> a </a:t>
            </a:r>
            <a:r>
              <a:rPr lang="en-US" sz="1200" dirty="0" err="1" smtClean="0"/>
              <a:t>obtine</a:t>
            </a:r>
            <a:r>
              <a:rPr lang="en-US" sz="1200" dirty="0" smtClean="0"/>
              <a:t> un </a:t>
            </a:r>
            <a:r>
              <a:rPr lang="en-US" sz="1200" dirty="0" err="1" smtClean="0"/>
              <a:t>timp</a:t>
            </a:r>
            <a:r>
              <a:rPr lang="en-US" sz="1200" dirty="0" smtClean="0"/>
              <a:t> </a:t>
            </a:r>
            <a:r>
              <a:rPr lang="en-US" sz="1200" dirty="0" err="1" smtClean="0"/>
              <a:t>mai</a:t>
            </a:r>
            <a:r>
              <a:rPr lang="en-US" sz="1200" dirty="0" smtClean="0"/>
              <a:t> bun la </a:t>
            </a:r>
            <a:r>
              <a:rPr lang="en-US" sz="1200" dirty="0" err="1" smtClean="0"/>
              <a:t>nivelul</a:t>
            </a:r>
            <a:r>
              <a:rPr lang="en-US" sz="1200" dirty="0" smtClean="0"/>
              <a:t> </a:t>
            </a:r>
            <a:r>
              <a:rPr lang="en-US" sz="1200" dirty="0" err="1" smtClean="0"/>
              <a:t>respectiv</a:t>
            </a:r>
            <a:r>
              <a:rPr lang="en-US" sz="1200" dirty="0" smtClean="0"/>
              <a:t>. </a:t>
            </a:r>
            <a:r>
              <a:rPr lang="en-US" sz="1200" dirty="0" err="1" smtClean="0"/>
              <a:t>Nivelurile</a:t>
            </a:r>
            <a:r>
              <a:rPr lang="en-US" sz="1200" dirty="0" smtClean="0"/>
              <a:t> </a:t>
            </a:r>
            <a:r>
              <a:rPr lang="en-US" sz="1200" dirty="0" err="1" smtClean="0"/>
              <a:t>vor</a:t>
            </a:r>
            <a:r>
              <a:rPr lang="en-US" sz="1200" dirty="0" smtClean="0"/>
              <a:t> forma un fir </a:t>
            </a:r>
            <a:r>
              <a:rPr lang="en-US" sz="1200" dirty="0" err="1" smtClean="0"/>
              <a:t>narativ</a:t>
            </a:r>
            <a:r>
              <a:rPr lang="en-US" sz="1200" dirty="0" smtClean="0"/>
              <a:t>.</a:t>
            </a:r>
          </a:p>
          <a:p>
            <a:r>
              <a:rPr lang="en-US" sz="1400" b="1" u="sng" dirty="0" err="1" smtClean="0"/>
              <a:t>Personajele</a:t>
            </a:r>
            <a:r>
              <a:rPr lang="en-US" sz="1400" b="1" u="sng" dirty="0" smtClean="0"/>
              <a:t>, </a:t>
            </a:r>
            <a:r>
              <a:rPr lang="en-US" sz="1400" b="1" u="sng" dirty="0" err="1" smtClean="0"/>
              <a:t>inamici</a:t>
            </a:r>
            <a:r>
              <a:rPr lang="en-US" sz="1400" b="1" u="sng" dirty="0" smtClean="0"/>
              <a:t>.</a:t>
            </a:r>
          </a:p>
          <a:p>
            <a:pPr marL="0" indent="0">
              <a:buNone/>
            </a:pPr>
            <a:r>
              <a:rPr lang="en-US" sz="1200" dirty="0" err="1" smtClean="0"/>
              <a:t>Personajul</a:t>
            </a:r>
            <a:r>
              <a:rPr lang="en-US" sz="1200" dirty="0" smtClean="0"/>
              <a:t> principal are </a:t>
            </a:r>
            <a:r>
              <a:rPr lang="en-US" sz="1200" dirty="0" err="1" smtClean="0"/>
              <a:t>scopul</a:t>
            </a:r>
            <a:r>
              <a:rPr lang="en-US" sz="1200" dirty="0" smtClean="0"/>
              <a:t> de a </a:t>
            </a:r>
            <a:r>
              <a:rPr lang="en-US" sz="1200" dirty="0" err="1" smtClean="0"/>
              <a:t>iesi</a:t>
            </a:r>
            <a:r>
              <a:rPr lang="en-US" sz="1200" dirty="0" smtClean="0"/>
              <a:t> din </a:t>
            </a:r>
            <a:r>
              <a:rPr lang="en-US" sz="1200" dirty="0" err="1" smtClean="0"/>
              <a:t>infern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r>
              <a:rPr lang="en-GB" sz="1200" dirty="0" err="1"/>
              <a:t>Pe</a:t>
            </a:r>
            <a:r>
              <a:rPr lang="en-GB" sz="1200" dirty="0"/>
              <a:t> </a:t>
            </a:r>
            <a:r>
              <a:rPr lang="en-GB" sz="1200" dirty="0" err="1"/>
              <a:t>parcursul</a:t>
            </a:r>
            <a:r>
              <a:rPr lang="en-GB" sz="1200" dirty="0"/>
              <a:t> </a:t>
            </a:r>
            <a:r>
              <a:rPr lang="en-GB" sz="1200" dirty="0" err="1"/>
              <a:t>călătoriei</a:t>
            </a:r>
            <a:r>
              <a:rPr lang="en-GB" sz="1200" dirty="0"/>
              <a:t> sale </a:t>
            </a:r>
            <a:r>
              <a:rPr lang="en-GB" sz="1200" dirty="0" err="1"/>
              <a:t>pline</a:t>
            </a:r>
            <a:r>
              <a:rPr lang="en-GB" sz="1200" dirty="0"/>
              <a:t> de </a:t>
            </a:r>
            <a:r>
              <a:rPr lang="en-GB" sz="1200" dirty="0" err="1"/>
              <a:t>pericole</a:t>
            </a:r>
            <a:r>
              <a:rPr lang="en-GB" sz="1200" dirty="0"/>
              <a:t>, </a:t>
            </a:r>
            <a:r>
              <a:rPr lang="en-GB" sz="1200" dirty="0" err="1"/>
              <a:t>samuraiul</a:t>
            </a:r>
            <a:r>
              <a:rPr lang="en-GB" sz="1200" dirty="0"/>
              <a:t> se </a:t>
            </a:r>
            <a:r>
              <a:rPr lang="en-GB" sz="1200" dirty="0" err="1"/>
              <a:t>confruntă</a:t>
            </a:r>
            <a:r>
              <a:rPr lang="en-GB" sz="1200" dirty="0"/>
              <a:t> cu o </a:t>
            </a:r>
            <a:r>
              <a:rPr lang="en-GB" sz="1200" dirty="0" err="1"/>
              <a:t>serie</a:t>
            </a:r>
            <a:r>
              <a:rPr lang="en-GB" sz="1200" dirty="0"/>
              <a:t> de </a:t>
            </a:r>
            <a:r>
              <a:rPr lang="en-GB" sz="1200" dirty="0" err="1"/>
              <a:t>inamici</a:t>
            </a:r>
            <a:r>
              <a:rPr lang="en-GB" sz="1200" dirty="0"/>
              <a:t> </a:t>
            </a:r>
            <a:r>
              <a:rPr lang="en-GB" sz="1200" dirty="0" err="1"/>
              <a:t>temuți</a:t>
            </a:r>
            <a:r>
              <a:rPr lang="en-GB" sz="1200" dirty="0"/>
              <a:t>, </a:t>
            </a:r>
            <a:r>
              <a:rPr lang="en-GB" sz="1200" dirty="0" err="1"/>
              <a:t>fiecare</a:t>
            </a:r>
            <a:r>
              <a:rPr lang="en-GB" sz="1200" dirty="0"/>
              <a:t> cu </a:t>
            </a:r>
            <a:r>
              <a:rPr lang="en-GB" sz="1200" dirty="0" err="1"/>
              <a:t>propria</a:t>
            </a:r>
            <a:r>
              <a:rPr lang="en-GB" sz="1200" dirty="0"/>
              <a:t> </a:t>
            </a:r>
            <a:r>
              <a:rPr lang="en-GB" sz="1200" dirty="0" err="1"/>
              <a:t>sa</a:t>
            </a:r>
            <a:r>
              <a:rPr lang="en-GB" sz="1200" dirty="0"/>
              <a:t> </a:t>
            </a:r>
            <a:r>
              <a:rPr lang="en-GB" sz="1200" dirty="0" err="1"/>
              <a:t>mândrie</a:t>
            </a:r>
            <a:r>
              <a:rPr lang="en-GB" sz="1200" dirty="0"/>
              <a:t> </a:t>
            </a:r>
            <a:r>
              <a:rPr lang="en-GB" sz="1200" dirty="0" err="1"/>
              <a:t>și</a:t>
            </a:r>
            <a:r>
              <a:rPr lang="en-GB" sz="1200" dirty="0"/>
              <a:t> </a:t>
            </a:r>
            <a:r>
              <a:rPr lang="en-GB" sz="1200" dirty="0" err="1"/>
              <a:t>putere</a:t>
            </a:r>
            <a:r>
              <a:rPr lang="en-GB" sz="1200" dirty="0" smtClean="0"/>
              <a:t>.</a:t>
            </a:r>
          </a:p>
          <a:p>
            <a:pPr marL="0" indent="0">
              <a:buNone/>
            </a:pPr>
            <a:r>
              <a:rPr lang="en-GB" sz="1200" dirty="0" err="1"/>
              <a:t>Orchestrându-și</a:t>
            </a:r>
            <a:r>
              <a:rPr lang="en-GB" sz="1200" dirty="0"/>
              <a:t> drum </a:t>
            </a:r>
            <a:r>
              <a:rPr lang="en-GB" sz="1200" dirty="0" err="1"/>
              <a:t>prin</a:t>
            </a:r>
            <a:r>
              <a:rPr lang="en-GB" sz="1200" dirty="0"/>
              <a:t> </a:t>
            </a:r>
            <a:r>
              <a:rPr lang="en-GB" sz="1200" dirty="0" err="1"/>
              <a:t>abisurile</a:t>
            </a:r>
            <a:r>
              <a:rPr lang="en-GB" sz="1200" dirty="0"/>
              <a:t> </a:t>
            </a:r>
            <a:r>
              <a:rPr lang="en-GB" sz="1200" dirty="0" err="1"/>
              <a:t>întunecate</a:t>
            </a:r>
            <a:r>
              <a:rPr lang="en-GB" sz="1200" dirty="0"/>
              <a:t> </a:t>
            </a:r>
            <a:r>
              <a:rPr lang="en-GB" sz="1200" dirty="0" err="1"/>
              <a:t>și</a:t>
            </a:r>
            <a:r>
              <a:rPr lang="en-GB" sz="1200" dirty="0"/>
              <a:t> </a:t>
            </a:r>
            <a:r>
              <a:rPr lang="en-GB" sz="1200" dirty="0" err="1"/>
              <a:t>peșterile</a:t>
            </a:r>
            <a:r>
              <a:rPr lang="en-GB" sz="1200" dirty="0"/>
              <a:t> </a:t>
            </a:r>
            <a:r>
              <a:rPr lang="en-GB" sz="1200" dirty="0" err="1"/>
              <a:t>pline</a:t>
            </a:r>
            <a:r>
              <a:rPr lang="en-GB" sz="1200" dirty="0"/>
              <a:t> de </a:t>
            </a:r>
            <a:r>
              <a:rPr lang="en-GB" sz="1200" dirty="0" err="1"/>
              <a:t>amenințări</a:t>
            </a:r>
            <a:r>
              <a:rPr lang="en-GB" sz="1200" dirty="0"/>
              <a:t> ale </a:t>
            </a:r>
            <a:r>
              <a:rPr lang="en-GB" sz="1200" dirty="0" err="1"/>
              <a:t>Infernului</a:t>
            </a:r>
            <a:r>
              <a:rPr lang="en-GB" sz="1200" dirty="0"/>
              <a:t>, </a:t>
            </a:r>
            <a:r>
              <a:rPr lang="en-GB" sz="1200" dirty="0" err="1"/>
              <a:t>samuraiul</a:t>
            </a:r>
            <a:r>
              <a:rPr lang="en-GB" sz="1200" dirty="0"/>
              <a:t> se </a:t>
            </a:r>
            <a:r>
              <a:rPr lang="en-GB" sz="1200" dirty="0" err="1"/>
              <a:t>confruntă</a:t>
            </a:r>
            <a:r>
              <a:rPr lang="en-GB" sz="1200" dirty="0"/>
              <a:t> cu o </a:t>
            </a:r>
            <a:r>
              <a:rPr lang="en-GB" sz="1200" dirty="0" err="1"/>
              <a:t>varietate</a:t>
            </a:r>
            <a:r>
              <a:rPr lang="en-GB" sz="1200" dirty="0"/>
              <a:t> de </a:t>
            </a:r>
            <a:r>
              <a:rPr lang="en-GB" sz="1200" dirty="0" err="1"/>
              <a:t>adversari</a:t>
            </a:r>
            <a:r>
              <a:rPr lang="en-GB" sz="1200" dirty="0"/>
              <a:t>, </a:t>
            </a:r>
            <a:r>
              <a:rPr lang="en-GB" sz="1200" dirty="0" err="1"/>
              <a:t>printre</a:t>
            </a:r>
            <a:r>
              <a:rPr lang="en-GB" sz="1200" dirty="0"/>
              <a:t> care se </a:t>
            </a:r>
            <a:r>
              <a:rPr lang="en-GB" sz="1200" dirty="0" err="1"/>
              <a:t>numără</a:t>
            </a:r>
            <a:r>
              <a:rPr lang="en-GB" sz="1200" dirty="0"/>
              <a:t> </a:t>
            </a:r>
            <a:r>
              <a:rPr lang="en-GB" sz="1200" dirty="0" err="1"/>
              <a:t>orci</a:t>
            </a:r>
            <a:r>
              <a:rPr lang="en-GB" sz="1200" dirty="0"/>
              <a:t> </a:t>
            </a:r>
            <a:r>
              <a:rPr lang="en-GB" sz="1200" dirty="0" err="1"/>
              <a:t>furioși</a:t>
            </a:r>
            <a:r>
              <a:rPr lang="en-GB" sz="1200" dirty="0"/>
              <a:t>, </a:t>
            </a:r>
            <a:r>
              <a:rPr lang="en-GB" sz="1200" dirty="0" err="1"/>
              <a:t>schelete</a:t>
            </a:r>
            <a:r>
              <a:rPr lang="en-GB" sz="1200" dirty="0"/>
              <a:t> </a:t>
            </a:r>
            <a:r>
              <a:rPr lang="en-GB" sz="1200" dirty="0" err="1"/>
              <a:t>revenite</a:t>
            </a:r>
            <a:r>
              <a:rPr lang="en-GB" sz="1200" dirty="0"/>
              <a:t> la </a:t>
            </a:r>
            <a:r>
              <a:rPr lang="en-GB" sz="1200" dirty="0" err="1"/>
              <a:t>viață</a:t>
            </a:r>
            <a:r>
              <a:rPr lang="en-GB" sz="1200" dirty="0"/>
              <a:t>, </a:t>
            </a:r>
            <a:r>
              <a:rPr lang="en-GB" sz="1200" dirty="0" err="1"/>
              <a:t>varcolaci</a:t>
            </a:r>
            <a:r>
              <a:rPr lang="en-GB" sz="1200" dirty="0"/>
              <a:t> </a:t>
            </a:r>
            <a:r>
              <a:rPr lang="en-GB" sz="1200" dirty="0" err="1"/>
              <a:t>feroce</a:t>
            </a:r>
            <a:r>
              <a:rPr lang="en-GB" sz="1200" dirty="0"/>
              <a:t> </a:t>
            </a:r>
            <a:r>
              <a:rPr lang="en-GB" sz="1200" dirty="0" err="1"/>
              <a:t>și</a:t>
            </a:r>
            <a:r>
              <a:rPr lang="en-GB" sz="1200" dirty="0"/>
              <a:t> </a:t>
            </a:r>
            <a:r>
              <a:rPr lang="en-GB" sz="1200" dirty="0" err="1"/>
              <a:t>chiar</a:t>
            </a:r>
            <a:r>
              <a:rPr lang="en-GB" sz="1200" dirty="0"/>
              <a:t> </a:t>
            </a:r>
            <a:r>
              <a:rPr lang="en-GB" sz="1200" dirty="0" err="1"/>
              <a:t>însuși</a:t>
            </a:r>
            <a:r>
              <a:rPr lang="en-GB" sz="1200" dirty="0"/>
              <a:t> Lucifer, </a:t>
            </a:r>
            <a:r>
              <a:rPr lang="en-GB" sz="1200" dirty="0" err="1"/>
              <a:t>stăpânul</a:t>
            </a:r>
            <a:r>
              <a:rPr lang="en-GB" sz="1200" dirty="0"/>
              <a:t> </a:t>
            </a:r>
            <a:r>
              <a:rPr lang="en-GB" sz="1200" dirty="0" err="1"/>
              <a:t>acestei</a:t>
            </a:r>
            <a:r>
              <a:rPr lang="en-GB" sz="1200" dirty="0"/>
              <a:t> </a:t>
            </a:r>
            <a:r>
              <a:rPr lang="en-GB" sz="1200" dirty="0" err="1"/>
              <a:t>lumi</a:t>
            </a:r>
            <a:r>
              <a:rPr lang="en-GB" sz="1200" dirty="0"/>
              <a:t> </a:t>
            </a:r>
            <a:r>
              <a:rPr lang="en-GB" sz="1200" dirty="0" err="1"/>
              <a:t>întunecate</a:t>
            </a:r>
            <a:r>
              <a:rPr lang="en-GB" sz="1200" dirty="0" smtClean="0"/>
              <a:t>.</a:t>
            </a:r>
          </a:p>
          <a:p>
            <a:pPr marL="0" indent="0">
              <a:buNone/>
            </a:pPr>
            <a:r>
              <a:rPr lang="en-GB" sz="1200" dirty="0" err="1" smtClean="0"/>
              <a:t>Fiecare</a:t>
            </a:r>
            <a:r>
              <a:rPr lang="en-GB" sz="1200" dirty="0" smtClean="0"/>
              <a:t> </a:t>
            </a:r>
            <a:r>
              <a:rPr lang="en-GB" sz="1200" dirty="0" err="1" smtClean="0"/>
              <a:t>nivel</a:t>
            </a:r>
            <a:r>
              <a:rPr lang="en-GB" sz="1200" dirty="0" smtClean="0"/>
              <a:t> </a:t>
            </a:r>
            <a:r>
              <a:rPr lang="en-GB" sz="1200" dirty="0" err="1" smtClean="0"/>
              <a:t>va</a:t>
            </a:r>
            <a:r>
              <a:rPr lang="en-GB" sz="1200" dirty="0" smtClean="0"/>
              <a:t> include </a:t>
            </a:r>
            <a:r>
              <a:rPr lang="en-GB" sz="1200" dirty="0" err="1" smtClean="0"/>
              <a:t>inamici</a:t>
            </a:r>
            <a:r>
              <a:rPr lang="en-GB" sz="1200" dirty="0" smtClean="0"/>
              <a:t> </a:t>
            </a:r>
            <a:r>
              <a:rPr lang="en-GB" sz="1200" dirty="0" err="1" smtClean="0"/>
              <a:t>diferiti</a:t>
            </a:r>
            <a:r>
              <a:rPr lang="en-GB" sz="1200" dirty="0" smtClean="0"/>
              <a:t>, </a:t>
            </a:r>
            <a:r>
              <a:rPr lang="en-GB" sz="1200" dirty="0" err="1" smtClean="0"/>
              <a:t>dupa</a:t>
            </a:r>
            <a:r>
              <a:rPr lang="en-GB" sz="1200" dirty="0" smtClean="0"/>
              <a:t> </a:t>
            </a:r>
            <a:r>
              <a:rPr lang="en-GB" sz="1200" dirty="0" err="1" smtClean="0"/>
              <a:t>cele</a:t>
            </a:r>
            <a:r>
              <a:rPr lang="en-GB" sz="1200" dirty="0" smtClean="0"/>
              <a:t> </a:t>
            </a:r>
            <a:r>
              <a:rPr lang="en-GB" sz="1200" dirty="0" err="1" smtClean="0"/>
              <a:t>mentionate</a:t>
            </a:r>
            <a:r>
              <a:rPr lang="en-GB" sz="1200" dirty="0" smtClean="0"/>
              <a:t> in </a:t>
            </a:r>
            <a:r>
              <a:rPr lang="en-GB" sz="1200" dirty="0" err="1" smtClean="0"/>
              <a:t>sectiunea</a:t>
            </a:r>
            <a:r>
              <a:rPr lang="en-GB" sz="1200" dirty="0" smtClean="0"/>
              <a:t> de ‘’</a:t>
            </a:r>
            <a:r>
              <a:rPr lang="en-GB" sz="1200" dirty="0" err="1" smtClean="0"/>
              <a:t>Proiectarea</a:t>
            </a:r>
            <a:r>
              <a:rPr lang="en-GB" sz="1200" dirty="0" smtClean="0"/>
              <a:t> </a:t>
            </a:r>
            <a:r>
              <a:rPr lang="en-GB" sz="1200" dirty="0" err="1" smtClean="0"/>
              <a:t>nivelurilor</a:t>
            </a:r>
            <a:r>
              <a:rPr lang="en-GB" sz="1200" dirty="0" smtClean="0"/>
              <a:t>’’ </a:t>
            </a:r>
            <a:r>
              <a:rPr lang="en-GB" sz="1200" dirty="0" err="1" smtClean="0"/>
              <a:t>ce</a:t>
            </a:r>
            <a:r>
              <a:rPr lang="en-GB" sz="1200" dirty="0" smtClean="0"/>
              <a:t> </a:t>
            </a:r>
            <a:r>
              <a:rPr lang="en-GB" sz="1200" dirty="0" err="1" smtClean="0"/>
              <a:t>urmeaza</a:t>
            </a:r>
            <a:r>
              <a:rPr lang="en-GB" sz="1200" dirty="0" smtClean="0"/>
              <a:t>.</a:t>
            </a:r>
          </a:p>
          <a:p>
            <a:pPr marL="0" indent="0">
              <a:buNone/>
            </a:pPr>
            <a:r>
              <a:rPr lang="en-GB" sz="1200" dirty="0" err="1"/>
              <a:t>Fiecare</a:t>
            </a:r>
            <a:r>
              <a:rPr lang="en-GB" sz="1200" dirty="0"/>
              <a:t> </a:t>
            </a:r>
            <a:r>
              <a:rPr lang="en-GB" sz="1200" dirty="0" err="1"/>
              <a:t>dintre</a:t>
            </a:r>
            <a:r>
              <a:rPr lang="en-GB" sz="1200" dirty="0"/>
              <a:t> </a:t>
            </a:r>
            <a:r>
              <a:rPr lang="en-GB" sz="1200" dirty="0" err="1"/>
              <a:t>acești</a:t>
            </a:r>
            <a:r>
              <a:rPr lang="en-GB" sz="1200" dirty="0"/>
              <a:t> </a:t>
            </a:r>
            <a:r>
              <a:rPr lang="en-GB" sz="1200" dirty="0" err="1"/>
              <a:t>inamici</a:t>
            </a:r>
            <a:r>
              <a:rPr lang="en-GB" sz="1200" dirty="0"/>
              <a:t> </a:t>
            </a:r>
            <a:r>
              <a:rPr lang="en-GB" sz="1200" dirty="0" err="1"/>
              <a:t>este</a:t>
            </a:r>
            <a:r>
              <a:rPr lang="en-GB" sz="1200" dirty="0"/>
              <a:t> </a:t>
            </a:r>
            <a:r>
              <a:rPr lang="en-GB" sz="1200" dirty="0" err="1"/>
              <a:t>convins</a:t>
            </a:r>
            <a:r>
              <a:rPr lang="en-GB" sz="1200" dirty="0"/>
              <a:t> </a:t>
            </a:r>
            <a:r>
              <a:rPr lang="en-GB" sz="1200" dirty="0" err="1"/>
              <a:t>că</a:t>
            </a:r>
            <a:r>
              <a:rPr lang="en-GB" sz="1200" dirty="0"/>
              <a:t> </a:t>
            </a:r>
            <a:r>
              <a:rPr lang="en-GB" sz="1200" dirty="0" err="1"/>
              <a:t>este</a:t>
            </a:r>
            <a:r>
              <a:rPr lang="en-GB" sz="1200" dirty="0"/>
              <a:t> </a:t>
            </a:r>
            <a:r>
              <a:rPr lang="en-GB" sz="1200" dirty="0" err="1"/>
              <a:t>cel</a:t>
            </a:r>
            <a:r>
              <a:rPr lang="en-GB" sz="1200" dirty="0"/>
              <a:t> </a:t>
            </a:r>
            <a:r>
              <a:rPr lang="en-GB" sz="1200" dirty="0" err="1"/>
              <a:t>mai</a:t>
            </a:r>
            <a:r>
              <a:rPr lang="en-GB" sz="1200" dirty="0"/>
              <a:t> </a:t>
            </a:r>
            <a:r>
              <a:rPr lang="en-GB" sz="1200" dirty="0" err="1"/>
              <a:t>puternic</a:t>
            </a:r>
            <a:r>
              <a:rPr lang="en-GB" sz="1200" dirty="0"/>
              <a:t> </a:t>
            </a:r>
            <a:r>
              <a:rPr lang="en-GB" sz="1200" dirty="0" err="1"/>
              <a:t>și</a:t>
            </a:r>
            <a:r>
              <a:rPr lang="en-GB" sz="1200" dirty="0"/>
              <a:t> </a:t>
            </a:r>
            <a:r>
              <a:rPr lang="en-GB" sz="1200" dirty="0" err="1"/>
              <a:t>că</a:t>
            </a:r>
            <a:r>
              <a:rPr lang="en-GB" sz="1200" dirty="0"/>
              <a:t> </a:t>
            </a:r>
            <a:r>
              <a:rPr lang="en-GB" sz="1200" dirty="0" err="1"/>
              <a:t>merită</a:t>
            </a:r>
            <a:r>
              <a:rPr lang="en-GB" sz="1200" dirty="0"/>
              <a:t> </a:t>
            </a:r>
            <a:r>
              <a:rPr lang="en-GB" sz="1200" dirty="0" err="1"/>
              <a:t>să</a:t>
            </a:r>
            <a:r>
              <a:rPr lang="en-GB" sz="1200" dirty="0"/>
              <a:t> fie </a:t>
            </a:r>
            <a:r>
              <a:rPr lang="en-GB" sz="1200" dirty="0" err="1"/>
              <a:t>cel</a:t>
            </a:r>
            <a:r>
              <a:rPr lang="en-GB" sz="1200" dirty="0"/>
              <a:t> care </a:t>
            </a:r>
            <a:r>
              <a:rPr lang="en-GB" sz="1200" dirty="0" err="1"/>
              <a:t>îl</a:t>
            </a:r>
            <a:r>
              <a:rPr lang="en-GB" sz="1200" dirty="0"/>
              <a:t> </a:t>
            </a:r>
            <a:r>
              <a:rPr lang="en-GB" sz="1200" dirty="0" err="1"/>
              <a:t>va</a:t>
            </a:r>
            <a:r>
              <a:rPr lang="en-GB" sz="1200" dirty="0"/>
              <a:t> </a:t>
            </a:r>
            <a:r>
              <a:rPr lang="en-GB" sz="1200" dirty="0" err="1"/>
              <a:t>înfrunta</a:t>
            </a:r>
            <a:r>
              <a:rPr lang="en-GB" sz="1200" dirty="0"/>
              <a:t> </a:t>
            </a:r>
            <a:r>
              <a:rPr lang="en-GB" sz="1200" dirty="0" err="1"/>
              <a:t>pe</a:t>
            </a:r>
            <a:r>
              <a:rPr lang="en-GB" sz="1200" dirty="0"/>
              <a:t> samurai. </a:t>
            </a:r>
            <a:r>
              <a:rPr lang="en-GB" sz="1200" dirty="0" err="1"/>
              <a:t>Prin</a:t>
            </a:r>
            <a:r>
              <a:rPr lang="en-GB" sz="1200" dirty="0"/>
              <a:t> </a:t>
            </a:r>
            <a:r>
              <a:rPr lang="en-GB" sz="1200" dirty="0" err="1"/>
              <a:t>urmare</a:t>
            </a:r>
            <a:r>
              <a:rPr lang="en-GB" sz="1200" dirty="0"/>
              <a:t>, </a:t>
            </a:r>
            <a:r>
              <a:rPr lang="en-GB" sz="1200" dirty="0" err="1"/>
              <a:t>samuraiul</a:t>
            </a:r>
            <a:r>
              <a:rPr lang="en-GB" sz="1200" dirty="0"/>
              <a:t> se </a:t>
            </a:r>
            <a:r>
              <a:rPr lang="en-GB" sz="1200" dirty="0" err="1"/>
              <a:t>confruntă</a:t>
            </a:r>
            <a:r>
              <a:rPr lang="en-GB" sz="1200" dirty="0"/>
              <a:t> nu </a:t>
            </a:r>
            <a:r>
              <a:rPr lang="en-GB" sz="1200" dirty="0" err="1"/>
              <a:t>doar</a:t>
            </a:r>
            <a:r>
              <a:rPr lang="en-GB" sz="1200" dirty="0"/>
              <a:t> cu </a:t>
            </a:r>
            <a:r>
              <a:rPr lang="en-GB" sz="1200" dirty="0" err="1"/>
              <a:t>forțele</a:t>
            </a:r>
            <a:r>
              <a:rPr lang="en-GB" sz="1200" dirty="0"/>
              <a:t> </a:t>
            </a:r>
            <a:r>
              <a:rPr lang="en-GB" sz="1200" dirty="0" err="1"/>
              <a:t>malefice</a:t>
            </a:r>
            <a:r>
              <a:rPr lang="en-GB" sz="1200" dirty="0"/>
              <a:t> ale </a:t>
            </a:r>
            <a:r>
              <a:rPr lang="en-GB" sz="1200" dirty="0" err="1"/>
              <a:t>Infernului</a:t>
            </a:r>
            <a:r>
              <a:rPr lang="en-GB" sz="1200" dirty="0"/>
              <a:t>, ci </a:t>
            </a:r>
            <a:r>
              <a:rPr lang="en-GB" sz="1200" dirty="0" err="1"/>
              <a:t>și</a:t>
            </a:r>
            <a:r>
              <a:rPr lang="en-GB" sz="1200" dirty="0"/>
              <a:t> cu </a:t>
            </a:r>
            <a:r>
              <a:rPr lang="en-GB" sz="1200" dirty="0" err="1"/>
              <a:t>egourile</a:t>
            </a:r>
            <a:r>
              <a:rPr lang="en-GB" sz="1200" dirty="0"/>
              <a:t> </a:t>
            </a:r>
            <a:r>
              <a:rPr lang="en-GB" sz="1200" dirty="0" err="1"/>
              <a:t>inflamate</a:t>
            </a:r>
            <a:r>
              <a:rPr lang="en-GB" sz="1200" dirty="0"/>
              <a:t> ale </a:t>
            </a:r>
            <a:r>
              <a:rPr lang="en-GB" sz="1200" dirty="0" err="1"/>
              <a:t>inamicilor</a:t>
            </a:r>
            <a:r>
              <a:rPr lang="en-GB" sz="1200" dirty="0"/>
              <a:t> </a:t>
            </a:r>
            <a:r>
              <a:rPr lang="en-GB" sz="1200" dirty="0" err="1"/>
              <a:t>săi</a:t>
            </a:r>
            <a:r>
              <a:rPr lang="en-GB" sz="1200" dirty="0"/>
              <a:t>, care </a:t>
            </a:r>
            <a:r>
              <a:rPr lang="en-GB" sz="1200" dirty="0" err="1"/>
              <a:t>își</a:t>
            </a:r>
            <a:r>
              <a:rPr lang="en-GB" sz="1200" dirty="0"/>
              <a:t> </a:t>
            </a:r>
            <a:r>
              <a:rPr lang="en-GB" sz="1200" dirty="0" err="1"/>
              <a:t>asumă</a:t>
            </a:r>
            <a:r>
              <a:rPr lang="en-GB" sz="1200" dirty="0"/>
              <a:t> o </a:t>
            </a:r>
            <a:r>
              <a:rPr lang="en-GB" sz="1200" dirty="0" err="1"/>
              <a:t>atitudine</a:t>
            </a:r>
            <a:r>
              <a:rPr lang="en-GB" sz="1200" dirty="0"/>
              <a:t> de </a:t>
            </a:r>
            <a:r>
              <a:rPr lang="en-GB" sz="1200" dirty="0" err="1"/>
              <a:t>superioritate</a:t>
            </a:r>
            <a:r>
              <a:rPr lang="en-GB" sz="1200" dirty="0"/>
              <a:t> </a:t>
            </a:r>
            <a:r>
              <a:rPr lang="en-GB" sz="1200" dirty="0" err="1"/>
              <a:t>și</a:t>
            </a:r>
            <a:r>
              <a:rPr lang="en-GB" sz="1200" dirty="0"/>
              <a:t> </a:t>
            </a:r>
            <a:r>
              <a:rPr lang="en-GB" sz="1200" dirty="0" err="1"/>
              <a:t>dispreț</a:t>
            </a:r>
            <a:r>
              <a:rPr lang="en-GB" sz="1200" dirty="0" smtClean="0"/>
              <a:t>.</a:t>
            </a:r>
          </a:p>
          <a:p>
            <a:pPr marL="0" indent="0">
              <a:buNone/>
            </a:pPr>
            <a:r>
              <a:rPr lang="en-GB" sz="1200" dirty="0"/>
              <a:t>Cu </a:t>
            </a:r>
            <a:r>
              <a:rPr lang="en-GB" sz="1200" dirty="0" err="1"/>
              <a:t>fiecare</a:t>
            </a:r>
            <a:r>
              <a:rPr lang="en-GB" sz="1200" dirty="0"/>
              <a:t> </a:t>
            </a:r>
            <a:r>
              <a:rPr lang="en-GB" sz="1200" dirty="0" err="1"/>
              <a:t>înfrângere</a:t>
            </a:r>
            <a:r>
              <a:rPr lang="en-GB" sz="1200" dirty="0"/>
              <a:t> a </a:t>
            </a:r>
            <a:r>
              <a:rPr lang="en-GB" sz="1200" dirty="0" err="1"/>
              <a:t>unui</a:t>
            </a:r>
            <a:r>
              <a:rPr lang="en-GB" sz="1200" dirty="0"/>
              <a:t> </a:t>
            </a:r>
            <a:r>
              <a:rPr lang="en-GB" sz="1200" dirty="0" err="1"/>
              <a:t>inamic</a:t>
            </a:r>
            <a:r>
              <a:rPr lang="en-GB" sz="1200" dirty="0"/>
              <a:t>, </a:t>
            </a:r>
            <a:r>
              <a:rPr lang="en-GB" sz="1200" dirty="0" err="1"/>
              <a:t>samuraiul</a:t>
            </a:r>
            <a:r>
              <a:rPr lang="en-GB" sz="1200" dirty="0"/>
              <a:t> </a:t>
            </a:r>
            <a:r>
              <a:rPr lang="en-GB" sz="1200" dirty="0" err="1"/>
              <a:t>avansează</a:t>
            </a:r>
            <a:r>
              <a:rPr lang="en-GB" sz="1200" dirty="0"/>
              <a:t> </a:t>
            </a:r>
            <a:r>
              <a:rPr lang="en-GB" sz="1200" dirty="0" err="1"/>
              <a:t>într</a:t>
            </a:r>
            <a:r>
              <a:rPr lang="en-GB" sz="1200" dirty="0"/>
              <a:t>-un </a:t>
            </a:r>
            <a:r>
              <a:rPr lang="en-GB" sz="1200" dirty="0" err="1"/>
              <a:t>Infern</a:t>
            </a:r>
            <a:r>
              <a:rPr lang="en-GB" sz="1200" dirty="0"/>
              <a:t> </a:t>
            </a:r>
            <a:r>
              <a:rPr lang="en-GB" sz="1200" dirty="0" err="1"/>
              <a:t>plin</a:t>
            </a:r>
            <a:r>
              <a:rPr lang="en-GB" sz="1200" dirty="0"/>
              <a:t> de </a:t>
            </a:r>
            <a:r>
              <a:rPr lang="en-GB" sz="1200" dirty="0" err="1"/>
              <a:t>provocări</a:t>
            </a:r>
            <a:r>
              <a:rPr lang="en-GB" sz="1200" dirty="0"/>
              <a:t>, </a:t>
            </a:r>
            <a:r>
              <a:rPr lang="en-GB" sz="1200" dirty="0" err="1"/>
              <a:t>luptându-și</a:t>
            </a:r>
            <a:r>
              <a:rPr lang="en-GB" sz="1200" dirty="0"/>
              <a:t> </a:t>
            </a:r>
            <a:r>
              <a:rPr lang="en-GB" sz="1200" dirty="0" err="1"/>
              <a:t>drumul</a:t>
            </a:r>
            <a:r>
              <a:rPr lang="en-GB" sz="1200" dirty="0"/>
              <a:t> </a:t>
            </a:r>
            <a:r>
              <a:rPr lang="en-GB" sz="1200" dirty="0" err="1"/>
              <a:t>spre</a:t>
            </a:r>
            <a:r>
              <a:rPr lang="en-GB" sz="1200" dirty="0"/>
              <a:t> </a:t>
            </a:r>
            <a:r>
              <a:rPr lang="en-GB" sz="1200" dirty="0" err="1"/>
              <a:t>victorie</a:t>
            </a:r>
            <a:r>
              <a:rPr lang="en-GB" sz="1200" dirty="0"/>
              <a:t> </a:t>
            </a:r>
            <a:r>
              <a:rPr lang="en-GB" sz="1200" dirty="0" err="1"/>
              <a:t>și</a:t>
            </a:r>
            <a:r>
              <a:rPr lang="en-GB" sz="1200" dirty="0"/>
              <a:t> </a:t>
            </a:r>
            <a:r>
              <a:rPr lang="en-GB" sz="1200" dirty="0" err="1"/>
              <a:t>eliberare</a:t>
            </a:r>
            <a:r>
              <a:rPr lang="en-GB" sz="1200" dirty="0"/>
              <a:t>. </a:t>
            </a:r>
            <a:r>
              <a:rPr lang="en-GB" sz="1200" dirty="0" err="1"/>
              <a:t>Înfruntându-și</a:t>
            </a:r>
            <a:r>
              <a:rPr lang="en-GB" sz="1200" dirty="0"/>
              <a:t> </a:t>
            </a:r>
            <a:r>
              <a:rPr lang="en-GB" sz="1200" dirty="0" err="1"/>
              <a:t>propriile</a:t>
            </a:r>
            <a:r>
              <a:rPr lang="en-GB" sz="1200" dirty="0"/>
              <a:t> </a:t>
            </a:r>
            <a:r>
              <a:rPr lang="en-GB" sz="1200" dirty="0" err="1"/>
              <a:t>temeri</a:t>
            </a:r>
            <a:r>
              <a:rPr lang="en-GB" sz="1200" dirty="0"/>
              <a:t> </a:t>
            </a:r>
            <a:r>
              <a:rPr lang="en-GB" sz="1200" dirty="0" err="1"/>
              <a:t>și</a:t>
            </a:r>
            <a:r>
              <a:rPr lang="en-GB" sz="1200" dirty="0"/>
              <a:t> </a:t>
            </a:r>
            <a:r>
              <a:rPr lang="en-GB" sz="1200" dirty="0" err="1"/>
              <a:t>învingând</a:t>
            </a:r>
            <a:r>
              <a:rPr lang="en-GB" sz="1200" dirty="0"/>
              <a:t> </a:t>
            </a:r>
            <a:r>
              <a:rPr lang="en-GB" sz="1200" dirty="0" err="1"/>
              <a:t>inamicii</a:t>
            </a:r>
            <a:r>
              <a:rPr lang="en-GB" sz="1200" dirty="0"/>
              <a:t> </a:t>
            </a:r>
            <a:r>
              <a:rPr lang="en-GB" sz="1200" dirty="0" err="1"/>
              <a:t>înfumurați</a:t>
            </a:r>
            <a:r>
              <a:rPr lang="en-GB" sz="1200" dirty="0"/>
              <a:t>, </a:t>
            </a:r>
            <a:r>
              <a:rPr lang="en-GB" sz="1200" dirty="0" err="1"/>
              <a:t>samuraiul</a:t>
            </a:r>
            <a:r>
              <a:rPr lang="en-GB" sz="1200" dirty="0"/>
              <a:t> </a:t>
            </a:r>
            <a:r>
              <a:rPr lang="en-GB" sz="1200" dirty="0" err="1"/>
              <a:t>demonstrează</a:t>
            </a:r>
            <a:r>
              <a:rPr lang="en-GB" sz="1200" dirty="0"/>
              <a:t> </a:t>
            </a:r>
            <a:r>
              <a:rPr lang="en-GB" sz="1200" dirty="0" err="1"/>
              <a:t>că</a:t>
            </a:r>
            <a:r>
              <a:rPr lang="en-GB" sz="1200" dirty="0"/>
              <a:t> </a:t>
            </a:r>
            <a:r>
              <a:rPr lang="en-GB" sz="1200" dirty="0" err="1"/>
              <a:t>adevărata</a:t>
            </a:r>
            <a:r>
              <a:rPr lang="en-GB" sz="1200" dirty="0"/>
              <a:t> </a:t>
            </a:r>
            <a:r>
              <a:rPr lang="en-GB" sz="1200" dirty="0" err="1"/>
              <a:t>putere</a:t>
            </a:r>
            <a:r>
              <a:rPr lang="en-GB" sz="1200" dirty="0"/>
              <a:t> nu </a:t>
            </a:r>
            <a:r>
              <a:rPr lang="en-GB" sz="1200" dirty="0" err="1"/>
              <a:t>stă</a:t>
            </a:r>
            <a:r>
              <a:rPr lang="en-GB" sz="1200" dirty="0"/>
              <a:t> </a:t>
            </a:r>
            <a:r>
              <a:rPr lang="en-GB" sz="1200" dirty="0" err="1"/>
              <a:t>în</a:t>
            </a:r>
            <a:r>
              <a:rPr lang="en-GB" sz="1200" dirty="0"/>
              <a:t> </a:t>
            </a:r>
            <a:r>
              <a:rPr lang="en-GB" sz="1200" dirty="0" err="1"/>
              <a:t>aroganță</a:t>
            </a:r>
            <a:r>
              <a:rPr lang="en-GB" sz="1200" dirty="0"/>
              <a:t> </a:t>
            </a:r>
            <a:r>
              <a:rPr lang="en-GB" sz="1200" dirty="0" err="1"/>
              <a:t>sau</a:t>
            </a:r>
            <a:r>
              <a:rPr lang="en-GB" sz="1200" dirty="0"/>
              <a:t> </a:t>
            </a:r>
            <a:r>
              <a:rPr lang="en-GB" sz="1200" dirty="0" err="1"/>
              <a:t>mândrie</a:t>
            </a:r>
            <a:r>
              <a:rPr lang="en-GB" sz="1200" dirty="0"/>
              <a:t>, ci </a:t>
            </a:r>
            <a:r>
              <a:rPr lang="en-GB" sz="1200" dirty="0" err="1"/>
              <a:t>în</a:t>
            </a:r>
            <a:r>
              <a:rPr lang="en-GB" sz="1200" dirty="0"/>
              <a:t> </a:t>
            </a:r>
            <a:r>
              <a:rPr lang="en-GB" sz="1200" dirty="0" err="1"/>
              <a:t>curajul</a:t>
            </a:r>
            <a:r>
              <a:rPr lang="en-GB" sz="1200" dirty="0"/>
              <a:t> </a:t>
            </a:r>
            <a:r>
              <a:rPr lang="en-GB" sz="1200" dirty="0" err="1"/>
              <a:t>și</a:t>
            </a:r>
            <a:r>
              <a:rPr lang="en-GB" sz="1200" dirty="0"/>
              <a:t> </a:t>
            </a:r>
            <a:r>
              <a:rPr lang="en-GB" sz="1200" dirty="0" err="1"/>
              <a:t>determinarea</a:t>
            </a:r>
            <a:r>
              <a:rPr lang="en-GB" sz="1200" dirty="0"/>
              <a:t> de a </a:t>
            </a:r>
            <a:r>
              <a:rPr lang="en-GB" sz="1200" dirty="0" err="1"/>
              <a:t>lupta</a:t>
            </a:r>
            <a:r>
              <a:rPr lang="en-GB" sz="1200" dirty="0"/>
              <a:t> </a:t>
            </a:r>
            <a:r>
              <a:rPr lang="en-GB" sz="1200" dirty="0" err="1"/>
              <a:t>pentru</a:t>
            </a:r>
            <a:r>
              <a:rPr lang="en-GB" sz="1200" dirty="0"/>
              <a:t> </a:t>
            </a:r>
            <a:r>
              <a:rPr lang="en-GB" sz="1200" dirty="0" err="1"/>
              <a:t>ceea</a:t>
            </a:r>
            <a:r>
              <a:rPr lang="en-GB" sz="1200" dirty="0"/>
              <a:t> </a:t>
            </a:r>
            <a:r>
              <a:rPr lang="en-GB" sz="1200" dirty="0" err="1"/>
              <a:t>ce</a:t>
            </a:r>
            <a:r>
              <a:rPr lang="en-GB" sz="1200" dirty="0"/>
              <a:t> </a:t>
            </a:r>
            <a:r>
              <a:rPr lang="en-GB" sz="1200" dirty="0" err="1" smtClean="0"/>
              <a:t>doreste</a:t>
            </a:r>
            <a:r>
              <a:rPr lang="en-GB" sz="1200" dirty="0" smtClean="0"/>
              <a:t> </a:t>
            </a:r>
            <a:r>
              <a:rPr lang="en-GB" sz="1200" dirty="0" err="1" smtClean="0"/>
              <a:t>sa</a:t>
            </a:r>
            <a:r>
              <a:rPr lang="en-GB" sz="1200" dirty="0" smtClean="0"/>
              <a:t> </a:t>
            </a:r>
            <a:r>
              <a:rPr lang="en-GB" sz="1200" dirty="0" err="1" smtClean="0"/>
              <a:t>revendice</a:t>
            </a:r>
            <a:r>
              <a:rPr lang="en-GB" sz="1200" dirty="0" smtClean="0"/>
              <a:t>.</a:t>
            </a: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sz="1400" b="1" u="sng" dirty="0" err="1" smtClean="0"/>
              <a:t>Puteri</a:t>
            </a:r>
            <a:r>
              <a:rPr lang="en-US" sz="1400" b="1" u="sng" dirty="0" smtClean="0"/>
              <a:t> </a:t>
            </a:r>
            <a:r>
              <a:rPr lang="en-US" sz="1400" b="1" u="sng" dirty="0" err="1" smtClean="0"/>
              <a:t>speciale</a:t>
            </a:r>
            <a:endParaRPr lang="en-US" sz="1400" b="1" u="sng" dirty="0" smtClean="0"/>
          </a:p>
          <a:p>
            <a:pPr marL="0" indent="0">
              <a:buNone/>
            </a:pPr>
            <a:r>
              <a:rPr lang="en-US" sz="1200" dirty="0" err="1" smtClean="0"/>
              <a:t>Categoric</a:t>
            </a:r>
            <a:r>
              <a:rPr lang="en-US" sz="1200" dirty="0" smtClean="0"/>
              <a:t>, </a:t>
            </a:r>
            <a:r>
              <a:rPr lang="en-US" sz="1200" dirty="0" err="1" smtClean="0"/>
              <a:t>fiecare</a:t>
            </a:r>
            <a:r>
              <a:rPr lang="en-US" sz="1200" dirty="0" smtClean="0"/>
              <a:t> </a:t>
            </a:r>
            <a:r>
              <a:rPr lang="en-US" sz="1200" dirty="0" err="1" smtClean="0"/>
              <a:t>inamic</a:t>
            </a:r>
            <a:r>
              <a:rPr lang="en-US" sz="1200" dirty="0" smtClean="0"/>
              <a:t> </a:t>
            </a:r>
            <a:r>
              <a:rPr lang="en-US" sz="1200" dirty="0" err="1" smtClean="0"/>
              <a:t>va</a:t>
            </a:r>
            <a:r>
              <a:rPr lang="en-US" sz="1200" dirty="0" smtClean="0"/>
              <a:t> </a:t>
            </a:r>
            <a:r>
              <a:rPr lang="en-US" sz="1200" dirty="0" err="1" smtClean="0"/>
              <a:t>avea</a:t>
            </a:r>
            <a:r>
              <a:rPr lang="en-US" sz="1200" dirty="0" smtClean="0"/>
              <a:t> un </a:t>
            </a:r>
            <a:r>
              <a:rPr lang="en-US" sz="1200" dirty="0" err="1" smtClean="0"/>
              <a:t>stil</a:t>
            </a:r>
            <a:r>
              <a:rPr lang="en-US" sz="1200" dirty="0" smtClean="0"/>
              <a:t> de </a:t>
            </a:r>
            <a:r>
              <a:rPr lang="en-US" sz="1200" dirty="0" err="1" smtClean="0"/>
              <a:t>lupta</a:t>
            </a:r>
            <a:r>
              <a:rPr lang="en-US" sz="1200" dirty="0" smtClean="0"/>
              <a:t> </a:t>
            </a:r>
            <a:r>
              <a:rPr lang="en-US" sz="1200" dirty="0" err="1" smtClean="0"/>
              <a:t>diferit</a:t>
            </a:r>
            <a:r>
              <a:rPr lang="en-US" sz="1200" dirty="0" smtClean="0"/>
              <a:t>. Consider </a:t>
            </a:r>
            <a:r>
              <a:rPr lang="en-US" sz="1200" dirty="0" err="1" smtClean="0"/>
              <a:t>optiunea</a:t>
            </a:r>
            <a:r>
              <a:rPr lang="en-US" sz="1200" dirty="0" smtClean="0"/>
              <a:t> ca </a:t>
            </a:r>
            <a:r>
              <a:rPr lang="en-US" sz="1200" dirty="0" err="1" smtClean="0"/>
              <a:t>unii</a:t>
            </a:r>
            <a:r>
              <a:rPr lang="en-US" sz="1200" dirty="0" smtClean="0"/>
              <a:t> </a:t>
            </a:r>
            <a:r>
              <a:rPr lang="en-US" sz="1200" dirty="0" err="1" smtClean="0"/>
              <a:t>dintre</a:t>
            </a:r>
            <a:r>
              <a:rPr lang="en-US" sz="1200" dirty="0" smtClean="0"/>
              <a:t> </a:t>
            </a:r>
            <a:r>
              <a:rPr lang="en-US" sz="1200" dirty="0" err="1" smtClean="0"/>
              <a:t>ei</a:t>
            </a:r>
            <a:r>
              <a:rPr lang="en-US" sz="1200" dirty="0" smtClean="0"/>
              <a:t> </a:t>
            </a:r>
            <a:r>
              <a:rPr lang="en-US" sz="1200" dirty="0" err="1" smtClean="0"/>
              <a:t>sa</a:t>
            </a:r>
            <a:r>
              <a:rPr lang="en-US" sz="1200" dirty="0" smtClean="0"/>
              <a:t> </a:t>
            </a:r>
            <a:r>
              <a:rPr lang="en-US" sz="1200" dirty="0" err="1" smtClean="0"/>
              <a:t>iti</a:t>
            </a:r>
            <a:r>
              <a:rPr lang="en-US" sz="1200" dirty="0" smtClean="0"/>
              <a:t> </a:t>
            </a:r>
            <a:r>
              <a:rPr lang="en-US" sz="1200" dirty="0" err="1" smtClean="0"/>
              <a:t>ofere</a:t>
            </a:r>
            <a:r>
              <a:rPr lang="en-US" sz="1200" dirty="0" smtClean="0"/>
              <a:t> </a:t>
            </a:r>
            <a:r>
              <a:rPr lang="en-US" sz="1200" dirty="0" err="1" smtClean="0"/>
              <a:t>si</a:t>
            </a:r>
            <a:r>
              <a:rPr lang="en-US" sz="1200" dirty="0" smtClean="0"/>
              <a:t> </a:t>
            </a:r>
            <a:r>
              <a:rPr lang="en-US" sz="1200" dirty="0" err="1" smtClean="0"/>
              <a:t>debuff-uri</a:t>
            </a:r>
            <a:r>
              <a:rPr lang="en-US" sz="1200" dirty="0" smtClean="0"/>
              <a:t> ( </a:t>
            </a:r>
            <a:r>
              <a:rPr lang="en-US" sz="1200" dirty="0" err="1" smtClean="0"/>
              <a:t>atacurile</a:t>
            </a:r>
            <a:r>
              <a:rPr lang="en-US" sz="1200" dirty="0" smtClean="0"/>
              <a:t> tale nu se </a:t>
            </a:r>
            <a:r>
              <a:rPr lang="en-US" sz="1200" dirty="0" err="1" smtClean="0"/>
              <a:t>inregistreaza</a:t>
            </a:r>
            <a:r>
              <a:rPr lang="en-US" sz="1200" dirty="0" smtClean="0"/>
              <a:t> </a:t>
            </a:r>
            <a:r>
              <a:rPr lang="en-US" sz="1200" dirty="0" err="1" smtClean="0"/>
              <a:t>pe</a:t>
            </a:r>
            <a:r>
              <a:rPr lang="en-US" sz="1200" dirty="0" smtClean="0"/>
              <a:t> </a:t>
            </a:r>
            <a:r>
              <a:rPr lang="en-US" sz="1200" dirty="0" err="1" smtClean="0"/>
              <a:t>parcursul</a:t>
            </a:r>
            <a:r>
              <a:rPr lang="en-US" sz="1200" dirty="0" smtClean="0"/>
              <a:t> </a:t>
            </a:r>
            <a:r>
              <a:rPr lang="en-US" sz="1200" dirty="0" err="1" smtClean="0"/>
              <a:t>debuff-ului</a:t>
            </a:r>
            <a:r>
              <a:rPr lang="en-US" sz="1200" dirty="0" smtClean="0"/>
              <a:t>, </a:t>
            </a:r>
            <a:r>
              <a:rPr lang="en-US" sz="1200" dirty="0" err="1" smtClean="0"/>
              <a:t>efect</a:t>
            </a:r>
            <a:r>
              <a:rPr lang="en-US" sz="1200" dirty="0" smtClean="0"/>
              <a:t> de tip poison care </a:t>
            </a:r>
            <a:r>
              <a:rPr lang="en-US" sz="1200" dirty="0" err="1" smtClean="0"/>
              <a:t>iti</a:t>
            </a:r>
            <a:r>
              <a:rPr lang="en-US" sz="1200" dirty="0" smtClean="0"/>
              <a:t> </a:t>
            </a:r>
            <a:r>
              <a:rPr lang="en-US" sz="1200" dirty="0" err="1" smtClean="0"/>
              <a:t>scade</a:t>
            </a:r>
            <a:r>
              <a:rPr lang="en-US" sz="1200" dirty="0" smtClean="0"/>
              <a:t> o </a:t>
            </a:r>
            <a:r>
              <a:rPr lang="en-US" sz="1200" dirty="0" err="1" smtClean="0"/>
              <a:t>inima</a:t>
            </a:r>
            <a:r>
              <a:rPr lang="en-US" sz="1200" dirty="0" smtClean="0"/>
              <a:t> </a:t>
            </a:r>
            <a:r>
              <a:rPr lang="en-US" sz="1200" dirty="0" err="1" smtClean="0"/>
              <a:t>daca</a:t>
            </a:r>
            <a:r>
              <a:rPr lang="en-US" sz="1200" dirty="0" smtClean="0"/>
              <a:t> nu </a:t>
            </a:r>
            <a:r>
              <a:rPr lang="en-US" sz="1200" dirty="0" err="1" smtClean="0"/>
              <a:t>omori</a:t>
            </a:r>
            <a:r>
              <a:rPr lang="en-US" sz="1200" dirty="0" smtClean="0"/>
              <a:t> un </a:t>
            </a:r>
            <a:r>
              <a:rPr lang="en-US" sz="1200" dirty="0" err="1" smtClean="0"/>
              <a:t>inamic</a:t>
            </a:r>
            <a:r>
              <a:rPr lang="en-US" sz="1200" dirty="0" smtClean="0"/>
              <a:t> </a:t>
            </a:r>
            <a:r>
              <a:rPr lang="en-US" sz="1200" dirty="0" err="1" smtClean="0"/>
              <a:t>intr</a:t>
            </a:r>
            <a:r>
              <a:rPr lang="en-US" sz="1200" dirty="0" smtClean="0"/>
              <a:t>-o </a:t>
            </a:r>
            <a:r>
              <a:rPr lang="en-US" sz="1200" dirty="0" err="1" smtClean="0"/>
              <a:t>fereastra</a:t>
            </a:r>
            <a:r>
              <a:rPr lang="en-US" sz="1200" dirty="0" smtClean="0"/>
              <a:t> de </a:t>
            </a:r>
            <a:r>
              <a:rPr lang="en-US" sz="1200" dirty="0" err="1" smtClean="0"/>
              <a:t>timp</a:t>
            </a:r>
            <a:r>
              <a:rPr lang="en-US" sz="1200" dirty="0" smtClean="0"/>
              <a:t> de X </a:t>
            </a:r>
            <a:r>
              <a:rPr lang="en-US" sz="1200" dirty="0" err="1" smtClean="0"/>
              <a:t>secunde</a:t>
            </a:r>
            <a:r>
              <a:rPr lang="en-US" sz="1200" dirty="0" smtClean="0"/>
              <a:t> ).</a:t>
            </a:r>
          </a:p>
          <a:p>
            <a:pPr marL="0" indent="0">
              <a:buNone/>
            </a:pPr>
            <a:r>
              <a:rPr lang="en-US" sz="1200" dirty="0" err="1" smtClean="0"/>
              <a:t>Personajul</a:t>
            </a:r>
            <a:r>
              <a:rPr lang="en-US" sz="1200" dirty="0" smtClean="0"/>
              <a:t> principal nu </a:t>
            </a:r>
            <a:r>
              <a:rPr lang="en-US" sz="1200" dirty="0" err="1" smtClean="0"/>
              <a:t>va</a:t>
            </a:r>
            <a:r>
              <a:rPr lang="en-US" sz="1200" dirty="0" smtClean="0"/>
              <a:t> </a:t>
            </a:r>
            <a:r>
              <a:rPr lang="en-US" sz="1200" dirty="0" err="1" smtClean="0"/>
              <a:t>avea</a:t>
            </a:r>
            <a:r>
              <a:rPr lang="en-US" sz="1200" dirty="0" smtClean="0"/>
              <a:t> </a:t>
            </a:r>
            <a:r>
              <a:rPr lang="en-US" sz="1200" dirty="0" err="1" smtClean="0"/>
              <a:t>puteri</a:t>
            </a:r>
            <a:r>
              <a:rPr lang="en-US" sz="1200" dirty="0" smtClean="0"/>
              <a:t> </a:t>
            </a:r>
            <a:r>
              <a:rPr lang="en-US" sz="1200" dirty="0" err="1" smtClean="0"/>
              <a:t>speciale</a:t>
            </a:r>
            <a:r>
              <a:rPr lang="en-US" sz="1200" dirty="0" smtClean="0"/>
              <a:t>, ci </a:t>
            </a:r>
            <a:r>
              <a:rPr lang="en-US" sz="1200" dirty="0" err="1" smtClean="0"/>
              <a:t>doar</a:t>
            </a:r>
            <a:r>
              <a:rPr lang="en-US" sz="1200" dirty="0" smtClean="0"/>
              <a:t> </a:t>
            </a:r>
            <a:r>
              <a:rPr lang="en-US" sz="1200" dirty="0" err="1" smtClean="0"/>
              <a:t>atacurile</a:t>
            </a:r>
            <a:r>
              <a:rPr lang="en-US" sz="1200" dirty="0" smtClean="0"/>
              <a:t> de </a:t>
            </a:r>
            <a:r>
              <a:rPr lang="en-US" sz="1200" dirty="0" err="1" smtClean="0"/>
              <a:t>baza</a:t>
            </a:r>
            <a:r>
              <a:rPr lang="en-US" sz="1200" dirty="0" smtClean="0"/>
              <a:t>, </a:t>
            </a:r>
            <a:r>
              <a:rPr lang="en-US" sz="1200" dirty="0" err="1" smtClean="0"/>
              <a:t>considerand</a:t>
            </a:r>
            <a:r>
              <a:rPr lang="en-US" sz="1200" dirty="0" smtClean="0"/>
              <a:t> ca </a:t>
            </a:r>
            <a:r>
              <a:rPr lang="en-US" sz="1200" dirty="0" err="1" smtClean="0"/>
              <a:t>este</a:t>
            </a:r>
            <a:r>
              <a:rPr lang="en-US" sz="1200" dirty="0" smtClean="0"/>
              <a:t> specific </a:t>
            </a:r>
            <a:r>
              <a:rPr lang="en-US" sz="1200" dirty="0" err="1" smtClean="0"/>
              <a:t>pentru</a:t>
            </a:r>
            <a:r>
              <a:rPr lang="en-US" sz="1200" dirty="0" smtClean="0"/>
              <a:t> un samurai </a:t>
            </a:r>
            <a:r>
              <a:rPr lang="en-US" sz="1200" dirty="0" err="1" smtClean="0"/>
              <a:t>sa</a:t>
            </a:r>
            <a:r>
              <a:rPr lang="en-US" sz="1200" dirty="0" smtClean="0"/>
              <a:t> nu </a:t>
            </a:r>
            <a:r>
              <a:rPr lang="en-US" sz="1200" dirty="0" err="1" smtClean="0"/>
              <a:t>aiba</a:t>
            </a:r>
            <a:r>
              <a:rPr lang="en-US" sz="1200" dirty="0" smtClean="0"/>
              <a:t> </a:t>
            </a:r>
            <a:r>
              <a:rPr lang="en-US" sz="1200" dirty="0" err="1" smtClean="0"/>
              <a:t>puteri</a:t>
            </a:r>
            <a:r>
              <a:rPr lang="en-US" sz="1200" dirty="0" smtClean="0"/>
              <a:t> </a:t>
            </a:r>
            <a:r>
              <a:rPr lang="en-US" sz="1200" dirty="0" err="1" smtClean="0"/>
              <a:t>supranaturale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r>
              <a:rPr lang="en-US" sz="1200" dirty="0" smtClean="0"/>
              <a:t>Lucifer, </a:t>
            </a:r>
            <a:r>
              <a:rPr lang="en-US" sz="1200" dirty="0" err="1" smtClean="0"/>
              <a:t>ultimul</a:t>
            </a:r>
            <a:r>
              <a:rPr lang="en-US" sz="1200" dirty="0" smtClean="0"/>
              <a:t> </a:t>
            </a:r>
            <a:r>
              <a:rPr lang="en-US" sz="1200" dirty="0" err="1" smtClean="0"/>
              <a:t>inamic</a:t>
            </a:r>
            <a:r>
              <a:rPr lang="en-US" sz="1200" dirty="0" smtClean="0"/>
              <a:t> </a:t>
            </a:r>
            <a:r>
              <a:rPr lang="en-US" sz="1200" dirty="0" err="1" smtClean="0"/>
              <a:t>si</a:t>
            </a:r>
            <a:r>
              <a:rPr lang="en-US" sz="1200" dirty="0" smtClean="0"/>
              <a:t> </a:t>
            </a:r>
            <a:r>
              <a:rPr lang="en-US" sz="1200" dirty="0" err="1" smtClean="0"/>
              <a:t>cel</a:t>
            </a:r>
            <a:r>
              <a:rPr lang="en-US" sz="1200" dirty="0" smtClean="0"/>
              <a:t> </a:t>
            </a:r>
            <a:r>
              <a:rPr lang="en-US" sz="1200" dirty="0" err="1" smtClean="0"/>
              <a:t>mai</a:t>
            </a:r>
            <a:r>
              <a:rPr lang="en-US" sz="1200" dirty="0" smtClean="0"/>
              <a:t> </a:t>
            </a:r>
            <a:r>
              <a:rPr lang="en-US" sz="1200" dirty="0" err="1" smtClean="0"/>
              <a:t>greu</a:t>
            </a:r>
            <a:r>
              <a:rPr lang="en-US" sz="1200" dirty="0" smtClean="0"/>
              <a:t> </a:t>
            </a:r>
            <a:r>
              <a:rPr lang="en-US" sz="1200" dirty="0" err="1" smtClean="0"/>
              <a:t>va</a:t>
            </a:r>
            <a:r>
              <a:rPr lang="en-US" sz="1200" dirty="0" smtClean="0"/>
              <a:t> </a:t>
            </a:r>
            <a:r>
              <a:rPr lang="en-US" sz="1200" dirty="0" err="1" smtClean="0"/>
              <a:t>avea</a:t>
            </a:r>
            <a:r>
              <a:rPr lang="en-US" sz="1200" dirty="0" smtClean="0"/>
              <a:t> o </a:t>
            </a:r>
            <a:r>
              <a:rPr lang="en-US" sz="1200" dirty="0" err="1" smtClean="0"/>
              <a:t>variatate</a:t>
            </a:r>
            <a:r>
              <a:rPr lang="en-US" sz="1200" dirty="0" smtClean="0"/>
              <a:t> </a:t>
            </a:r>
            <a:r>
              <a:rPr lang="en-US" sz="1200" dirty="0" err="1" smtClean="0"/>
              <a:t>mai</a:t>
            </a:r>
            <a:r>
              <a:rPr lang="en-US" sz="1200" dirty="0" smtClean="0"/>
              <a:t> mare de </a:t>
            </a:r>
            <a:r>
              <a:rPr lang="en-US" sz="1200" dirty="0" err="1" smtClean="0"/>
              <a:t>atacuri</a:t>
            </a:r>
            <a:r>
              <a:rPr lang="en-US" sz="1200" dirty="0" smtClean="0"/>
              <a:t> care </a:t>
            </a:r>
            <a:r>
              <a:rPr lang="en-US" sz="1200" dirty="0" err="1" smtClean="0"/>
              <a:t>sunt</a:t>
            </a:r>
            <a:r>
              <a:rPr lang="en-US" sz="1200" dirty="0" smtClean="0"/>
              <a:t> </a:t>
            </a:r>
            <a:r>
              <a:rPr lang="en-US" sz="1200" dirty="0" err="1" smtClean="0"/>
              <a:t>alese</a:t>
            </a:r>
            <a:r>
              <a:rPr lang="en-US" sz="1200" dirty="0" smtClean="0"/>
              <a:t> </a:t>
            </a:r>
            <a:r>
              <a:rPr lang="en-US" sz="1200" dirty="0" err="1" smtClean="0"/>
              <a:t>aleatoriu</a:t>
            </a:r>
            <a:r>
              <a:rPr lang="en-US" sz="1200" dirty="0" smtClean="0"/>
              <a:t>, </a:t>
            </a:r>
            <a:r>
              <a:rPr lang="en-US" sz="1200" dirty="0" err="1" smtClean="0"/>
              <a:t>dar</a:t>
            </a:r>
            <a:r>
              <a:rPr lang="en-US" sz="1200" dirty="0" smtClean="0"/>
              <a:t> care se pot </a:t>
            </a:r>
            <a:r>
              <a:rPr lang="en-US" sz="1200" dirty="0" err="1" smtClean="0"/>
              <a:t>repeta</a:t>
            </a:r>
            <a:r>
              <a:rPr lang="en-US" sz="1200" dirty="0" smtClean="0"/>
              <a:t> </a:t>
            </a:r>
            <a:r>
              <a:rPr lang="en-US" sz="1200" dirty="0" err="1" smtClean="0"/>
              <a:t>pe</a:t>
            </a:r>
            <a:r>
              <a:rPr lang="en-US" sz="1200" dirty="0" smtClean="0"/>
              <a:t> </a:t>
            </a:r>
            <a:r>
              <a:rPr lang="en-US" sz="1200" dirty="0" err="1" smtClean="0"/>
              <a:t>parcursul</a:t>
            </a:r>
            <a:r>
              <a:rPr lang="en-US" sz="1200" dirty="0" smtClean="0"/>
              <a:t> </a:t>
            </a:r>
            <a:r>
              <a:rPr lang="en-US" sz="1200" dirty="0" err="1" smtClean="0"/>
              <a:t>bataliei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32827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70262"/>
          </a:xfrm>
        </p:spPr>
        <p:txBody>
          <a:bodyPr>
            <a:normAutofit/>
          </a:bodyPr>
          <a:lstStyle/>
          <a:p>
            <a:r>
              <a:rPr lang="en-US" sz="1600" b="1" u="sng" dirty="0" err="1" smtClean="0">
                <a:latin typeface="+mn-lt"/>
              </a:rPr>
              <a:t>Proiectarea</a:t>
            </a:r>
            <a:r>
              <a:rPr lang="en-US" sz="1600" b="1" u="sng" dirty="0" smtClean="0">
                <a:latin typeface="+mn-lt"/>
              </a:rPr>
              <a:t> </a:t>
            </a:r>
            <a:r>
              <a:rPr lang="en-US" sz="1600" b="1" u="sng" dirty="0" err="1" smtClean="0">
                <a:latin typeface="+mn-lt"/>
              </a:rPr>
              <a:t>nivelurilor</a:t>
            </a:r>
            <a:endParaRPr lang="en-GB" sz="16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0262"/>
            <a:ext cx="12192000" cy="6387737"/>
          </a:xfrm>
        </p:spPr>
        <p:txBody>
          <a:bodyPr>
            <a:normAutofit/>
          </a:bodyPr>
          <a:lstStyle/>
          <a:p>
            <a:r>
              <a:rPr lang="en-US" sz="1200" dirty="0" err="1" smtClean="0"/>
              <a:t>Nivelurile</a:t>
            </a:r>
            <a:r>
              <a:rPr lang="en-US" sz="1200" dirty="0" smtClean="0"/>
              <a:t> </a:t>
            </a:r>
            <a:r>
              <a:rPr lang="en-US" sz="1200" dirty="0" err="1" smtClean="0"/>
              <a:t>vor</a:t>
            </a:r>
            <a:r>
              <a:rPr lang="en-US" sz="1200" dirty="0" smtClean="0"/>
              <a:t> fi in </a:t>
            </a:r>
            <a:r>
              <a:rPr lang="en-US" sz="1200" dirty="0" err="1" smtClean="0"/>
              <a:t>numar</a:t>
            </a:r>
            <a:r>
              <a:rPr lang="en-US" sz="1200" dirty="0" smtClean="0"/>
              <a:t> de 4. </a:t>
            </a:r>
            <a:r>
              <a:rPr lang="en-US" sz="1200" dirty="0" err="1" smtClean="0"/>
              <a:t>Toate</a:t>
            </a:r>
            <a:r>
              <a:rPr lang="en-US" sz="1200" dirty="0" smtClean="0"/>
              <a:t> </a:t>
            </a:r>
            <a:r>
              <a:rPr lang="en-US" sz="1200" dirty="0" err="1" smtClean="0"/>
              <a:t>sunt</a:t>
            </a:r>
            <a:r>
              <a:rPr lang="en-US" sz="1200" dirty="0" smtClean="0"/>
              <a:t> </a:t>
            </a:r>
            <a:r>
              <a:rPr lang="en-US" sz="1200" dirty="0" err="1" smtClean="0"/>
              <a:t>parcurse</a:t>
            </a:r>
            <a:r>
              <a:rPr lang="en-US" sz="1200" dirty="0" smtClean="0"/>
              <a:t> in </a:t>
            </a:r>
            <a:r>
              <a:rPr lang="en-US" sz="1200" dirty="0" err="1" smtClean="0"/>
              <a:t>acelasi</a:t>
            </a:r>
            <a:r>
              <a:rPr lang="en-US" sz="1200" dirty="0" smtClean="0"/>
              <a:t> mod, in </a:t>
            </a:r>
            <a:r>
              <a:rPr lang="en-US" sz="1200" dirty="0" err="1" smtClean="0"/>
              <a:t>maniera</a:t>
            </a:r>
            <a:r>
              <a:rPr lang="en-US" sz="1200" dirty="0" smtClean="0"/>
              <a:t> </a:t>
            </a:r>
            <a:r>
              <a:rPr lang="en-US" sz="1200" dirty="0" err="1" smtClean="0"/>
              <a:t>unui</a:t>
            </a:r>
            <a:r>
              <a:rPr lang="en-US" sz="1200" dirty="0" smtClean="0"/>
              <a:t> </a:t>
            </a:r>
            <a:r>
              <a:rPr lang="en-US" sz="1200" dirty="0" err="1" smtClean="0"/>
              <a:t>joc</a:t>
            </a:r>
            <a:r>
              <a:rPr lang="en-US" sz="1200" dirty="0" smtClean="0"/>
              <a:t> de tip side </a:t>
            </a:r>
            <a:r>
              <a:rPr lang="en-US" sz="1200" dirty="0" err="1" smtClean="0"/>
              <a:t>scroller</a:t>
            </a:r>
            <a:r>
              <a:rPr lang="en-US" sz="1200" dirty="0" smtClean="0"/>
              <a:t>. </a:t>
            </a:r>
            <a:r>
              <a:rPr lang="en-US" sz="1200" dirty="0" err="1" smtClean="0"/>
              <a:t>Vor</a:t>
            </a:r>
            <a:r>
              <a:rPr lang="en-US" sz="1200" dirty="0" smtClean="0"/>
              <a:t> fi </a:t>
            </a:r>
            <a:r>
              <a:rPr lang="en-US" sz="1200" dirty="0" err="1" smtClean="0"/>
              <a:t>platforme</a:t>
            </a:r>
            <a:r>
              <a:rPr lang="en-US" sz="1200" dirty="0" smtClean="0"/>
              <a:t> </a:t>
            </a:r>
            <a:r>
              <a:rPr lang="en-US" sz="1200" dirty="0" err="1" smtClean="0"/>
              <a:t>adaugate</a:t>
            </a:r>
            <a:r>
              <a:rPr lang="en-US" sz="1200" dirty="0" smtClean="0"/>
              <a:t> </a:t>
            </a:r>
            <a:r>
              <a:rPr lang="en-US" sz="1200" dirty="0" err="1" smtClean="0"/>
              <a:t>si</a:t>
            </a:r>
            <a:r>
              <a:rPr lang="en-US" sz="1200" dirty="0" smtClean="0"/>
              <a:t> un background care se </a:t>
            </a:r>
            <a:r>
              <a:rPr lang="en-US" sz="1200" dirty="0" err="1" smtClean="0"/>
              <a:t>misca</a:t>
            </a:r>
            <a:r>
              <a:rPr lang="en-US" sz="1200" dirty="0" smtClean="0"/>
              <a:t> in </a:t>
            </a:r>
            <a:r>
              <a:rPr lang="en-US" sz="1200" dirty="0" err="1" smtClean="0"/>
              <a:t>acelasi</a:t>
            </a:r>
            <a:r>
              <a:rPr lang="en-US" sz="1200" dirty="0" smtClean="0"/>
              <a:t> </a:t>
            </a:r>
            <a:r>
              <a:rPr lang="en-US" sz="1200" dirty="0" err="1" smtClean="0"/>
              <a:t>timp</a:t>
            </a:r>
            <a:r>
              <a:rPr lang="en-US" sz="1200" dirty="0" smtClean="0"/>
              <a:t> cu camera, care are focus-</a:t>
            </a:r>
            <a:r>
              <a:rPr lang="en-US" sz="1200" dirty="0" err="1" smtClean="0"/>
              <a:t>ul</a:t>
            </a:r>
            <a:r>
              <a:rPr lang="en-US" sz="1200" dirty="0" smtClean="0"/>
              <a:t> </a:t>
            </a:r>
            <a:r>
              <a:rPr lang="en-US" sz="1200" dirty="0" err="1" smtClean="0"/>
              <a:t>pe</a:t>
            </a:r>
            <a:r>
              <a:rPr lang="en-US" sz="1200" dirty="0" smtClean="0"/>
              <a:t> </a:t>
            </a:r>
            <a:r>
              <a:rPr lang="en-US" sz="1200" dirty="0" err="1" smtClean="0"/>
              <a:t>jucator</a:t>
            </a:r>
            <a:r>
              <a:rPr lang="en-US" sz="1200" dirty="0" smtClean="0"/>
              <a:t>. Background-</a:t>
            </a:r>
            <a:r>
              <a:rPr lang="en-US" sz="1200" dirty="0" err="1" smtClean="0"/>
              <a:t>ul</a:t>
            </a:r>
            <a:r>
              <a:rPr lang="en-US" sz="1200" dirty="0" smtClean="0"/>
              <a:t> se </a:t>
            </a:r>
            <a:r>
              <a:rPr lang="en-US" sz="1200" dirty="0" err="1" smtClean="0"/>
              <a:t>repeta</a:t>
            </a:r>
            <a:r>
              <a:rPr lang="en-US" sz="1200" dirty="0" smtClean="0"/>
              <a:t> in </a:t>
            </a:r>
            <a:r>
              <a:rPr lang="en-US" sz="1200" dirty="0" err="1" smtClean="0"/>
              <a:t>cazul</a:t>
            </a:r>
            <a:r>
              <a:rPr lang="en-US" sz="1200" dirty="0" smtClean="0"/>
              <a:t> in care a </a:t>
            </a:r>
            <a:r>
              <a:rPr lang="en-US" sz="1200" dirty="0" err="1" smtClean="0"/>
              <a:t>fost</a:t>
            </a:r>
            <a:r>
              <a:rPr lang="en-US" sz="1200" dirty="0" smtClean="0"/>
              <a:t> </a:t>
            </a:r>
            <a:r>
              <a:rPr lang="en-US" sz="1200" dirty="0" err="1" smtClean="0"/>
              <a:t>parcurs</a:t>
            </a:r>
            <a:r>
              <a:rPr lang="en-US" sz="1200" dirty="0" smtClean="0"/>
              <a:t> in </a:t>
            </a:r>
            <a:r>
              <a:rPr lang="en-US" sz="1200" dirty="0" err="1" smtClean="0"/>
              <a:t>intregime</a:t>
            </a:r>
            <a:r>
              <a:rPr lang="en-US" sz="1200" dirty="0" smtClean="0"/>
              <a:t>, </a:t>
            </a:r>
            <a:r>
              <a:rPr lang="en-US" sz="1200" dirty="0" err="1" smtClean="0"/>
              <a:t>pana</a:t>
            </a:r>
            <a:r>
              <a:rPr lang="en-US" sz="1200" dirty="0" smtClean="0"/>
              <a:t> la </a:t>
            </a:r>
            <a:r>
              <a:rPr lang="en-US" sz="1200" dirty="0" err="1" smtClean="0"/>
              <a:t>poarta</a:t>
            </a:r>
            <a:r>
              <a:rPr lang="en-US" sz="1200" dirty="0" smtClean="0"/>
              <a:t> </a:t>
            </a:r>
            <a:r>
              <a:rPr lang="en-US" sz="1200" dirty="0" err="1" smtClean="0"/>
              <a:t>finala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Se </a:t>
            </a:r>
            <a:r>
              <a:rPr lang="en-US" sz="1200" dirty="0" err="1" smtClean="0"/>
              <a:t>includ</a:t>
            </a:r>
            <a:r>
              <a:rPr lang="en-US" sz="1200" dirty="0" smtClean="0"/>
              <a:t>:</a:t>
            </a:r>
          </a:p>
          <a:p>
            <a:r>
              <a:rPr lang="en-US" sz="1400" dirty="0" err="1" smtClean="0"/>
              <a:t>Casele</a:t>
            </a:r>
            <a:r>
              <a:rPr lang="en-US" sz="1400" dirty="0" smtClean="0"/>
              <a:t> </a:t>
            </a:r>
            <a:r>
              <a:rPr lang="en-US" sz="1400" dirty="0" err="1" smtClean="0"/>
              <a:t>distruse</a:t>
            </a:r>
            <a:r>
              <a:rPr lang="en-US" sz="1400" dirty="0" smtClean="0"/>
              <a:t> ( </a:t>
            </a:r>
            <a:r>
              <a:rPr lang="en-US" sz="1400" dirty="0" err="1" smtClean="0"/>
              <a:t>posibil</a:t>
            </a:r>
            <a:r>
              <a:rPr lang="en-US" sz="1400" dirty="0" smtClean="0"/>
              <a:t> </a:t>
            </a:r>
            <a:r>
              <a:rPr lang="en-US" sz="1400" dirty="0" err="1" smtClean="0"/>
              <a:t>sa</a:t>
            </a:r>
            <a:r>
              <a:rPr lang="en-US" sz="1400" dirty="0" smtClean="0"/>
              <a:t> fie </a:t>
            </a:r>
            <a:r>
              <a:rPr lang="en-US" sz="1400" dirty="0" err="1" smtClean="0"/>
              <a:t>redenumit</a:t>
            </a:r>
            <a:r>
              <a:rPr lang="en-US" sz="1400" dirty="0" smtClean="0"/>
              <a:t> in ‘’</a:t>
            </a:r>
            <a:r>
              <a:rPr lang="en-US" sz="1400" dirty="0" err="1" smtClean="0"/>
              <a:t>Orasul</a:t>
            </a:r>
            <a:r>
              <a:rPr lang="en-US" sz="1400" dirty="0" smtClean="0"/>
              <a:t> </a:t>
            </a:r>
            <a:r>
              <a:rPr lang="en-US" sz="1400" dirty="0" err="1" smtClean="0"/>
              <a:t>parasit</a:t>
            </a:r>
            <a:r>
              <a:rPr lang="en-US" sz="1400" dirty="0" smtClean="0"/>
              <a:t>’’ )</a:t>
            </a:r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In </a:t>
            </a:r>
            <a:r>
              <a:rPr lang="en-US" sz="1200" dirty="0" err="1" smtClean="0"/>
              <a:t>acest</a:t>
            </a:r>
            <a:r>
              <a:rPr lang="en-US" sz="1200" dirty="0" smtClean="0"/>
              <a:t> prim </a:t>
            </a:r>
            <a:r>
              <a:rPr lang="en-US" sz="1200" dirty="0" err="1" smtClean="0"/>
              <a:t>nivel</a:t>
            </a:r>
            <a:r>
              <a:rPr lang="en-US" sz="1200" dirty="0" smtClean="0"/>
              <a:t> </a:t>
            </a:r>
            <a:r>
              <a:rPr lang="en-US" sz="1200" dirty="0" err="1" smtClean="0"/>
              <a:t>inamicii</a:t>
            </a:r>
            <a:r>
              <a:rPr lang="en-US" sz="1200" dirty="0" smtClean="0"/>
              <a:t> </a:t>
            </a:r>
            <a:r>
              <a:rPr lang="en-US" sz="1200" dirty="0" err="1" smtClean="0"/>
              <a:t>principali</a:t>
            </a:r>
            <a:r>
              <a:rPr lang="en-US" sz="1200" dirty="0" smtClean="0"/>
              <a:t> </a:t>
            </a:r>
            <a:r>
              <a:rPr lang="en-US" sz="1200" dirty="0" err="1" smtClean="0"/>
              <a:t>vor</a:t>
            </a:r>
            <a:r>
              <a:rPr lang="en-US" sz="1200" dirty="0" smtClean="0"/>
              <a:t> fi </a:t>
            </a:r>
            <a:r>
              <a:rPr lang="en-US" sz="1200" dirty="0" err="1" smtClean="0"/>
              <a:t>orcii</a:t>
            </a:r>
            <a:r>
              <a:rPr lang="en-US" sz="1200" dirty="0" smtClean="0"/>
              <a:t>, </a:t>
            </a:r>
            <a:r>
              <a:rPr lang="en-US" sz="1200" dirty="0" err="1" smtClean="0"/>
              <a:t>intr</a:t>
            </a:r>
            <a:r>
              <a:rPr lang="en-US" sz="1200" dirty="0" smtClean="0"/>
              <a:t>-un </a:t>
            </a:r>
            <a:r>
              <a:rPr lang="en-US" sz="1200" dirty="0" err="1" smtClean="0"/>
              <a:t>numar</a:t>
            </a:r>
            <a:r>
              <a:rPr lang="en-US" sz="1200" dirty="0" smtClean="0"/>
              <a:t> </a:t>
            </a:r>
            <a:r>
              <a:rPr lang="en-US" sz="1200" dirty="0" err="1" smtClean="0"/>
              <a:t>ridicat</a:t>
            </a:r>
            <a:r>
              <a:rPr lang="en-US" sz="1200" dirty="0" smtClean="0"/>
              <a:t>. </a:t>
            </a:r>
          </a:p>
          <a:p>
            <a:pPr marL="0" indent="0">
              <a:buNone/>
            </a:pPr>
            <a:r>
              <a:rPr lang="en-US" sz="1200" dirty="0" err="1" smtClean="0"/>
              <a:t>Acestia</a:t>
            </a:r>
            <a:r>
              <a:rPr lang="en-US" sz="1200" dirty="0" smtClean="0"/>
              <a:t> </a:t>
            </a:r>
            <a:r>
              <a:rPr lang="en-US" sz="1200" dirty="0" err="1" smtClean="0"/>
              <a:t>sunt</a:t>
            </a:r>
            <a:r>
              <a:rPr lang="en-US" sz="1200" dirty="0" smtClean="0"/>
              <a:t> </a:t>
            </a:r>
            <a:r>
              <a:rPr lang="en-US" sz="1200" dirty="0" err="1" smtClean="0"/>
              <a:t>cei</a:t>
            </a:r>
            <a:r>
              <a:rPr lang="en-US" sz="1200" dirty="0" smtClean="0"/>
              <a:t> </a:t>
            </a:r>
            <a:r>
              <a:rPr lang="en-US" sz="1200" dirty="0" err="1" smtClean="0"/>
              <a:t>mai</a:t>
            </a:r>
            <a:r>
              <a:rPr lang="en-US" sz="1200" dirty="0" smtClean="0"/>
              <a:t> </a:t>
            </a:r>
            <a:r>
              <a:rPr lang="en-US" sz="1200" dirty="0" err="1" smtClean="0"/>
              <a:t>usori</a:t>
            </a:r>
            <a:r>
              <a:rPr lang="en-US" sz="1200" dirty="0" smtClean="0"/>
              <a:t> </a:t>
            </a:r>
            <a:r>
              <a:rPr lang="en-US" sz="1200" dirty="0" err="1" smtClean="0"/>
              <a:t>inamici</a:t>
            </a:r>
            <a:r>
              <a:rPr lang="en-US" sz="1200" dirty="0" smtClean="0"/>
              <a:t> de </a:t>
            </a:r>
            <a:r>
              <a:rPr lang="en-US" sz="1200" dirty="0" err="1" smtClean="0"/>
              <a:t>invins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r>
              <a:rPr lang="en-US" sz="1200" dirty="0" smtClean="0"/>
              <a:t>La </a:t>
            </a:r>
            <a:r>
              <a:rPr lang="en-US" sz="1200" dirty="0" err="1" smtClean="0"/>
              <a:t>inceput</a:t>
            </a:r>
            <a:r>
              <a:rPr lang="en-US" sz="1200" dirty="0" smtClean="0"/>
              <a:t> de </a:t>
            </a:r>
            <a:r>
              <a:rPr lang="en-US" sz="1200" dirty="0" err="1" smtClean="0"/>
              <a:t>nivel</a:t>
            </a:r>
            <a:r>
              <a:rPr lang="en-US" sz="1200" dirty="0" smtClean="0"/>
              <a:t>, </a:t>
            </a:r>
            <a:r>
              <a:rPr lang="en-US" sz="1200" dirty="0" err="1" smtClean="0"/>
              <a:t>va</a:t>
            </a:r>
            <a:r>
              <a:rPr lang="en-US" sz="1200" dirty="0" smtClean="0"/>
              <a:t> </a:t>
            </a:r>
            <a:r>
              <a:rPr lang="en-US" sz="1200" dirty="0" err="1" smtClean="0"/>
              <a:t>avea</a:t>
            </a:r>
            <a:r>
              <a:rPr lang="en-US" sz="1200" dirty="0" smtClean="0"/>
              <a:t> </a:t>
            </a:r>
            <a:r>
              <a:rPr lang="en-US" sz="1200" dirty="0" err="1" smtClean="0"/>
              <a:t>loc</a:t>
            </a:r>
            <a:r>
              <a:rPr lang="en-US" sz="1200" dirty="0" smtClean="0"/>
              <a:t> un dialog </a:t>
            </a:r>
            <a:r>
              <a:rPr lang="en-US" sz="1200" dirty="0" err="1" smtClean="0"/>
              <a:t>intre</a:t>
            </a:r>
            <a:r>
              <a:rPr lang="en-US" sz="1200" dirty="0" smtClean="0"/>
              <a:t> un orc </a:t>
            </a:r>
            <a:r>
              <a:rPr lang="en-US" sz="1200" dirty="0" err="1" smtClean="0"/>
              <a:t>si</a:t>
            </a:r>
            <a:r>
              <a:rPr lang="en-US" sz="1200" dirty="0" smtClean="0"/>
              <a:t> </a:t>
            </a:r>
            <a:r>
              <a:rPr lang="en-US" sz="1200" dirty="0" err="1" smtClean="0"/>
              <a:t>personajul</a:t>
            </a:r>
            <a:r>
              <a:rPr lang="en-US" sz="1200" dirty="0" smtClean="0"/>
              <a:t> principal, </a:t>
            </a:r>
            <a:r>
              <a:rPr lang="en-US" sz="1200" dirty="0" err="1" smtClean="0"/>
              <a:t>spunandu-i</a:t>
            </a:r>
            <a:r>
              <a:rPr lang="en-US" sz="1200" dirty="0" smtClean="0"/>
              <a:t> o replica </a:t>
            </a:r>
            <a:r>
              <a:rPr lang="en-US" sz="1200" dirty="0" err="1" smtClean="0"/>
              <a:t>demoralizatoare</a:t>
            </a:r>
            <a:r>
              <a:rPr lang="en-US" sz="1200" dirty="0" smtClean="0"/>
              <a:t>, </a:t>
            </a:r>
            <a:r>
              <a:rPr lang="en-US" sz="1200" dirty="0" err="1" smtClean="0"/>
              <a:t>menita</a:t>
            </a:r>
            <a:r>
              <a:rPr lang="en-US" sz="1200" dirty="0" smtClean="0"/>
              <a:t> </a:t>
            </a:r>
            <a:r>
              <a:rPr lang="en-US" sz="1200" dirty="0" err="1" smtClean="0"/>
              <a:t>sa</a:t>
            </a:r>
            <a:r>
              <a:rPr lang="en-US" sz="1200" dirty="0" smtClean="0"/>
              <a:t> </a:t>
            </a:r>
            <a:r>
              <a:rPr lang="en-US" sz="1200" dirty="0" err="1" smtClean="0"/>
              <a:t>il</a:t>
            </a:r>
            <a:r>
              <a:rPr lang="en-US" sz="1200" dirty="0" smtClean="0"/>
              <a:t> </a:t>
            </a:r>
            <a:r>
              <a:rPr lang="en-US" sz="1200" dirty="0" err="1" smtClean="0"/>
              <a:t>sperie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r>
              <a:rPr lang="en-US" sz="1200" dirty="0" smtClean="0"/>
              <a:t>La </a:t>
            </a:r>
            <a:r>
              <a:rPr lang="en-US" sz="1200" dirty="0" err="1" smtClean="0"/>
              <a:t>sfarsitul</a:t>
            </a:r>
            <a:r>
              <a:rPr lang="en-US" sz="1200" dirty="0" smtClean="0"/>
              <a:t> </a:t>
            </a:r>
            <a:r>
              <a:rPr lang="en-US" sz="1200" dirty="0" err="1" smtClean="0"/>
              <a:t>nivelului</a:t>
            </a:r>
            <a:r>
              <a:rPr lang="en-US" sz="1200" dirty="0" smtClean="0"/>
              <a:t>, se </a:t>
            </a:r>
            <a:r>
              <a:rPr lang="en-US" sz="1200" dirty="0" err="1" smtClean="0"/>
              <a:t>va</a:t>
            </a:r>
            <a:r>
              <a:rPr lang="en-US" sz="1200" dirty="0" smtClean="0"/>
              <a:t> </a:t>
            </a:r>
            <a:r>
              <a:rPr lang="en-US" sz="1200" dirty="0" err="1" smtClean="0"/>
              <a:t>afla</a:t>
            </a:r>
            <a:r>
              <a:rPr lang="en-US" sz="1200" dirty="0" smtClean="0"/>
              <a:t> o </a:t>
            </a:r>
            <a:r>
              <a:rPr lang="en-US" sz="1200" dirty="0" err="1" smtClean="0"/>
              <a:t>poarta</a:t>
            </a:r>
            <a:r>
              <a:rPr lang="en-US" sz="1200" dirty="0" smtClean="0"/>
              <a:t> care se </a:t>
            </a:r>
            <a:r>
              <a:rPr lang="en-US" sz="1200" dirty="0" err="1" smtClean="0"/>
              <a:t>deschide</a:t>
            </a:r>
            <a:r>
              <a:rPr lang="en-US" sz="1200" dirty="0" smtClean="0"/>
              <a:t> </a:t>
            </a:r>
            <a:r>
              <a:rPr lang="en-US" sz="1200" dirty="0" err="1" smtClean="0"/>
              <a:t>doar</a:t>
            </a:r>
            <a:r>
              <a:rPr lang="en-US" sz="1200" dirty="0" smtClean="0"/>
              <a:t> </a:t>
            </a:r>
            <a:r>
              <a:rPr lang="en-US" sz="1200" dirty="0" err="1" smtClean="0"/>
              <a:t>cand</a:t>
            </a:r>
            <a:r>
              <a:rPr lang="en-US" sz="1200" dirty="0" smtClean="0"/>
              <a:t> </a:t>
            </a:r>
            <a:r>
              <a:rPr lang="en-US" sz="1200" dirty="0" err="1" smtClean="0"/>
              <a:t>invingi</a:t>
            </a:r>
            <a:r>
              <a:rPr lang="en-US" sz="1200" dirty="0" smtClean="0"/>
              <a:t> </a:t>
            </a:r>
            <a:r>
              <a:rPr lang="en-US" sz="1200" dirty="0" err="1" smtClean="0"/>
              <a:t>toti</a:t>
            </a:r>
            <a:r>
              <a:rPr lang="en-US" sz="1200" dirty="0" smtClean="0"/>
              <a:t> </a:t>
            </a:r>
            <a:r>
              <a:rPr lang="en-US" sz="1200" dirty="0" err="1" smtClean="0"/>
              <a:t>inamicii</a:t>
            </a:r>
            <a:r>
              <a:rPr lang="en-US" sz="1200" dirty="0" smtClean="0"/>
              <a:t> din </a:t>
            </a:r>
            <a:r>
              <a:rPr lang="en-US" sz="1200" dirty="0" err="1" smtClean="0"/>
              <a:t>nivelul</a:t>
            </a:r>
            <a:r>
              <a:rPr lang="en-US" sz="1200" dirty="0" smtClean="0"/>
              <a:t> </a:t>
            </a:r>
            <a:r>
              <a:rPr lang="en-US" sz="1200" dirty="0" err="1" smtClean="0"/>
              <a:t>respectiv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r>
              <a:rPr lang="en-US" sz="1200" dirty="0" err="1" smtClean="0"/>
              <a:t>Dupa</a:t>
            </a:r>
            <a:r>
              <a:rPr lang="en-US" sz="1200" dirty="0"/>
              <a:t> </a:t>
            </a:r>
            <a:r>
              <a:rPr lang="en-US" sz="1200" dirty="0" err="1" smtClean="0"/>
              <a:t>invingerea</a:t>
            </a:r>
            <a:r>
              <a:rPr lang="en-US" sz="1200" dirty="0" smtClean="0"/>
              <a:t> </a:t>
            </a:r>
            <a:r>
              <a:rPr lang="en-US" sz="1200" dirty="0" err="1" smtClean="0"/>
              <a:t>tuturor</a:t>
            </a:r>
            <a:r>
              <a:rPr lang="en-US" sz="1200" dirty="0" smtClean="0"/>
              <a:t> </a:t>
            </a:r>
            <a:r>
              <a:rPr lang="en-US" sz="1200" dirty="0" err="1" smtClean="0"/>
              <a:t>inamicilor</a:t>
            </a:r>
            <a:r>
              <a:rPr lang="en-US" sz="1200" dirty="0" smtClean="0"/>
              <a:t>, </a:t>
            </a:r>
            <a:r>
              <a:rPr lang="en-US" sz="1200" dirty="0" err="1" smtClean="0"/>
              <a:t>inca</a:t>
            </a:r>
            <a:r>
              <a:rPr lang="en-US" sz="1200" dirty="0" smtClean="0"/>
              <a:t> o </a:t>
            </a:r>
            <a:r>
              <a:rPr lang="en-US" sz="1200" dirty="0" err="1" smtClean="0"/>
              <a:t>linie</a:t>
            </a:r>
            <a:r>
              <a:rPr lang="en-US" sz="1200" dirty="0" smtClean="0"/>
              <a:t> </a:t>
            </a:r>
            <a:r>
              <a:rPr lang="en-US" sz="1200" dirty="0" err="1" smtClean="0"/>
              <a:t>scurta</a:t>
            </a:r>
            <a:r>
              <a:rPr lang="en-US" sz="1200" dirty="0" smtClean="0"/>
              <a:t> de dialog </a:t>
            </a:r>
            <a:r>
              <a:rPr lang="en-US" sz="1200" dirty="0" err="1" smtClean="0"/>
              <a:t>va</a:t>
            </a:r>
            <a:r>
              <a:rPr lang="en-US" sz="1200" dirty="0" smtClean="0"/>
              <a:t> </a:t>
            </a:r>
            <a:r>
              <a:rPr lang="en-US" sz="1200" dirty="0" err="1" smtClean="0"/>
              <a:t>aparea</a:t>
            </a:r>
            <a:r>
              <a:rPr lang="en-US" sz="1200" dirty="0" smtClean="0"/>
              <a:t>, tot de la un </a:t>
            </a:r>
            <a:r>
              <a:rPr lang="en-US" sz="1200" dirty="0" err="1" smtClean="0"/>
              <a:t>inamic</a:t>
            </a:r>
            <a:r>
              <a:rPr lang="en-US" sz="1200" dirty="0" smtClean="0"/>
              <a:t> orc, </a:t>
            </a:r>
            <a:r>
              <a:rPr lang="en-US" sz="1200" dirty="0" err="1" smtClean="0"/>
              <a:t>menita</a:t>
            </a:r>
            <a:r>
              <a:rPr lang="en-US" sz="1200" dirty="0" smtClean="0"/>
              <a:t> </a:t>
            </a:r>
            <a:r>
              <a:rPr lang="en-US" sz="1200" dirty="0" err="1" smtClean="0"/>
              <a:t>sa</a:t>
            </a:r>
            <a:r>
              <a:rPr lang="en-US" sz="1200" dirty="0" smtClean="0"/>
              <a:t> </a:t>
            </a:r>
            <a:r>
              <a:rPr lang="en-US" sz="1200" dirty="0" err="1" smtClean="0"/>
              <a:t>recunoasca</a:t>
            </a:r>
            <a:r>
              <a:rPr lang="en-US" sz="1200" dirty="0" smtClean="0"/>
              <a:t> </a:t>
            </a:r>
            <a:r>
              <a:rPr lang="en-US" sz="1200" dirty="0" err="1" smtClean="0"/>
              <a:t>puterea</a:t>
            </a:r>
            <a:r>
              <a:rPr lang="en-US" sz="1200" dirty="0" smtClean="0"/>
              <a:t> </a:t>
            </a:r>
            <a:r>
              <a:rPr lang="en-US" sz="1200" dirty="0" err="1" smtClean="0"/>
              <a:t>personajului</a:t>
            </a:r>
            <a:r>
              <a:rPr lang="en-US" sz="1200" dirty="0" smtClean="0"/>
              <a:t> </a:t>
            </a:r>
            <a:r>
              <a:rPr lang="en-US" sz="1200" dirty="0" err="1" smtClean="0"/>
              <a:t>nostru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r>
              <a:rPr lang="en-US" sz="1200" dirty="0" err="1" smtClean="0"/>
              <a:t>Temporizatorul</a:t>
            </a:r>
            <a:r>
              <a:rPr lang="en-US" sz="1200" dirty="0" smtClean="0"/>
              <a:t> </a:t>
            </a:r>
            <a:r>
              <a:rPr lang="en-US" sz="1200" dirty="0" err="1" smtClean="0"/>
              <a:t>va</a:t>
            </a:r>
            <a:r>
              <a:rPr lang="en-US" sz="1200" dirty="0" smtClean="0"/>
              <a:t> fi </a:t>
            </a:r>
            <a:r>
              <a:rPr lang="en-US" sz="1200" dirty="0" err="1" smtClean="0"/>
              <a:t>oprit</a:t>
            </a:r>
            <a:r>
              <a:rPr lang="en-US" sz="1200" dirty="0" smtClean="0"/>
              <a:t> in </a:t>
            </a:r>
            <a:r>
              <a:rPr lang="en-US" sz="1200" dirty="0" err="1" smtClean="0"/>
              <a:t>momentul</a:t>
            </a:r>
            <a:r>
              <a:rPr lang="en-US" sz="1200" dirty="0" smtClean="0"/>
              <a:t> in care </a:t>
            </a:r>
            <a:r>
              <a:rPr lang="en-US" sz="1200" dirty="0" err="1" smtClean="0"/>
              <a:t>invingi</a:t>
            </a:r>
            <a:r>
              <a:rPr lang="en-US" sz="1200" dirty="0" smtClean="0"/>
              <a:t> </a:t>
            </a:r>
            <a:r>
              <a:rPr lang="en-US" sz="1200" dirty="0" err="1" smtClean="0"/>
              <a:t>ultimul</a:t>
            </a:r>
            <a:r>
              <a:rPr lang="en-US" sz="1200" dirty="0" smtClean="0"/>
              <a:t> </a:t>
            </a:r>
            <a:r>
              <a:rPr lang="en-US" sz="1200" dirty="0" err="1" smtClean="0"/>
              <a:t>inamic</a:t>
            </a:r>
            <a:r>
              <a:rPr lang="en-US" sz="1200" dirty="0" smtClean="0"/>
              <a:t>, </a:t>
            </a:r>
            <a:r>
              <a:rPr lang="en-US" sz="1200" dirty="0" err="1" smtClean="0"/>
              <a:t>si</a:t>
            </a:r>
            <a:r>
              <a:rPr lang="en-US" sz="1200" dirty="0" smtClean="0"/>
              <a:t> </a:t>
            </a:r>
            <a:r>
              <a:rPr lang="en-US" sz="1200" dirty="0" err="1" smtClean="0"/>
              <a:t>va</a:t>
            </a:r>
            <a:r>
              <a:rPr lang="en-US" sz="1200" dirty="0" smtClean="0"/>
              <a:t> </a:t>
            </a:r>
            <a:r>
              <a:rPr lang="en-US" sz="1200" dirty="0" err="1" smtClean="0"/>
              <a:t>porni</a:t>
            </a:r>
            <a:r>
              <a:rPr lang="en-US" sz="1200" dirty="0" smtClean="0"/>
              <a:t> la </a:t>
            </a:r>
            <a:r>
              <a:rPr lang="en-US" sz="1200" dirty="0" err="1" smtClean="0"/>
              <a:t>urmatorul</a:t>
            </a:r>
            <a:r>
              <a:rPr lang="en-US" sz="1200" dirty="0" smtClean="0"/>
              <a:t> </a:t>
            </a:r>
            <a:r>
              <a:rPr lang="en-US" sz="1200" dirty="0" err="1" smtClean="0"/>
              <a:t>nivel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sz="1400" dirty="0" err="1" smtClean="0"/>
              <a:t>Cimitirul</a:t>
            </a:r>
            <a:r>
              <a:rPr lang="en-US" sz="1400" dirty="0" smtClean="0"/>
              <a:t> </a:t>
            </a:r>
            <a:r>
              <a:rPr lang="en-US" sz="1400" dirty="0" err="1" smtClean="0"/>
              <a:t>bantuit</a:t>
            </a:r>
            <a:r>
              <a:rPr lang="en-US" sz="1200" dirty="0" smtClean="0"/>
              <a:t> ( </a:t>
            </a:r>
            <a:r>
              <a:rPr lang="en-US" sz="1200" dirty="0" err="1" smtClean="0"/>
              <a:t>posibil</a:t>
            </a:r>
            <a:r>
              <a:rPr lang="en-US" sz="1200" dirty="0" smtClean="0"/>
              <a:t> </a:t>
            </a:r>
            <a:r>
              <a:rPr lang="en-US" sz="1200" dirty="0" err="1" smtClean="0"/>
              <a:t>sa</a:t>
            </a:r>
            <a:r>
              <a:rPr lang="en-US" sz="1200" dirty="0" smtClean="0"/>
              <a:t> fie </a:t>
            </a:r>
            <a:r>
              <a:rPr lang="en-US" sz="1200" dirty="0" err="1" smtClean="0"/>
              <a:t>redenumit</a:t>
            </a:r>
            <a:r>
              <a:rPr lang="en-US" sz="1200" dirty="0" smtClean="0"/>
              <a:t> in ‘’</a:t>
            </a:r>
            <a:r>
              <a:rPr lang="en-US" sz="1200" dirty="0" err="1" smtClean="0"/>
              <a:t>Cimitirul</a:t>
            </a:r>
            <a:r>
              <a:rPr lang="en-US" sz="1200" dirty="0" smtClean="0"/>
              <a:t> </a:t>
            </a:r>
            <a:r>
              <a:rPr lang="en-US" sz="1200" dirty="0" err="1" smtClean="0"/>
              <a:t>sufletelor</a:t>
            </a:r>
            <a:r>
              <a:rPr lang="en-US" sz="1200" dirty="0" smtClean="0"/>
              <a:t>’’ )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In </a:t>
            </a:r>
            <a:r>
              <a:rPr lang="en-US" sz="1200" dirty="0" err="1" smtClean="0"/>
              <a:t>acest</a:t>
            </a:r>
            <a:r>
              <a:rPr lang="en-US" sz="1200" dirty="0" smtClean="0"/>
              <a:t> al </a:t>
            </a:r>
            <a:r>
              <a:rPr lang="en-US" sz="1200" dirty="0" err="1" smtClean="0"/>
              <a:t>doilea</a:t>
            </a:r>
            <a:r>
              <a:rPr lang="en-US" sz="1200" dirty="0" smtClean="0"/>
              <a:t> </a:t>
            </a:r>
            <a:r>
              <a:rPr lang="en-US" sz="1200" dirty="0" err="1" smtClean="0"/>
              <a:t>nivel</a:t>
            </a:r>
            <a:r>
              <a:rPr lang="en-US" sz="1200" dirty="0" smtClean="0"/>
              <a:t>, </a:t>
            </a:r>
            <a:r>
              <a:rPr lang="en-US" sz="1200" dirty="0" err="1" smtClean="0"/>
              <a:t>vei</a:t>
            </a:r>
            <a:r>
              <a:rPr lang="en-US" sz="1200" dirty="0" smtClean="0"/>
              <a:t> fi </a:t>
            </a:r>
            <a:r>
              <a:rPr lang="en-US" sz="1200" dirty="0" err="1" smtClean="0"/>
              <a:t>intampinat</a:t>
            </a:r>
            <a:r>
              <a:rPr lang="en-US" sz="1200" dirty="0" smtClean="0"/>
              <a:t> de </a:t>
            </a:r>
            <a:r>
              <a:rPr lang="en-US" sz="1200" dirty="0" err="1" smtClean="0"/>
              <a:t>urmatorii</a:t>
            </a:r>
            <a:r>
              <a:rPr lang="en-US" sz="1200" dirty="0" smtClean="0"/>
              <a:t> </a:t>
            </a:r>
            <a:r>
              <a:rPr lang="en-US" sz="1200" dirty="0" err="1" smtClean="0"/>
              <a:t>inamici</a:t>
            </a:r>
            <a:r>
              <a:rPr lang="en-US" sz="1200" dirty="0" smtClean="0"/>
              <a:t> </a:t>
            </a:r>
            <a:r>
              <a:rPr lang="en-US" sz="1200" dirty="0" err="1" smtClean="0"/>
              <a:t>si</a:t>
            </a:r>
            <a:r>
              <a:rPr lang="en-US" sz="1200" dirty="0" smtClean="0"/>
              <a:t> </a:t>
            </a:r>
            <a:r>
              <a:rPr lang="en-US" sz="1200" dirty="0" err="1" smtClean="0"/>
              <a:t>anume</a:t>
            </a:r>
            <a:r>
              <a:rPr lang="en-US" sz="1200" dirty="0" smtClean="0"/>
              <a:t> </a:t>
            </a:r>
            <a:r>
              <a:rPr lang="en-US" sz="1200" dirty="0" err="1" smtClean="0"/>
              <a:t>scheletii</a:t>
            </a:r>
            <a:r>
              <a:rPr lang="en-US" sz="1200" dirty="0" smtClean="0"/>
              <a:t>. </a:t>
            </a:r>
            <a:r>
              <a:rPr lang="en-US" sz="1200" dirty="0" err="1" smtClean="0"/>
              <a:t>Acestia</a:t>
            </a:r>
            <a:r>
              <a:rPr lang="en-US" sz="1200" dirty="0" smtClean="0"/>
              <a:t> </a:t>
            </a:r>
            <a:r>
              <a:rPr lang="en-US" sz="1200" dirty="0" err="1" smtClean="0"/>
              <a:t>sunt</a:t>
            </a:r>
            <a:r>
              <a:rPr lang="en-US" sz="1200" dirty="0" smtClean="0"/>
              <a:t> cu un grad </a:t>
            </a:r>
            <a:r>
              <a:rPr lang="en-US" sz="1200" dirty="0" err="1" smtClean="0"/>
              <a:t>mai</a:t>
            </a:r>
            <a:r>
              <a:rPr lang="en-US" sz="1200" dirty="0" smtClean="0"/>
              <a:t> </a:t>
            </a:r>
            <a:r>
              <a:rPr lang="en-US" sz="1200" dirty="0" err="1" smtClean="0"/>
              <a:t>ridicat</a:t>
            </a:r>
            <a:r>
              <a:rPr lang="en-US" sz="1200" dirty="0" smtClean="0"/>
              <a:t> de </a:t>
            </a:r>
            <a:r>
              <a:rPr lang="en-US" sz="1200" dirty="0" err="1" smtClean="0"/>
              <a:t>dificultate</a:t>
            </a:r>
            <a:r>
              <a:rPr lang="en-US" sz="1200" dirty="0" smtClean="0"/>
              <a:t> </a:t>
            </a:r>
            <a:r>
              <a:rPr lang="en-US" sz="1200" dirty="0" err="1" smtClean="0"/>
              <a:t>decat</a:t>
            </a:r>
            <a:r>
              <a:rPr lang="en-US" sz="1200" dirty="0" smtClean="0"/>
              <a:t> </a:t>
            </a:r>
            <a:r>
              <a:rPr lang="en-US" sz="1200" dirty="0" err="1" smtClean="0"/>
              <a:t>orcile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r>
              <a:rPr lang="en-US" sz="1200" dirty="0" smtClean="0"/>
              <a:t>O </a:t>
            </a:r>
            <a:r>
              <a:rPr lang="en-US" sz="1200" dirty="0" err="1" smtClean="0"/>
              <a:t>linie</a:t>
            </a:r>
            <a:r>
              <a:rPr lang="en-US" sz="1200" dirty="0" smtClean="0"/>
              <a:t> de dialog </a:t>
            </a:r>
            <a:r>
              <a:rPr lang="en-US" sz="1200" dirty="0" err="1" smtClean="0"/>
              <a:t>va</a:t>
            </a:r>
            <a:r>
              <a:rPr lang="en-US" sz="1200" dirty="0" smtClean="0"/>
              <a:t> </a:t>
            </a:r>
            <a:r>
              <a:rPr lang="en-US" sz="1200" dirty="0" err="1" smtClean="0"/>
              <a:t>aparea</a:t>
            </a:r>
            <a:r>
              <a:rPr lang="en-US" sz="1200" dirty="0" smtClean="0"/>
              <a:t> de la un </a:t>
            </a:r>
            <a:r>
              <a:rPr lang="en-US" sz="1200" dirty="0" err="1" smtClean="0"/>
              <a:t>inamic</a:t>
            </a:r>
            <a:r>
              <a:rPr lang="en-US" sz="1200" dirty="0" smtClean="0"/>
              <a:t> </a:t>
            </a:r>
            <a:r>
              <a:rPr lang="en-US" sz="1200" dirty="0" err="1" smtClean="0"/>
              <a:t>schelet</a:t>
            </a:r>
            <a:r>
              <a:rPr lang="en-US" sz="1200" dirty="0" smtClean="0"/>
              <a:t>, </a:t>
            </a:r>
            <a:r>
              <a:rPr lang="en-US" sz="1200" dirty="0" err="1" smtClean="0"/>
              <a:t>menita</a:t>
            </a:r>
            <a:r>
              <a:rPr lang="en-US" sz="1200" dirty="0" smtClean="0"/>
              <a:t> </a:t>
            </a:r>
            <a:r>
              <a:rPr lang="en-US" sz="1200" dirty="0" err="1" smtClean="0"/>
              <a:t>sa</a:t>
            </a:r>
            <a:r>
              <a:rPr lang="en-US" sz="1200" dirty="0" smtClean="0"/>
              <a:t> fie </a:t>
            </a:r>
            <a:r>
              <a:rPr lang="en-US" sz="1200" dirty="0" err="1" smtClean="0"/>
              <a:t>demoralizatoare</a:t>
            </a:r>
            <a:r>
              <a:rPr lang="en-US" sz="1200" dirty="0" smtClean="0"/>
              <a:t> </a:t>
            </a:r>
            <a:r>
              <a:rPr lang="en-US" sz="1200" dirty="0" err="1" smtClean="0"/>
              <a:t>si</a:t>
            </a:r>
            <a:r>
              <a:rPr lang="en-US" sz="1200" dirty="0" smtClean="0"/>
              <a:t> </a:t>
            </a:r>
            <a:r>
              <a:rPr lang="en-US" sz="1200" dirty="0" err="1" smtClean="0"/>
              <a:t>sa</a:t>
            </a:r>
            <a:r>
              <a:rPr lang="en-US" sz="1200" dirty="0" smtClean="0"/>
              <a:t> </a:t>
            </a:r>
            <a:r>
              <a:rPr lang="en-US" sz="1200" dirty="0" err="1" smtClean="0"/>
              <a:t>isi</a:t>
            </a:r>
            <a:r>
              <a:rPr lang="en-US" sz="1200" dirty="0" smtClean="0"/>
              <a:t> </a:t>
            </a:r>
            <a:r>
              <a:rPr lang="en-US" sz="1200" dirty="0" err="1" smtClean="0"/>
              <a:t>exprime</a:t>
            </a:r>
            <a:r>
              <a:rPr lang="en-US" sz="1200" dirty="0" smtClean="0"/>
              <a:t> </a:t>
            </a:r>
            <a:r>
              <a:rPr lang="en-US" sz="1200" dirty="0" err="1" smtClean="0"/>
              <a:t>surprinderea</a:t>
            </a:r>
            <a:r>
              <a:rPr lang="en-US" sz="1200" dirty="0" smtClean="0"/>
              <a:t> ca </a:t>
            </a:r>
            <a:r>
              <a:rPr lang="en-US" sz="1200" dirty="0" err="1" smtClean="0"/>
              <a:t>ai</a:t>
            </a:r>
            <a:r>
              <a:rPr lang="en-US" sz="1200" dirty="0" smtClean="0"/>
              <a:t> </a:t>
            </a:r>
            <a:r>
              <a:rPr lang="en-US" sz="1200" dirty="0" err="1" smtClean="0"/>
              <a:t>putut</a:t>
            </a:r>
            <a:r>
              <a:rPr lang="en-US" sz="1200" dirty="0" smtClean="0"/>
              <a:t> </a:t>
            </a:r>
            <a:r>
              <a:rPr lang="en-US" sz="1200" dirty="0" err="1" smtClean="0"/>
              <a:t>trece</a:t>
            </a:r>
            <a:r>
              <a:rPr lang="en-US" sz="1200" dirty="0" smtClean="0"/>
              <a:t> de </a:t>
            </a:r>
            <a:r>
              <a:rPr lang="en-US" sz="1200" dirty="0" err="1" smtClean="0"/>
              <a:t>primul</a:t>
            </a:r>
            <a:r>
              <a:rPr lang="en-US" sz="1200" dirty="0" smtClean="0"/>
              <a:t> </a:t>
            </a:r>
            <a:r>
              <a:rPr lang="en-US" sz="1200" dirty="0" err="1" smtClean="0"/>
              <a:t>nivel</a:t>
            </a:r>
            <a:r>
              <a:rPr lang="en-US" sz="1200" dirty="0" smtClean="0"/>
              <a:t>.</a:t>
            </a:r>
          </a:p>
          <a:p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5846"/>
            <a:ext cx="2680063" cy="966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16134"/>
            <a:ext cx="2926079" cy="96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2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La </a:t>
            </a:r>
            <a:r>
              <a:rPr lang="en-US" sz="1200" dirty="0" err="1" smtClean="0"/>
              <a:t>fel</a:t>
            </a:r>
            <a:r>
              <a:rPr lang="en-US" sz="1200" dirty="0" smtClean="0"/>
              <a:t> ca la </a:t>
            </a:r>
            <a:r>
              <a:rPr lang="en-US" sz="1200" dirty="0" err="1" smtClean="0"/>
              <a:t>nivelul</a:t>
            </a:r>
            <a:r>
              <a:rPr lang="en-US" sz="1200" dirty="0" smtClean="0"/>
              <a:t> anterior, </a:t>
            </a:r>
            <a:r>
              <a:rPr lang="en-US" sz="1200" dirty="0" err="1" smtClean="0"/>
              <a:t>va</a:t>
            </a:r>
            <a:r>
              <a:rPr lang="en-US" sz="1200" dirty="0" smtClean="0"/>
              <a:t> </a:t>
            </a:r>
            <a:r>
              <a:rPr lang="en-US" sz="1200" dirty="0" err="1" smtClean="0"/>
              <a:t>exista</a:t>
            </a:r>
            <a:r>
              <a:rPr lang="en-US" sz="1200" dirty="0" smtClean="0"/>
              <a:t> </a:t>
            </a:r>
            <a:r>
              <a:rPr lang="en-US" sz="1200" dirty="0" err="1" smtClean="0"/>
              <a:t>temporizator</a:t>
            </a:r>
            <a:r>
              <a:rPr lang="en-US" sz="1200" dirty="0" smtClean="0"/>
              <a:t> care </a:t>
            </a:r>
            <a:r>
              <a:rPr lang="en-US" sz="1200" dirty="0" err="1" smtClean="0"/>
              <a:t>incepe</a:t>
            </a:r>
            <a:r>
              <a:rPr lang="en-US" sz="1200" dirty="0" smtClean="0"/>
              <a:t> de la 0 </a:t>
            </a:r>
            <a:r>
              <a:rPr lang="en-US" sz="1200" dirty="0" err="1" smtClean="0"/>
              <a:t>dupa</a:t>
            </a:r>
            <a:r>
              <a:rPr lang="en-US" sz="1200" dirty="0" smtClean="0"/>
              <a:t> </a:t>
            </a:r>
            <a:r>
              <a:rPr lang="en-US" sz="1200" dirty="0" err="1" smtClean="0"/>
              <a:t>linia</a:t>
            </a:r>
            <a:r>
              <a:rPr lang="en-US" sz="1200" dirty="0" smtClean="0"/>
              <a:t> de dialog </a:t>
            </a:r>
            <a:r>
              <a:rPr lang="en-US" sz="1200" dirty="0" err="1" smtClean="0"/>
              <a:t>si</a:t>
            </a:r>
            <a:r>
              <a:rPr lang="en-US" sz="1200" dirty="0" smtClean="0"/>
              <a:t> se </a:t>
            </a:r>
            <a:r>
              <a:rPr lang="en-US" sz="1200" dirty="0" err="1" smtClean="0"/>
              <a:t>opreste</a:t>
            </a:r>
            <a:r>
              <a:rPr lang="en-US" sz="1200" dirty="0" smtClean="0"/>
              <a:t> in </a:t>
            </a:r>
            <a:r>
              <a:rPr lang="en-US" sz="1200" dirty="0" err="1" smtClean="0"/>
              <a:t>momentul</a:t>
            </a:r>
            <a:r>
              <a:rPr lang="en-US" sz="1200" dirty="0" smtClean="0"/>
              <a:t> in care </a:t>
            </a:r>
            <a:r>
              <a:rPr lang="en-US" sz="1200" dirty="0" err="1" smtClean="0"/>
              <a:t>invingi</a:t>
            </a:r>
            <a:r>
              <a:rPr lang="en-US" sz="1200" dirty="0" smtClean="0"/>
              <a:t> </a:t>
            </a:r>
            <a:r>
              <a:rPr lang="en-US" sz="1200" dirty="0" err="1" smtClean="0"/>
              <a:t>toti</a:t>
            </a:r>
            <a:r>
              <a:rPr lang="en-US" sz="1200" dirty="0" smtClean="0"/>
              <a:t> </a:t>
            </a:r>
            <a:r>
              <a:rPr lang="en-US" sz="1200" dirty="0" err="1" smtClean="0"/>
              <a:t>inamicii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r>
              <a:rPr lang="en-US" sz="1200" dirty="0" smtClean="0"/>
              <a:t>La </a:t>
            </a:r>
            <a:r>
              <a:rPr lang="en-US" sz="1200" dirty="0" err="1" smtClean="0"/>
              <a:t>invingerea</a:t>
            </a:r>
            <a:r>
              <a:rPr lang="en-US" sz="1200" dirty="0" smtClean="0"/>
              <a:t> </a:t>
            </a:r>
            <a:r>
              <a:rPr lang="en-US" sz="1200" dirty="0" err="1" smtClean="0"/>
              <a:t>ultimului</a:t>
            </a:r>
            <a:r>
              <a:rPr lang="en-US" sz="1200" dirty="0" smtClean="0"/>
              <a:t> </a:t>
            </a:r>
            <a:r>
              <a:rPr lang="en-US" sz="1200" dirty="0" err="1" smtClean="0"/>
              <a:t>inamic</a:t>
            </a:r>
            <a:r>
              <a:rPr lang="en-US" sz="1200" dirty="0" smtClean="0"/>
              <a:t>, </a:t>
            </a:r>
            <a:r>
              <a:rPr lang="en-US" sz="1200" dirty="0" err="1" smtClean="0"/>
              <a:t>poarta</a:t>
            </a:r>
            <a:r>
              <a:rPr lang="en-US" sz="1200" dirty="0" smtClean="0"/>
              <a:t> </a:t>
            </a:r>
            <a:r>
              <a:rPr lang="en-US" sz="1200" dirty="0" err="1" smtClean="0"/>
              <a:t>spre</a:t>
            </a:r>
            <a:r>
              <a:rPr lang="en-US" sz="1200" dirty="0" smtClean="0"/>
              <a:t> </a:t>
            </a:r>
            <a:r>
              <a:rPr lang="en-US" sz="1200" dirty="0" err="1" smtClean="0"/>
              <a:t>urmatorul</a:t>
            </a:r>
            <a:r>
              <a:rPr lang="en-US" sz="1200" dirty="0" smtClean="0"/>
              <a:t> </a:t>
            </a:r>
            <a:r>
              <a:rPr lang="en-US" sz="1200" dirty="0" err="1" smtClean="0"/>
              <a:t>nivel</a:t>
            </a:r>
            <a:r>
              <a:rPr lang="en-US" sz="1200" dirty="0" smtClean="0"/>
              <a:t> se </a:t>
            </a:r>
            <a:r>
              <a:rPr lang="en-US" sz="1200" dirty="0" err="1" smtClean="0"/>
              <a:t>deschide</a:t>
            </a:r>
            <a:r>
              <a:rPr lang="en-US" sz="1200" dirty="0" smtClean="0"/>
              <a:t>, </a:t>
            </a:r>
            <a:r>
              <a:rPr lang="en-US" sz="1200" dirty="0" err="1" smtClean="0"/>
              <a:t>si</a:t>
            </a:r>
            <a:r>
              <a:rPr lang="en-US" sz="1200" dirty="0" smtClean="0"/>
              <a:t> </a:t>
            </a:r>
            <a:r>
              <a:rPr lang="en-US" sz="1200" dirty="0" err="1" smtClean="0"/>
              <a:t>alta</a:t>
            </a:r>
            <a:r>
              <a:rPr lang="en-US" sz="1200" dirty="0" smtClean="0"/>
              <a:t> </a:t>
            </a:r>
            <a:r>
              <a:rPr lang="en-US" sz="1200" dirty="0" err="1" smtClean="0"/>
              <a:t>linie</a:t>
            </a:r>
            <a:r>
              <a:rPr lang="en-US" sz="1200" dirty="0" smtClean="0"/>
              <a:t> de dialog a </a:t>
            </a:r>
            <a:r>
              <a:rPr lang="en-US" sz="1200" dirty="0" err="1" smtClean="0"/>
              <a:t>unui</a:t>
            </a:r>
            <a:r>
              <a:rPr lang="en-US" sz="1200" dirty="0" smtClean="0"/>
              <a:t> </a:t>
            </a:r>
            <a:r>
              <a:rPr lang="en-US" sz="1200" dirty="0" err="1" smtClean="0"/>
              <a:t>schelete</a:t>
            </a:r>
            <a:r>
              <a:rPr lang="en-US" sz="1200" dirty="0" smtClean="0"/>
              <a:t> </a:t>
            </a:r>
            <a:r>
              <a:rPr lang="en-US" sz="1200" dirty="0" err="1" smtClean="0"/>
              <a:t>apare</a:t>
            </a:r>
            <a:r>
              <a:rPr lang="en-US" sz="1200" dirty="0" smtClean="0"/>
              <a:t>, </a:t>
            </a:r>
            <a:r>
              <a:rPr lang="en-US" sz="1200" dirty="0" err="1" smtClean="0"/>
              <a:t>menita</a:t>
            </a:r>
            <a:r>
              <a:rPr lang="en-US" sz="1200" dirty="0" smtClean="0"/>
              <a:t> </a:t>
            </a:r>
            <a:r>
              <a:rPr lang="en-US" sz="1200" dirty="0" err="1" smtClean="0"/>
              <a:t>sa</a:t>
            </a:r>
            <a:r>
              <a:rPr lang="en-US" sz="1200" dirty="0" smtClean="0"/>
              <a:t> </a:t>
            </a:r>
            <a:r>
              <a:rPr lang="en-US" sz="1200" dirty="0" err="1" smtClean="0"/>
              <a:t>iti</a:t>
            </a:r>
            <a:r>
              <a:rPr lang="en-US" sz="1200" dirty="0" smtClean="0"/>
              <a:t> </a:t>
            </a:r>
            <a:r>
              <a:rPr lang="en-US" sz="1200" dirty="0" err="1" smtClean="0"/>
              <a:t>spuna</a:t>
            </a:r>
            <a:r>
              <a:rPr lang="en-US" sz="1200" dirty="0" smtClean="0"/>
              <a:t> ca desi </a:t>
            </a:r>
            <a:r>
              <a:rPr lang="en-US" sz="1200" dirty="0" err="1" smtClean="0"/>
              <a:t>esti</a:t>
            </a:r>
            <a:r>
              <a:rPr lang="en-US" sz="1200" dirty="0" smtClean="0"/>
              <a:t> </a:t>
            </a:r>
            <a:r>
              <a:rPr lang="en-US" sz="1200" dirty="0" err="1" smtClean="0"/>
              <a:t>puternic</a:t>
            </a:r>
            <a:r>
              <a:rPr lang="en-US" sz="1200" dirty="0" smtClean="0"/>
              <a:t>, </a:t>
            </a:r>
            <a:r>
              <a:rPr lang="en-US" sz="1200" dirty="0" err="1" smtClean="0"/>
              <a:t>ceea</a:t>
            </a:r>
            <a:r>
              <a:rPr lang="en-US" sz="1200" dirty="0" smtClean="0"/>
              <a:t> </a:t>
            </a:r>
            <a:r>
              <a:rPr lang="en-US" sz="1200" dirty="0" err="1" smtClean="0"/>
              <a:t>ce</a:t>
            </a:r>
            <a:r>
              <a:rPr lang="en-US" sz="1200" dirty="0" smtClean="0"/>
              <a:t> </a:t>
            </a:r>
            <a:r>
              <a:rPr lang="en-US" sz="1200" dirty="0" err="1" smtClean="0"/>
              <a:t>te</a:t>
            </a:r>
            <a:r>
              <a:rPr lang="en-US" sz="1200" dirty="0" smtClean="0"/>
              <a:t> </a:t>
            </a:r>
            <a:r>
              <a:rPr lang="en-US" sz="1200" dirty="0" err="1" smtClean="0"/>
              <a:t>asteapta</a:t>
            </a:r>
            <a:r>
              <a:rPr lang="en-US" sz="1200" dirty="0" smtClean="0"/>
              <a:t> </a:t>
            </a:r>
            <a:r>
              <a:rPr lang="en-US" sz="1200" dirty="0" err="1" smtClean="0"/>
              <a:t>te</a:t>
            </a:r>
            <a:r>
              <a:rPr lang="en-US" sz="1200" dirty="0" smtClean="0"/>
              <a:t> </a:t>
            </a:r>
            <a:r>
              <a:rPr lang="en-US" sz="1200" dirty="0" err="1" smtClean="0"/>
              <a:t>va</a:t>
            </a:r>
            <a:r>
              <a:rPr lang="en-US" sz="1200" dirty="0" smtClean="0"/>
              <a:t> </a:t>
            </a:r>
            <a:r>
              <a:rPr lang="en-US" sz="1200" dirty="0" err="1" smtClean="0"/>
              <a:t>dobori</a:t>
            </a:r>
            <a:r>
              <a:rPr lang="en-US" sz="1200" dirty="0" smtClean="0"/>
              <a:t>.</a:t>
            </a:r>
          </a:p>
          <a:p>
            <a:r>
              <a:rPr lang="en-US" sz="1400" dirty="0" err="1" smtClean="0"/>
              <a:t>Padurea</a:t>
            </a:r>
            <a:r>
              <a:rPr lang="en-US" sz="1400" dirty="0" smtClean="0"/>
              <a:t> </a:t>
            </a:r>
            <a:r>
              <a:rPr lang="en-US" sz="1400" dirty="0" err="1" smtClean="0"/>
              <a:t>stranie</a:t>
            </a:r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200" dirty="0" err="1" smtClean="0"/>
              <a:t>Acest</a:t>
            </a:r>
            <a:r>
              <a:rPr lang="en-US" sz="1200" dirty="0" smtClean="0"/>
              <a:t> </a:t>
            </a:r>
            <a:r>
              <a:rPr lang="en-US" sz="1200" dirty="0" err="1" smtClean="0"/>
              <a:t>nivel</a:t>
            </a:r>
            <a:r>
              <a:rPr lang="en-US" sz="1200" dirty="0" smtClean="0"/>
              <a:t> </a:t>
            </a:r>
            <a:r>
              <a:rPr lang="en-US" sz="1200" dirty="0" err="1" smtClean="0"/>
              <a:t>va</a:t>
            </a:r>
            <a:r>
              <a:rPr lang="en-US" sz="1200" dirty="0" smtClean="0"/>
              <a:t> </a:t>
            </a:r>
            <a:r>
              <a:rPr lang="en-US" sz="1200" dirty="0" err="1" smtClean="0"/>
              <a:t>avea</a:t>
            </a:r>
            <a:r>
              <a:rPr lang="en-US" sz="1200" dirty="0" smtClean="0"/>
              <a:t> un sound track </a:t>
            </a:r>
            <a:r>
              <a:rPr lang="en-US" sz="1200" dirty="0" err="1" smtClean="0"/>
              <a:t>diferit</a:t>
            </a:r>
            <a:r>
              <a:rPr lang="en-US" sz="1200" dirty="0" smtClean="0"/>
              <a:t> fata de </a:t>
            </a:r>
            <a:r>
              <a:rPr lang="en-US" sz="1200" dirty="0" err="1" smtClean="0"/>
              <a:t>primele</a:t>
            </a:r>
            <a:r>
              <a:rPr lang="en-US" sz="1200" dirty="0" smtClean="0"/>
              <a:t> </a:t>
            </a:r>
            <a:r>
              <a:rPr lang="en-US" sz="1200" dirty="0" err="1" smtClean="0"/>
              <a:t>doua</a:t>
            </a:r>
            <a:r>
              <a:rPr lang="en-US" sz="1200" dirty="0" smtClean="0"/>
              <a:t>, </a:t>
            </a:r>
            <a:r>
              <a:rPr lang="en-US" sz="1200" dirty="0" err="1" smtClean="0"/>
              <a:t>unul</a:t>
            </a:r>
            <a:r>
              <a:rPr lang="en-US" sz="1200" dirty="0" smtClean="0"/>
              <a:t> </a:t>
            </a:r>
            <a:r>
              <a:rPr lang="en-US" sz="1200" dirty="0" err="1" smtClean="0"/>
              <a:t>mai</a:t>
            </a:r>
            <a:r>
              <a:rPr lang="en-US" sz="1200" dirty="0" smtClean="0"/>
              <a:t> </a:t>
            </a:r>
            <a:r>
              <a:rPr lang="en-US" sz="1200" dirty="0" err="1" smtClean="0"/>
              <a:t>inspaimantator</a:t>
            </a:r>
            <a:r>
              <a:rPr lang="en-US" sz="1200" dirty="0" smtClean="0"/>
              <a:t>, </a:t>
            </a:r>
            <a:r>
              <a:rPr lang="en-US" sz="1200" dirty="0" err="1" smtClean="0"/>
              <a:t>pentru</a:t>
            </a:r>
            <a:r>
              <a:rPr lang="en-US" sz="1200" dirty="0" smtClean="0"/>
              <a:t> a </a:t>
            </a:r>
            <a:r>
              <a:rPr lang="en-US" sz="1200" dirty="0" err="1" smtClean="0"/>
              <a:t>oferi</a:t>
            </a:r>
            <a:r>
              <a:rPr lang="en-US" sz="1200" dirty="0" smtClean="0"/>
              <a:t> </a:t>
            </a:r>
            <a:r>
              <a:rPr lang="en-US" sz="1200" dirty="0" err="1" smtClean="0"/>
              <a:t>ideea</a:t>
            </a:r>
            <a:r>
              <a:rPr lang="en-US" sz="1200" dirty="0" smtClean="0"/>
              <a:t> </a:t>
            </a:r>
            <a:r>
              <a:rPr lang="en-US" sz="1200" dirty="0" err="1" smtClean="0"/>
              <a:t>jucatorului</a:t>
            </a:r>
            <a:r>
              <a:rPr lang="en-US" sz="1200" dirty="0" smtClean="0"/>
              <a:t> ca </a:t>
            </a:r>
            <a:r>
              <a:rPr lang="en-US" sz="1200" dirty="0" err="1" smtClean="0"/>
              <a:t>este</a:t>
            </a:r>
            <a:r>
              <a:rPr lang="en-US" sz="1200" dirty="0" smtClean="0"/>
              <a:t> </a:t>
            </a:r>
            <a:r>
              <a:rPr lang="en-US" sz="1200" dirty="0" err="1" smtClean="0"/>
              <a:t>intampinat</a:t>
            </a:r>
            <a:r>
              <a:rPr lang="en-US" sz="1200" dirty="0" smtClean="0"/>
              <a:t> cu </a:t>
            </a:r>
            <a:r>
              <a:rPr lang="en-US" sz="1200" dirty="0" err="1" smtClean="0"/>
              <a:t>ceva</a:t>
            </a:r>
            <a:r>
              <a:rPr lang="en-US" sz="1200" dirty="0" smtClean="0"/>
              <a:t> </a:t>
            </a:r>
            <a:r>
              <a:rPr lang="en-US" sz="1200" dirty="0" err="1" smtClean="0"/>
              <a:t>mult</a:t>
            </a:r>
            <a:r>
              <a:rPr lang="en-US" sz="1200" dirty="0" smtClean="0"/>
              <a:t> </a:t>
            </a:r>
            <a:r>
              <a:rPr lang="en-US" sz="1200" dirty="0" err="1" smtClean="0"/>
              <a:t>mai</a:t>
            </a:r>
            <a:r>
              <a:rPr lang="en-US" sz="1200" dirty="0" smtClean="0"/>
              <a:t> </a:t>
            </a:r>
            <a:r>
              <a:rPr lang="en-US" sz="1200" dirty="0" err="1" smtClean="0"/>
              <a:t>dificil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r>
              <a:rPr lang="en-US" sz="1200" dirty="0" err="1" smtClean="0"/>
              <a:t>Inamicii</a:t>
            </a:r>
            <a:r>
              <a:rPr lang="en-US" sz="1200" dirty="0" smtClean="0"/>
              <a:t> </a:t>
            </a:r>
            <a:r>
              <a:rPr lang="en-US" sz="1200" dirty="0" err="1" smtClean="0"/>
              <a:t>principali</a:t>
            </a:r>
            <a:r>
              <a:rPr lang="en-US" sz="1200" dirty="0" smtClean="0"/>
              <a:t> </a:t>
            </a:r>
            <a:r>
              <a:rPr lang="en-US" sz="1200" dirty="0" err="1" smtClean="0"/>
              <a:t>sunt</a:t>
            </a:r>
            <a:r>
              <a:rPr lang="en-US" sz="1200" dirty="0" smtClean="0"/>
              <a:t> </a:t>
            </a:r>
            <a:r>
              <a:rPr lang="en-US" sz="1200" dirty="0" err="1" smtClean="0"/>
              <a:t>varcolacii</a:t>
            </a:r>
            <a:r>
              <a:rPr lang="en-US" sz="1200" dirty="0" smtClean="0"/>
              <a:t>.  </a:t>
            </a:r>
            <a:r>
              <a:rPr lang="en-US" sz="1200" dirty="0" err="1" smtClean="0"/>
              <a:t>Acestia</a:t>
            </a:r>
            <a:r>
              <a:rPr lang="en-US" sz="1200" dirty="0" smtClean="0"/>
              <a:t> au un grad </a:t>
            </a:r>
            <a:r>
              <a:rPr lang="en-US" sz="1200" dirty="0" err="1" smtClean="0"/>
              <a:t>considerabil</a:t>
            </a:r>
            <a:r>
              <a:rPr lang="en-US" sz="1200" dirty="0" smtClean="0"/>
              <a:t> </a:t>
            </a:r>
            <a:r>
              <a:rPr lang="en-US" sz="1200" dirty="0" err="1" smtClean="0"/>
              <a:t>ridicat</a:t>
            </a:r>
            <a:r>
              <a:rPr lang="en-US" sz="1200" dirty="0" smtClean="0"/>
              <a:t> de </a:t>
            </a:r>
            <a:r>
              <a:rPr lang="en-US" sz="1200" dirty="0" err="1" smtClean="0"/>
              <a:t>dificultate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r>
              <a:rPr lang="en-US" sz="1200" dirty="0" err="1" smtClean="0"/>
              <a:t>Varcolacii</a:t>
            </a:r>
            <a:r>
              <a:rPr lang="en-US" sz="1200" dirty="0" smtClean="0"/>
              <a:t> </a:t>
            </a:r>
            <a:r>
              <a:rPr lang="en-US" sz="1200" dirty="0" err="1" smtClean="0"/>
              <a:t>iti</a:t>
            </a:r>
            <a:r>
              <a:rPr lang="en-US" sz="1200" dirty="0" smtClean="0"/>
              <a:t> </a:t>
            </a:r>
            <a:r>
              <a:rPr lang="en-US" sz="1200" dirty="0" err="1" smtClean="0"/>
              <a:t>prezinta</a:t>
            </a:r>
            <a:r>
              <a:rPr lang="en-US" sz="1200" dirty="0" smtClean="0"/>
              <a:t> un dialog la </a:t>
            </a:r>
            <a:r>
              <a:rPr lang="en-US" sz="1200" dirty="0" err="1" smtClean="0"/>
              <a:t>inceput</a:t>
            </a:r>
            <a:r>
              <a:rPr lang="en-US" sz="1200" dirty="0" smtClean="0"/>
              <a:t>, in care </a:t>
            </a:r>
            <a:r>
              <a:rPr lang="en-US" sz="1200" dirty="0" err="1" smtClean="0"/>
              <a:t>isi</a:t>
            </a:r>
            <a:r>
              <a:rPr lang="en-US" sz="1200" dirty="0" smtClean="0"/>
              <a:t> </a:t>
            </a:r>
            <a:r>
              <a:rPr lang="en-US" sz="1200" dirty="0" err="1" smtClean="0"/>
              <a:t>batjocoresc</a:t>
            </a:r>
            <a:r>
              <a:rPr lang="en-US" sz="1200" dirty="0" smtClean="0"/>
              <a:t> </a:t>
            </a:r>
            <a:r>
              <a:rPr lang="en-US" sz="1200" dirty="0" err="1" smtClean="0"/>
              <a:t>aliatii</a:t>
            </a:r>
            <a:r>
              <a:rPr lang="en-US" sz="1200" dirty="0" smtClean="0"/>
              <a:t> </a:t>
            </a:r>
            <a:r>
              <a:rPr lang="en-US" sz="1200" dirty="0" err="1" smtClean="0"/>
              <a:t>anteriori</a:t>
            </a:r>
            <a:r>
              <a:rPr lang="en-US" sz="1200" dirty="0" smtClean="0"/>
              <a:t> </a:t>
            </a:r>
            <a:r>
              <a:rPr lang="en-US" sz="1200" dirty="0" err="1" smtClean="0"/>
              <a:t>pentru</a:t>
            </a:r>
            <a:r>
              <a:rPr lang="en-US" sz="1200" dirty="0" smtClean="0"/>
              <a:t> ca nu au </a:t>
            </a:r>
            <a:r>
              <a:rPr lang="en-US" sz="1200" dirty="0" err="1" smtClean="0"/>
              <a:t>fost</a:t>
            </a:r>
            <a:r>
              <a:rPr lang="en-US" sz="1200" dirty="0" smtClean="0"/>
              <a:t> </a:t>
            </a:r>
            <a:r>
              <a:rPr lang="en-US" sz="1200" dirty="0" err="1" smtClean="0"/>
              <a:t>capabili</a:t>
            </a:r>
            <a:r>
              <a:rPr lang="en-US" sz="1200" dirty="0" smtClean="0"/>
              <a:t> </a:t>
            </a:r>
            <a:r>
              <a:rPr lang="en-US" sz="1200" dirty="0" err="1" smtClean="0"/>
              <a:t>sa</a:t>
            </a:r>
            <a:r>
              <a:rPr lang="en-US" sz="1200" dirty="0" smtClean="0"/>
              <a:t> </a:t>
            </a:r>
            <a:r>
              <a:rPr lang="en-US" sz="1200" dirty="0" err="1" smtClean="0"/>
              <a:t>te</a:t>
            </a:r>
            <a:r>
              <a:rPr lang="en-US" sz="1200" dirty="0" smtClean="0"/>
              <a:t> </a:t>
            </a:r>
            <a:r>
              <a:rPr lang="en-US" sz="1200" dirty="0" err="1" smtClean="0"/>
              <a:t>opreasca</a:t>
            </a:r>
            <a:r>
              <a:rPr lang="en-US" sz="1200" dirty="0" smtClean="0"/>
              <a:t>. </a:t>
            </a:r>
            <a:r>
              <a:rPr lang="en-US" sz="1200" dirty="0" err="1" smtClean="0"/>
              <a:t>Asadar</a:t>
            </a:r>
            <a:r>
              <a:rPr lang="en-US" sz="1200" dirty="0" smtClean="0"/>
              <a:t>, </a:t>
            </a:r>
            <a:r>
              <a:rPr lang="en-US" sz="1200" dirty="0" err="1" smtClean="0"/>
              <a:t>increzatori</a:t>
            </a:r>
            <a:r>
              <a:rPr lang="en-US" sz="1200" dirty="0" smtClean="0"/>
              <a:t>, </a:t>
            </a:r>
            <a:r>
              <a:rPr lang="en-US" sz="1200" dirty="0" err="1" smtClean="0"/>
              <a:t>te</a:t>
            </a:r>
            <a:r>
              <a:rPr lang="en-US" sz="1200" dirty="0" smtClean="0"/>
              <a:t> </a:t>
            </a:r>
            <a:r>
              <a:rPr lang="en-US" sz="1200" dirty="0" err="1" smtClean="0"/>
              <a:t>vor</a:t>
            </a:r>
            <a:r>
              <a:rPr lang="en-US" sz="1200" dirty="0" smtClean="0"/>
              <a:t> </a:t>
            </a:r>
            <a:r>
              <a:rPr lang="en-US" sz="1200" dirty="0" err="1" smtClean="0"/>
              <a:t>ataca</a:t>
            </a:r>
            <a:r>
              <a:rPr lang="en-US" sz="1200" dirty="0" smtClean="0"/>
              <a:t> </a:t>
            </a:r>
            <a:r>
              <a:rPr lang="en-US" sz="1200" dirty="0" err="1" smtClean="0"/>
              <a:t>vara</a:t>
            </a:r>
            <a:r>
              <a:rPr lang="en-US" sz="1200" dirty="0" smtClean="0"/>
              <a:t> ca </a:t>
            </a:r>
            <a:r>
              <a:rPr lang="en-US" sz="1200" dirty="0" err="1" smtClean="0"/>
              <a:t>jucatorul</a:t>
            </a:r>
            <a:r>
              <a:rPr lang="en-US" sz="1200" dirty="0" smtClean="0"/>
              <a:t> </a:t>
            </a:r>
            <a:r>
              <a:rPr lang="en-US" sz="1200" dirty="0" err="1" smtClean="0"/>
              <a:t>sa</a:t>
            </a:r>
            <a:r>
              <a:rPr lang="en-US" sz="1200" dirty="0" smtClean="0"/>
              <a:t> </a:t>
            </a:r>
            <a:r>
              <a:rPr lang="en-US" sz="1200" dirty="0" err="1" smtClean="0"/>
              <a:t>dea</a:t>
            </a:r>
            <a:r>
              <a:rPr lang="en-US" sz="1200" dirty="0" smtClean="0"/>
              <a:t> skip la dialog de </a:t>
            </a:r>
            <a:r>
              <a:rPr lang="en-US" sz="1200" dirty="0" err="1" smtClean="0"/>
              <a:t>aceasta</a:t>
            </a:r>
            <a:r>
              <a:rPr lang="en-US" sz="1200" dirty="0" smtClean="0"/>
              <a:t> data!!!</a:t>
            </a:r>
          </a:p>
          <a:p>
            <a:pPr marL="0" indent="0">
              <a:buNone/>
            </a:pPr>
            <a:r>
              <a:rPr lang="en-US" sz="1200" dirty="0" err="1" smtClean="0"/>
              <a:t>Dupa</a:t>
            </a:r>
            <a:r>
              <a:rPr lang="en-US" sz="1200" dirty="0" smtClean="0"/>
              <a:t> </a:t>
            </a:r>
            <a:r>
              <a:rPr lang="en-US" sz="1200" dirty="0" err="1" smtClean="0"/>
              <a:t>infrangerea</a:t>
            </a:r>
            <a:r>
              <a:rPr lang="en-US" sz="1200" dirty="0" smtClean="0"/>
              <a:t> </a:t>
            </a:r>
            <a:r>
              <a:rPr lang="en-US" sz="1200" dirty="0" err="1" smtClean="0"/>
              <a:t>lor</a:t>
            </a:r>
            <a:r>
              <a:rPr lang="en-US" sz="1200" dirty="0" smtClean="0"/>
              <a:t>, </a:t>
            </a:r>
            <a:r>
              <a:rPr lang="en-US" sz="1200" dirty="0" err="1" smtClean="0"/>
              <a:t>aceleasi</a:t>
            </a:r>
            <a:r>
              <a:rPr lang="en-US" sz="1200" dirty="0" smtClean="0"/>
              <a:t> </a:t>
            </a:r>
            <a:r>
              <a:rPr lang="en-US" sz="1200" dirty="0" err="1" smtClean="0"/>
              <a:t>idei</a:t>
            </a:r>
            <a:r>
              <a:rPr lang="en-US" sz="1200" dirty="0" smtClean="0"/>
              <a:t> </a:t>
            </a:r>
            <a:r>
              <a:rPr lang="en-US" sz="1200" dirty="0" err="1" smtClean="0"/>
              <a:t>anterioare</a:t>
            </a:r>
            <a:r>
              <a:rPr lang="en-US" sz="1200" dirty="0" smtClean="0"/>
              <a:t> </a:t>
            </a:r>
            <a:r>
              <a:rPr lang="en-US" sz="1200" dirty="0" err="1" smtClean="0"/>
              <a:t>vor</a:t>
            </a:r>
            <a:r>
              <a:rPr lang="en-US" sz="1200" dirty="0" smtClean="0"/>
              <a:t> fi </a:t>
            </a:r>
            <a:r>
              <a:rPr lang="en-US" sz="1200" dirty="0" err="1" smtClean="0"/>
              <a:t>implementate</a:t>
            </a:r>
            <a:r>
              <a:rPr lang="en-US" sz="1200" dirty="0" smtClean="0"/>
              <a:t> ( timer, </a:t>
            </a:r>
            <a:r>
              <a:rPr lang="en-US" sz="1200" dirty="0" err="1" smtClean="0"/>
              <a:t>poarta</a:t>
            </a:r>
            <a:r>
              <a:rPr lang="en-US" sz="1200" dirty="0" smtClean="0"/>
              <a:t> care se </a:t>
            </a:r>
            <a:r>
              <a:rPr lang="en-US" sz="1200" dirty="0" err="1" smtClean="0"/>
              <a:t>deschide</a:t>
            </a:r>
            <a:r>
              <a:rPr lang="en-US" sz="1200" dirty="0" smtClean="0"/>
              <a:t> ), </a:t>
            </a:r>
            <a:r>
              <a:rPr lang="en-US" sz="1200" dirty="0" err="1" smtClean="0"/>
              <a:t>insa</a:t>
            </a:r>
            <a:r>
              <a:rPr lang="en-US" sz="1200" dirty="0" smtClean="0"/>
              <a:t> </a:t>
            </a:r>
            <a:r>
              <a:rPr lang="en-US" sz="1200" dirty="0" err="1" smtClean="0"/>
              <a:t>dialogul</a:t>
            </a:r>
            <a:r>
              <a:rPr lang="en-US" sz="1200" dirty="0" smtClean="0"/>
              <a:t> de la final nu </a:t>
            </a:r>
            <a:r>
              <a:rPr lang="en-US" sz="1200" dirty="0" err="1" smtClean="0"/>
              <a:t>va</a:t>
            </a:r>
            <a:r>
              <a:rPr lang="en-US" sz="1200" dirty="0" smtClean="0"/>
              <a:t> fi </a:t>
            </a:r>
            <a:r>
              <a:rPr lang="en-US" sz="1200" dirty="0" err="1" smtClean="0"/>
              <a:t>prezent</a:t>
            </a:r>
            <a:r>
              <a:rPr lang="en-US" sz="1200" dirty="0" smtClean="0"/>
              <a:t>, </a:t>
            </a:r>
            <a:r>
              <a:rPr lang="en-US" sz="1200" dirty="0" err="1" smtClean="0"/>
              <a:t>reprezentand</a:t>
            </a:r>
            <a:r>
              <a:rPr lang="en-US" sz="1200" dirty="0" smtClean="0"/>
              <a:t> </a:t>
            </a:r>
            <a:r>
              <a:rPr lang="en-US" sz="1200" dirty="0" err="1" smtClean="0"/>
              <a:t>aroganta</a:t>
            </a:r>
            <a:r>
              <a:rPr lang="en-US" sz="1200" dirty="0" smtClean="0"/>
              <a:t> </a:t>
            </a:r>
            <a:r>
              <a:rPr lang="en-US" sz="1200" dirty="0" err="1" smtClean="0"/>
              <a:t>varcolacilor</a:t>
            </a:r>
            <a:r>
              <a:rPr lang="en-US" sz="1200" dirty="0" smtClean="0"/>
              <a:t> ca </a:t>
            </a:r>
            <a:r>
              <a:rPr lang="en-US" sz="1200" dirty="0" err="1" smtClean="0"/>
              <a:t>trasatura</a:t>
            </a:r>
            <a:r>
              <a:rPr lang="en-US" sz="1200" dirty="0" smtClean="0"/>
              <a:t> de </a:t>
            </a:r>
            <a:r>
              <a:rPr lang="en-US" sz="1200" dirty="0" err="1" smtClean="0"/>
              <a:t>caracter</a:t>
            </a:r>
            <a:r>
              <a:rPr lang="en-US" sz="1200" dirty="0" smtClean="0"/>
              <a:t> </a:t>
            </a:r>
            <a:r>
              <a:rPr lang="en-US" sz="1200" dirty="0" err="1" smtClean="0"/>
              <a:t>chiar</a:t>
            </a:r>
            <a:r>
              <a:rPr lang="en-US" sz="1200" dirty="0" smtClean="0"/>
              <a:t> </a:t>
            </a:r>
            <a:r>
              <a:rPr lang="en-US" sz="1200" dirty="0" err="1" smtClean="0"/>
              <a:t>si</a:t>
            </a:r>
            <a:r>
              <a:rPr lang="en-US" sz="1200" dirty="0" smtClean="0"/>
              <a:t> </a:t>
            </a:r>
            <a:r>
              <a:rPr lang="en-US" sz="1200" dirty="0" err="1" smtClean="0"/>
              <a:t>dupa</a:t>
            </a:r>
            <a:r>
              <a:rPr lang="en-US" sz="1200" dirty="0" smtClean="0"/>
              <a:t> </a:t>
            </a:r>
            <a:r>
              <a:rPr lang="en-US" sz="1200" dirty="0" err="1" smtClean="0"/>
              <a:t>ce</a:t>
            </a:r>
            <a:r>
              <a:rPr lang="en-US" sz="1200" dirty="0" smtClean="0"/>
              <a:t> au </a:t>
            </a:r>
            <a:r>
              <a:rPr lang="en-US" sz="1200" dirty="0" err="1" smtClean="0"/>
              <a:t>fost</a:t>
            </a:r>
            <a:r>
              <a:rPr lang="en-US" sz="1200" dirty="0" smtClean="0"/>
              <a:t> </a:t>
            </a:r>
            <a:r>
              <a:rPr lang="en-US" sz="1200" dirty="0" err="1" smtClean="0"/>
              <a:t>invinsi</a:t>
            </a:r>
            <a:r>
              <a:rPr lang="en-US" sz="1200" dirty="0" smtClean="0"/>
              <a:t>.</a:t>
            </a:r>
          </a:p>
          <a:p>
            <a:r>
              <a:rPr lang="en-US" sz="1400" dirty="0" err="1" smtClean="0"/>
              <a:t>Palatul</a:t>
            </a:r>
            <a:r>
              <a:rPr lang="en-US" sz="1400" dirty="0" smtClean="0"/>
              <a:t> </a:t>
            </a:r>
            <a:r>
              <a:rPr lang="en-US" sz="1400" dirty="0" err="1" smtClean="0"/>
              <a:t>lui</a:t>
            </a:r>
            <a:r>
              <a:rPr lang="en-US" sz="1400" dirty="0" smtClean="0"/>
              <a:t> Lucifer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pPr marL="0" indent="0">
              <a:buNone/>
            </a:pPr>
            <a:r>
              <a:rPr lang="en-US" sz="1200" dirty="0" smtClean="0"/>
              <a:t>In </a:t>
            </a:r>
            <a:r>
              <a:rPr lang="en-US" sz="1200" dirty="0" err="1" smtClean="0"/>
              <a:t>acest</a:t>
            </a:r>
            <a:r>
              <a:rPr lang="en-US" sz="1200" dirty="0" smtClean="0"/>
              <a:t> </a:t>
            </a:r>
            <a:r>
              <a:rPr lang="en-US" sz="1200" dirty="0" err="1" smtClean="0"/>
              <a:t>nivel</a:t>
            </a:r>
            <a:r>
              <a:rPr lang="en-US" sz="1200" dirty="0" smtClean="0"/>
              <a:t> final, </a:t>
            </a:r>
            <a:r>
              <a:rPr lang="en-US" sz="1200" dirty="0" err="1" smtClean="0"/>
              <a:t>va</a:t>
            </a:r>
            <a:r>
              <a:rPr lang="en-US" sz="1200" dirty="0" smtClean="0"/>
              <a:t> </a:t>
            </a:r>
            <a:r>
              <a:rPr lang="en-US" sz="1200" dirty="0" err="1" smtClean="0"/>
              <a:t>exista</a:t>
            </a:r>
            <a:r>
              <a:rPr lang="en-US" sz="1200" dirty="0" smtClean="0"/>
              <a:t> un dialog cu </a:t>
            </a:r>
            <a:r>
              <a:rPr lang="en-US" sz="1200" dirty="0" err="1" smtClean="0"/>
              <a:t>omul</a:t>
            </a:r>
            <a:r>
              <a:rPr lang="en-US" sz="1200" dirty="0" smtClean="0"/>
              <a:t> </a:t>
            </a:r>
            <a:r>
              <a:rPr lang="en-US" sz="1200" dirty="0" err="1" smtClean="0"/>
              <a:t>misterios</a:t>
            </a:r>
            <a:r>
              <a:rPr lang="en-US" sz="1200" dirty="0" smtClean="0"/>
              <a:t> de la </a:t>
            </a:r>
            <a:r>
              <a:rPr lang="en-US" sz="1200" dirty="0" err="1" smtClean="0"/>
              <a:t>inceput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r>
              <a:rPr lang="en-US" sz="1200" dirty="0" err="1" smtClean="0"/>
              <a:t>Acesta</a:t>
            </a:r>
            <a:r>
              <a:rPr lang="en-US" sz="1200" dirty="0" smtClean="0"/>
              <a:t> se </a:t>
            </a:r>
            <a:r>
              <a:rPr lang="en-US" sz="1200" dirty="0" err="1" smtClean="0"/>
              <a:t>comporta</a:t>
            </a:r>
            <a:r>
              <a:rPr lang="en-US" sz="1200" dirty="0" smtClean="0"/>
              <a:t> </a:t>
            </a:r>
            <a:r>
              <a:rPr lang="en-US" sz="1200" dirty="0" err="1" smtClean="0"/>
              <a:t>diferit</a:t>
            </a:r>
            <a:r>
              <a:rPr lang="en-US" sz="1200" dirty="0" smtClean="0"/>
              <a:t>, </a:t>
            </a:r>
            <a:r>
              <a:rPr lang="en-US" sz="1200" dirty="0" err="1" smtClean="0"/>
              <a:t>incepand</a:t>
            </a:r>
            <a:r>
              <a:rPr lang="en-US" sz="1200" dirty="0" smtClean="0"/>
              <a:t> </a:t>
            </a:r>
            <a:r>
              <a:rPr lang="en-US" sz="1200" dirty="0" err="1" smtClean="0"/>
              <a:t>sa</a:t>
            </a:r>
            <a:r>
              <a:rPr lang="en-US" sz="1200" dirty="0" smtClean="0"/>
              <a:t> </a:t>
            </a:r>
            <a:r>
              <a:rPr lang="en-US" sz="1200" dirty="0" err="1" smtClean="0"/>
              <a:t>spuna</a:t>
            </a:r>
            <a:r>
              <a:rPr lang="en-US" sz="1200" dirty="0" smtClean="0"/>
              <a:t> ca </a:t>
            </a:r>
            <a:r>
              <a:rPr lang="en-US" sz="1200" dirty="0" err="1" smtClean="0"/>
              <a:t>astepta</a:t>
            </a:r>
            <a:r>
              <a:rPr lang="en-US" sz="1200" dirty="0" smtClean="0"/>
              <a:t> </a:t>
            </a:r>
            <a:r>
              <a:rPr lang="en-US" sz="1200" dirty="0" err="1" smtClean="0"/>
              <a:t>dintotdeauna</a:t>
            </a:r>
            <a:r>
              <a:rPr lang="en-US" sz="1200" dirty="0" smtClean="0"/>
              <a:t> ca </a:t>
            </a:r>
            <a:r>
              <a:rPr lang="en-US" sz="1200" dirty="0" err="1" smtClean="0"/>
              <a:t>eroul</a:t>
            </a:r>
            <a:r>
              <a:rPr lang="en-US" sz="1200" dirty="0" smtClean="0"/>
              <a:t> </a:t>
            </a:r>
            <a:r>
              <a:rPr lang="en-US" sz="1200" dirty="0" err="1" smtClean="0"/>
              <a:t>sa</a:t>
            </a:r>
            <a:r>
              <a:rPr lang="en-US" sz="1200" dirty="0" smtClean="0"/>
              <a:t> </a:t>
            </a:r>
            <a:r>
              <a:rPr lang="en-US" sz="1200" dirty="0" err="1" smtClean="0"/>
              <a:t>ajunga</a:t>
            </a:r>
            <a:r>
              <a:rPr lang="en-US" sz="1200" dirty="0" smtClean="0"/>
              <a:t> </a:t>
            </a:r>
            <a:r>
              <a:rPr lang="en-US" sz="1200" dirty="0" err="1" smtClean="0"/>
              <a:t>aici</a:t>
            </a:r>
            <a:r>
              <a:rPr lang="en-US" sz="1200" dirty="0" smtClean="0"/>
              <a:t> </a:t>
            </a:r>
            <a:r>
              <a:rPr lang="en-US" sz="1200" dirty="0" err="1" smtClean="0"/>
              <a:t>si</a:t>
            </a:r>
            <a:r>
              <a:rPr lang="en-US" sz="1200" dirty="0" smtClean="0"/>
              <a:t> ca </a:t>
            </a:r>
            <a:r>
              <a:rPr lang="en-US" sz="1200" dirty="0" err="1" smtClean="0"/>
              <a:t>este</a:t>
            </a:r>
            <a:r>
              <a:rPr lang="en-US" sz="1200" dirty="0" smtClean="0"/>
              <a:t> ‘’</a:t>
            </a:r>
            <a:r>
              <a:rPr lang="en-US" sz="1200" dirty="0" err="1" smtClean="0"/>
              <a:t>vrednic</a:t>
            </a:r>
            <a:r>
              <a:rPr lang="en-US" sz="1200" dirty="0" smtClean="0"/>
              <a:t>’’ in </a:t>
            </a:r>
            <a:r>
              <a:rPr lang="en-US" sz="1200" dirty="0" err="1" smtClean="0"/>
              <a:t>ochii</a:t>
            </a:r>
            <a:r>
              <a:rPr lang="en-US" sz="1200" dirty="0" smtClean="0"/>
              <a:t> </a:t>
            </a:r>
            <a:r>
              <a:rPr lang="en-US" sz="1200" dirty="0" err="1" smtClean="0"/>
              <a:t>lui</a:t>
            </a:r>
            <a:r>
              <a:rPr lang="en-US" sz="1200" dirty="0" smtClean="0"/>
              <a:t> </a:t>
            </a:r>
            <a:r>
              <a:rPr lang="en-US" sz="1200" dirty="0" err="1" smtClean="0"/>
              <a:t>pentru</a:t>
            </a:r>
            <a:r>
              <a:rPr lang="en-US" sz="1200" dirty="0" smtClean="0"/>
              <a:t> </a:t>
            </a:r>
            <a:r>
              <a:rPr lang="en-US" sz="1200" dirty="0" err="1" smtClean="0"/>
              <a:t>ceea</a:t>
            </a:r>
            <a:r>
              <a:rPr lang="en-US" sz="1200" dirty="0" smtClean="0"/>
              <a:t> </a:t>
            </a:r>
            <a:r>
              <a:rPr lang="en-US" sz="1200" dirty="0" err="1" smtClean="0"/>
              <a:t>ce</a:t>
            </a:r>
            <a:r>
              <a:rPr lang="en-US" sz="1200" dirty="0" smtClean="0"/>
              <a:t> </a:t>
            </a:r>
            <a:r>
              <a:rPr lang="en-US" sz="1200" dirty="0" err="1" smtClean="0"/>
              <a:t>urmeaza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r>
              <a:rPr lang="en-US" sz="1200" dirty="0" err="1" smtClean="0"/>
              <a:t>Infatisarea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se </a:t>
            </a:r>
            <a:r>
              <a:rPr lang="en-US" sz="1200" dirty="0" err="1" smtClean="0"/>
              <a:t>schimba</a:t>
            </a:r>
            <a:r>
              <a:rPr lang="en-US" sz="1200" dirty="0" smtClean="0"/>
              <a:t>, </a:t>
            </a:r>
            <a:r>
              <a:rPr lang="en-US" sz="1200" dirty="0" err="1" smtClean="0"/>
              <a:t>adevarata</a:t>
            </a:r>
            <a:r>
              <a:rPr lang="en-US" sz="1200" dirty="0" smtClean="0"/>
              <a:t> fata se </a:t>
            </a:r>
            <a:r>
              <a:rPr lang="en-US" sz="1200" dirty="0" err="1" smtClean="0"/>
              <a:t>arata</a:t>
            </a:r>
            <a:r>
              <a:rPr lang="en-US" sz="1200" dirty="0" smtClean="0"/>
              <a:t> </a:t>
            </a:r>
            <a:r>
              <a:rPr lang="en-US" sz="1200" dirty="0" err="1" smtClean="0"/>
              <a:t>si</a:t>
            </a:r>
            <a:r>
              <a:rPr lang="en-US" sz="1200" dirty="0" smtClean="0"/>
              <a:t> Lucifer </a:t>
            </a:r>
            <a:r>
              <a:rPr lang="en-US" sz="1200" dirty="0" err="1" smtClean="0"/>
              <a:t>incepe</a:t>
            </a:r>
            <a:r>
              <a:rPr lang="en-US" sz="1200" dirty="0" smtClean="0"/>
              <a:t> </a:t>
            </a:r>
            <a:r>
              <a:rPr lang="en-US" sz="1200" dirty="0" err="1" smtClean="0"/>
              <a:t>sa</a:t>
            </a:r>
            <a:r>
              <a:rPr lang="en-US" sz="1200" dirty="0" smtClean="0"/>
              <a:t> </a:t>
            </a:r>
            <a:r>
              <a:rPr lang="en-US" sz="1200" dirty="0" err="1" smtClean="0"/>
              <a:t>rada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r>
              <a:rPr lang="en-US" sz="1200" dirty="0" err="1" smtClean="0"/>
              <a:t>Lupta</a:t>
            </a:r>
            <a:r>
              <a:rPr lang="en-US" sz="1200" dirty="0" smtClean="0"/>
              <a:t> </a:t>
            </a:r>
            <a:r>
              <a:rPr lang="en-US" sz="1200" dirty="0" err="1" smtClean="0"/>
              <a:t>finala</a:t>
            </a:r>
            <a:r>
              <a:rPr lang="en-US" sz="1200" dirty="0" smtClean="0"/>
              <a:t> </a:t>
            </a:r>
            <a:r>
              <a:rPr lang="en-US" sz="1200" dirty="0" err="1" smtClean="0"/>
              <a:t>va</a:t>
            </a:r>
            <a:r>
              <a:rPr lang="en-US" sz="1200" dirty="0" smtClean="0"/>
              <a:t> fi </a:t>
            </a:r>
            <a:r>
              <a:rPr lang="en-US" sz="1200" dirty="0" err="1" smtClean="0"/>
              <a:t>cea</a:t>
            </a:r>
            <a:r>
              <a:rPr lang="en-US" sz="1200" dirty="0" smtClean="0"/>
              <a:t> </a:t>
            </a:r>
            <a:r>
              <a:rPr lang="en-US" sz="1200" dirty="0" err="1" smtClean="0"/>
              <a:t>mai</a:t>
            </a:r>
            <a:r>
              <a:rPr lang="en-US" sz="1200" dirty="0" smtClean="0"/>
              <a:t> </a:t>
            </a:r>
            <a:r>
              <a:rPr lang="en-US" sz="1200" dirty="0" err="1" smtClean="0"/>
              <a:t>grea</a:t>
            </a:r>
            <a:r>
              <a:rPr lang="en-US" sz="1200" dirty="0" smtClean="0"/>
              <a:t>, Lucifer </a:t>
            </a:r>
            <a:r>
              <a:rPr lang="en-US" sz="1200" dirty="0" err="1" smtClean="0"/>
              <a:t>fiind</a:t>
            </a:r>
            <a:r>
              <a:rPr lang="en-US" sz="1200" dirty="0" smtClean="0"/>
              <a:t> </a:t>
            </a:r>
            <a:r>
              <a:rPr lang="en-US" sz="1200" dirty="0" err="1" smtClean="0"/>
              <a:t>ultimul</a:t>
            </a:r>
            <a:r>
              <a:rPr lang="en-US" sz="1200" dirty="0" smtClean="0"/>
              <a:t> </a:t>
            </a:r>
            <a:r>
              <a:rPr lang="en-US" sz="1200" dirty="0" err="1" smtClean="0"/>
              <a:t>inamic</a:t>
            </a:r>
            <a:r>
              <a:rPr lang="en-US" sz="1200" dirty="0" smtClean="0"/>
              <a:t> al </a:t>
            </a:r>
            <a:r>
              <a:rPr lang="en-US" sz="1200" dirty="0" err="1" smtClean="0"/>
              <a:t>jocului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r>
              <a:rPr lang="en-US" sz="1200" dirty="0" err="1" smtClean="0"/>
              <a:t>Dupa</a:t>
            </a:r>
            <a:r>
              <a:rPr lang="en-US" sz="1200" dirty="0" smtClean="0"/>
              <a:t> </a:t>
            </a:r>
            <a:r>
              <a:rPr lang="en-US" sz="1200" dirty="0" err="1" smtClean="0"/>
              <a:t>victoria</a:t>
            </a:r>
            <a:r>
              <a:rPr lang="en-US" sz="1200" dirty="0" smtClean="0"/>
              <a:t> </a:t>
            </a:r>
            <a:r>
              <a:rPr lang="en-US" sz="1200" dirty="0" err="1" smtClean="0"/>
              <a:t>impotriva</a:t>
            </a:r>
            <a:r>
              <a:rPr lang="en-US" sz="1200" dirty="0" smtClean="0"/>
              <a:t> </a:t>
            </a:r>
            <a:r>
              <a:rPr lang="en-US" sz="1200" dirty="0" err="1" smtClean="0"/>
              <a:t>acestuia</a:t>
            </a:r>
            <a:r>
              <a:rPr lang="en-US" sz="1200" dirty="0" smtClean="0"/>
              <a:t>, </a:t>
            </a:r>
            <a:r>
              <a:rPr lang="en-US" sz="1200" dirty="0" err="1" smtClean="0"/>
              <a:t>vei</a:t>
            </a:r>
            <a:r>
              <a:rPr lang="en-US" sz="1200" dirty="0" smtClean="0"/>
              <a:t> fi </a:t>
            </a:r>
            <a:r>
              <a:rPr lang="en-US" sz="1200" dirty="0" err="1" smtClean="0"/>
              <a:t>intampinat</a:t>
            </a:r>
            <a:r>
              <a:rPr lang="en-US" sz="1200" dirty="0" smtClean="0"/>
              <a:t> cu </a:t>
            </a:r>
            <a:r>
              <a:rPr lang="en-US" sz="1200" dirty="0" err="1" smtClean="0"/>
              <a:t>doua</a:t>
            </a:r>
            <a:r>
              <a:rPr lang="en-US" sz="1200" dirty="0" smtClean="0"/>
              <a:t> </a:t>
            </a:r>
            <a:r>
              <a:rPr lang="en-US" sz="1200" dirty="0" err="1" smtClean="0"/>
              <a:t>optiuni</a:t>
            </a:r>
            <a:r>
              <a:rPr lang="en-US" sz="1200" dirty="0" smtClean="0"/>
              <a:t>: </a:t>
            </a:r>
            <a:r>
              <a:rPr lang="en-US" sz="1200" dirty="0" err="1" smtClean="0"/>
              <a:t>sa</a:t>
            </a:r>
            <a:r>
              <a:rPr lang="en-US" sz="1200" dirty="0" smtClean="0"/>
              <a:t> </a:t>
            </a:r>
            <a:r>
              <a:rPr lang="en-US" sz="1200" dirty="0" err="1" smtClean="0"/>
              <a:t>alegi</a:t>
            </a:r>
            <a:r>
              <a:rPr lang="en-US" sz="1200" dirty="0" smtClean="0"/>
              <a:t> </a:t>
            </a:r>
            <a:r>
              <a:rPr lang="en-US" sz="1200" dirty="0" err="1" smtClean="0"/>
              <a:t>tronul</a:t>
            </a:r>
            <a:r>
              <a:rPr lang="en-US" sz="1200" dirty="0" smtClean="0"/>
              <a:t> </a:t>
            </a:r>
            <a:r>
              <a:rPr lang="en-US" sz="1200" dirty="0" err="1" smtClean="0"/>
              <a:t>acestuia</a:t>
            </a:r>
            <a:r>
              <a:rPr lang="en-US" sz="1200" dirty="0" smtClean="0"/>
              <a:t>, </a:t>
            </a:r>
            <a:r>
              <a:rPr lang="en-US" sz="1200" dirty="0" err="1" smtClean="0"/>
              <a:t>sau</a:t>
            </a:r>
            <a:r>
              <a:rPr lang="en-US" sz="1200" dirty="0" smtClean="0"/>
              <a:t> </a:t>
            </a:r>
            <a:r>
              <a:rPr lang="en-US" sz="1200" dirty="0" err="1" smtClean="0"/>
              <a:t>sa</a:t>
            </a:r>
            <a:r>
              <a:rPr lang="en-US" sz="1200" dirty="0" smtClean="0"/>
              <a:t> </a:t>
            </a:r>
            <a:r>
              <a:rPr lang="en-US" sz="1200" dirty="0" err="1" smtClean="0"/>
              <a:t>parasesti</a:t>
            </a:r>
            <a:r>
              <a:rPr lang="en-US" sz="1200" dirty="0" smtClean="0"/>
              <a:t> </a:t>
            </a:r>
            <a:r>
              <a:rPr lang="en-US" sz="1200" dirty="0" err="1" smtClean="0"/>
              <a:t>infernul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r>
              <a:rPr lang="en-US" sz="1200" dirty="0" err="1" smtClean="0"/>
              <a:t>Alegerea</a:t>
            </a:r>
            <a:r>
              <a:rPr lang="en-US" sz="1200" dirty="0" smtClean="0"/>
              <a:t> </a:t>
            </a:r>
            <a:r>
              <a:rPr lang="en-US" sz="1200" dirty="0" err="1" smtClean="0"/>
              <a:t>primei</a:t>
            </a:r>
            <a:r>
              <a:rPr lang="en-US" sz="1200" dirty="0" smtClean="0"/>
              <a:t> </a:t>
            </a:r>
            <a:r>
              <a:rPr lang="en-US" sz="1200" dirty="0" err="1" smtClean="0"/>
              <a:t>optiuni</a:t>
            </a:r>
            <a:r>
              <a:rPr lang="en-US" sz="1200" dirty="0" smtClean="0"/>
              <a:t> </a:t>
            </a:r>
            <a:r>
              <a:rPr lang="en-US" sz="1200" dirty="0" err="1" smtClean="0"/>
              <a:t>va</a:t>
            </a:r>
            <a:r>
              <a:rPr lang="en-US" sz="1200" dirty="0" smtClean="0"/>
              <a:t> duce la </a:t>
            </a:r>
            <a:r>
              <a:rPr lang="en-US" sz="1200" dirty="0" err="1" smtClean="0"/>
              <a:t>pierderea</a:t>
            </a:r>
            <a:r>
              <a:rPr lang="en-US" sz="1200" dirty="0" smtClean="0"/>
              <a:t> </a:t>
            </a:r>
            <a:r>
              <a:rPr lang="en-US" sz="1200" dirty="0" err="1" smtClean="0"/>
              <a:t>jocului</a:t>
            </a:r>
            <a:r>
              <a:rPr lang="en-US" sz="1200" dirty="0" smtClean="0"/>
              <a:t>, cu </a:t>
            </a:r>
            <a:r>
              <a:rPr lang="en-US" sz="1200" dirty="0" err="1" smtClean="0"/>
              <a:t>motivul</a:t>
            </a:r>
            <a:r>
              <a:rPr lang="en-US" sz="1200" dirty="0" smtClean="0"/>
              <a:t> ca ‘’</a:t>
            </a:r>
            <a:r>
              <a:rPr lang="en-US" sz="1200" dirty="0" err="1" smtClean="0"/>
              <a:t>sufletul</a:t>
            </a:r>
            <a:r>
              <a:rPr lang="en-US" sz="1200" dirty="0" smtClean="0"/>
              <a:t> </a:t>
            </a:r>
            <a:r>
              <a:rPr lang="en-US" sz="1200" dirty="0" err="1" smtClean="0"/>
              <a:t>eroului</a:t>
            </a:r>
            <a:r>
              <a:rPr lang="en-US" sz="1200" dirty="0" smtClean="0"/>
              <a:t> a </a:t>
            </a:r>
            <a:r>
              <a:rPr lang="en-US" sz="1200" dirty="0" err="1" smtClean="0"/>
              <a:t>fost</a:t>
            </a:r>
            <a:r>
              <a:rPr lang="en-US" sz="1200" dirty="0" smtClean="0"/>
              <a:t> </a:t>
            </a:r>
            <a:r>
              <a:rPr lang="en-US" sz="1200" dirty="0" err="1" smtClean="0"/>
              <a:t>pierdut</a:t>
            </a:r>
            <a:r>
              <a:rPr lang="en-US" sz="1200" dirty="0" smtClean="0"/>
              <a:t> in </a:t>
            </a:r>
            <a:r>
              <a:rPr lang="en-US" sz="1200" dirty="0" err="1" smtClean="0"/>
              <a:t>lupta</a:t>
            </a:r>
            <a:r>
              <a:rPr lang="en-US" sz="1200" dirty="0" smtClean="0"/>
              <a:t> </a:t>
            </a:r>
            <a:r>
              <a:rPr lang="en-US" sz="1200" dirty="0" err="1" smtClean="0"/>
              <a:t>pentru</a:t>
            </a:r>
            <a:r>
              <a:rPr lang="en-US" sz="1200" dirty="0" smtClean="0"/>
              <a:t> </a:t>
            </a:r>
            <a:r>
              <a:rPr lang="en-US" sz="1200" dirty="0" err="1" smtClean="0"/>
              <a:t>redobandire</a:t>
            </a:r>
            <a:r>
              <a:rPr lang="en-US" sz="1200" dirty="0" smtClean="0"/>
              <a:t>”.</a:t>
            </a:r>
          </a:p>
          <a:p>
            <a:pPr marL="0" indent="0">
              <a:buNone/>
            </a:pPr>
            <a:r>
              <a:rPr lang="en-US" sz="1200" dirty="0" err="1" smtClean="0"/>
              <a:t>Cea</a:t>
            </a:r>
            <a:r>
              <a:rPr lang="en-US" sz="1200" dirty="0" smtClean="0"/>
              <a:t> de a </a:t>
            </a:r>
            <a:r>
              <a:rPr lang="en-US" sz="1200" dirty="0" err="1" smtClean="0"/>
              <a:t>doua</a:t>
            </a:r>
            <a:r>
              <a:rPr lang="en-US" sz="1200" dirty="0" smtClean="0"/>
              <a:t> </a:t>
            </a:r>
            <a:r>
              <a:rPr lang="en-US" sz="1200" dirty="0" err="1" smtClean="0"/>
              <a:t>optiune</a:t>
            </a:r>
            <a:r>
              <a:rPr lang="en-US" sz="1200" dirty="0" smtClean="0"/>
              <a:t> conduce </a:t>
            </a:r>
            <a:r>
              <a:rPr lang="en-US" sz="1200" dirty="0" err="1" smtClean="0"/>
              <a:t>catre</a:t>
            </a:r>
            <a:r>
              <a:rPr lang="en-US" sz="1200" dirty="0" smtClean="0"/>
              <a:t> un end screen, cu </a:t>
            </a:r>
            <a:r>
              <a:rPr lang="en-US" sz="1200" dirty="0" err="1" smtClean="0"/>
              <a:t>mentiunile</a:t>
            </a:r>
            <a:r>
              <a:rPr lang="en-US" sz="1200" dirty="0" smtClean="0"/>
              <a:t> </a:t>
            </a:r>
            <a:r>
              <a:rPr lang="en-US" sz="1200" dirty="0" err="1" smtClean="0"/>
              <a:t>specifice</a:t>
            </a:r>
            <a:r>
              <a:rPr lang="en-US" sz="1200" dirty="0" smtClean="0"/>
              <a:t> </a:t>
            </a:r>
            <a:r>
              <a:rPr lang="en-US" sz="1200" dirty="0" err="1" smtClean="0"/>
              <a:t>unui</a:t>
            </a:r>
            <a:r>
              <a:rPr lang="en-US" sz="1200" dirty="0" smtClean="0"/>
              <a:t> end screen ( creator </a:t>
            </a:r>
            <a:r>
              <a:rPr lang="en-US" sz="1200" dirty="0" err="1" smtClean="0"/>
              <a:t>joc</a:t>
            </a:r>
            <a:r>
              <a:rPr lang="en-US" sz="1200" dirty="0" smtClean="0"/>
              <a:t>, </a:t>
            </a:r>
            <a:r>
              <a:rPr lang="en-US" sz="1200" dirty="0" err="1" smtClean="0"/>
              <a:t>timp</a:t>
            </a:r>
            <a:r>
              <a:rPr lang="en-US" sz="1200" dirty="0" smtClean="0"/>
              <a:t> total in care </a:t>
            </a:r>
            <a:r>
              <a:rPr lang="en-US" sz="1200" dirty="0" err="1" smtClean="0"/>
              <a:t>ai</a:t>
            </a:r>
            <a:r>
              <a:rPr lang="en-US" sz="1200" dirty="0" smtClean="0"/>
              <a:t> </a:t>
            </a:r>
            <a:r>
              <a:rPr lang="en-US" sz="1200" dirty="0" err="1" smtClean="0"/>
              <a:t>castigat</a:t>
            </a:r>
            <a:r>
              <a:rPr lang="en-US" sz="1200" dirty="0" smtClean="0"/>
              <a:t> </a:t>
            </a:r>
            <a:r>
              <a:rPr lang="en-US" sz="1200" dirty="0" err="1" smtClean="0"/>
              <a:t>jocul</a:t>
            </a:r>
            <a:r>
              <a:rPr lang="en-US" sz="1200" dirty="0"/>
              <a:t> </a:t>
            </a:r>
            <a:r>
              <a:rPr lang="en-US" sz="1200" dirty="0" smtClean="0"/>
              <a:t>). </a:t>
            </a:r>
            <a:r>
              <a:rPr lang="en-US" sz="1200" dirty="0" err="1" smtClean="0"/>
              <a:t>Optiunea</a:t>
            </a:r>
            <a:r>
              <a:rPr lang="en-US" sz="1200" dirty="0" smtClean="0"/>
              <a:t> de a </a:t>
            </a:r>
            <a:r>
              <a:rPr lang="en-US" sz="1200" dirty="0" err="1" smtClean="0"/>
              <a:t>rejuca</a:t>
            </a:r>
            <a:r>
              <a:rPr lang="en-US" sz="1200" dirty="0" smtClean="0"/>
              <a:t> </a:t>
            </a:r>
            <a:r>
              <a:rPr lang="en-US" sz="1200" dirty="0" err="1" smtClean="0"/>
              <a:t>este</a:t>
            </a:r>
            <a:r>
              <a:rPr lang="en-US" sz="1200" dirty="0" smtClean="0"/>
              <a:t> </a:t>
            </a:r>
            <a:r>
              <a:rPr lang="en-US" sz="1200" dirty="0" err="1" smtClean="0"/>
              <a:t>valabila</a:t>
            </a:r>
            <a:r>
              <a:rPr lang="en-US" sz="1200" dirty="0" smtClean="0"/>
              <a:t>, </a:t>
            </a:r>
            <a:r>
              <a:rPr lang="en-US" sz="1200" dirty="0" err="1" smtClean="0"/>
              <a:t>sau</a:t>
            </a:r>
            <a:r>
              <a:rPr lang="en-US" sz="1200" dirty="0" smtClean="0"/>
              <a:t> </a:t>
            </a:r>
            <a:r>
              <a:rPr lang="en-US" sz="1200" dirty="0" err="1" smtClean="0"/>
              <a:t>cea</a:t>
            </a:r>
            <a:r>
              <a:rPr lang="en-US" sz="1200" dirty="0" smtClean="0"/>
              <a:t> de a </a:t>
            </a:r>
            <a:r>
              <a:rPr lang="en-US" sz="1200" dirty="0" err="1" smtClean="0"/>
              <a:t>inchide</a:t>
            </a:r>
            <a:r>
              <a:rPr lang="en-US" sz="1200" dirty="0" smtClean="0"/>
              <a:t> </a:t>
            </a:r>
            <a:r>
              <a:rPr lang="en-US" sz="1200" dirty="0" err="1" smtClean="0"/>
              <a:t>jocul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9892"/>
            <a:ext cx="2899954" cy="966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81749"/>
            <a:ext cx="3169921" cy="96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90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 smtClean="0"/>
              <a:t>Nota: </a:t>
            </a:r>
            <a:r>
              <a:rPr lang="en-GB" sz="1200" dirty="0" err="1" smtClean="0"/>
              <a:t>nivelurile</a:t>
            </a:r>
            <a:r>
              <a:rPr lang="en-GB" sz="1200" dirty="0" smtClean="0"/>
              <a:t> for </a:t>
            </a:r>
            <a:r>
              <a:rPr lang="en-GB" sz="1200" dirty="0" err="1" smtClean="0"/>
              <a:t>avea</a:t>
            </a:r>
            <a:r>
              <a:rPr lang="en-GB" sz="1200" dirty="0" smtClean="0"/>
              <a:t> </a:t>
            </a:r>
            <a:r>
              <a:rPr lang="en-GB" sz="1200" dirty="0" err="1" smtClean="0"/>
              <a:t>mai</a:t>
            </a:r>
            <a:r>
              <a:rPr lang="en-GB" sz="1200" dirty="0" smtClean="0"/>
              <a:t> </a:t>
            </a:r>
            <a:r>
              <a:rPr lang="en-GB" sz="1200" dirty="0" err="1" smtClean="0"/>
              <a:t>multe</a:t>
            </a:r>
            <a:r>
              <a:rPr lang="en-GB" sz="1200" dirty="0" smtClean="0"/>
              <a:t> </a:t>
            </a:r>
            <a:r>
              <a:rPr lang="en-GB" sz="1200" dirty="0" err="1" smtClean="0"/>
              <a:t>dificultati</a:t>
            </a:r>
            <a:r>
              <a:rPr lang="en-GB" sz="1200" dirty="0" smtClean="0"/>
              <a:t>, </a:t>
            </a:r>
            <a:r>
              <a:rPr lang="en-GB" sz="1200" dirty="0" err="1" smtClean="0"/>
              <a:t>pe</a:t>
            </a:r>
            <a:r>
              <a:rPr lang="en-GB" sz="1200" dirty="0" smtClean="0"/>
              <a:t> </a:t>
            </a:r>
            <a:r>
              <a:rPr lang="en-GB" sz="1200" dirty="0" err="1" smtClean="0"/>
              <a:t>langa</a:t>
            </a:r>
            <a:r>
              <a:rPr lang="en-GB" sz="1200" dirty="0" smtClean="0"/>
              <a:t> </a:t>
            </a:r>
            <a:r>
              <a:rPr lang="en-GB" sz="1200" dirty="0" err="1" smtClean="0"/>
              <a:t>cresterea</a:t>
            </a:r>
            <a:r>
              <a:rPr lang="en-GB" sz="1200" dirty="0" smtClean="0"/>
              <a:t> in </a:t>
            </a:r>
            <a:r>
              <a:rPr lang="en-GB" sz="1200" dirty="0" err="1" smtClean="0"/>
              <a:t>dificultate</a:t>
            </a:r>
            <a:r>
              <a:rPr lang="en-GB" sz="1200" dirty="0" smtClean="0"/>
              <a:t> a </a:t>
            </a:r>
            <a:r>
              <a:rPr lang="en-GB" sz="1200" dirty="0" err="1" smtClean="0"/>
              <a:t>inamicilor</a:t>
            </a:r>
            <a:r>
              <a:rPr lang="en-GB" sz="1200" dirty="0" smtClean="0"/>
              <a:t>.</a:t>
            </a:r>
            <a:r>
              <a:rPr lang="en-GB" sz="1200" dirty="0"/>
              <a:t> </a:t>
            </a:r>
            <a:r>
              <a:rPr lang="en-GB" sz="1200" dirty="0" err="1" smtClean="0"/>
              <a:t>Voi</a:t>
            </a:r>
            <a:r>
              <a:rPr lang="en-GB" sz="1200" dirty="0" smtClean="0"/>
              <a:t> </a:t>
            </a:r>
            <a:r>
              <a:rPr lang="en-GB" sz="1200" dirty="0" err="1" smtClean="0"/>
              <a:t>opta</a:t>
            </a:r>
            <a:r>
              <a:rPr lang="en-GB" sz="1200" dirty="0" smtClean="0"/>
              <a:t> </a:t>
            </a:r>
            <a:r>
              <a:rPr lang="en-GB" sz="1200" dirty="0" err="1" smtClean="0"/>
              <a:t>pentru</a:t>
            </a:r>
            <a:r>
              <a:rPr lang="en-GB" sz="1200" dirty="0" smtClean="0"/>
              <a:t> a </a:t>
            </a:r>
            <a:r>
              <a:rPr lang="en-GB" sz="1200" dirty="0" err="1" smtClean="0"/>
              <a:t>adauga</a:t>
            </a:r>
            <a:r>
              <a:rPr lang="en-GB" sz="1200" dirty="0" smtClean="0"/>
              <a:t> </a:t>
            </a:r>
            <a:r>
              <a:rPr lang="en-GB" sz="1200" dirty="0" err="1" smtClean="0"/>
              <a:t>elemente</a:t>
            </a:r>
            <a:r>
              <a:rPr lang="en-GB" sz="1200" dirty="0" smtClean="0"/>
              <a:t> de parkour ( </a:t>
            </a:r>
            <a:r>
              <a:rPr lang="en-GB" sz="1200" dirty="0" err="1" smtClean="0"/>
              <a:t>sarit</a:t>
            </a:r>
            <a:r>
              <a:rPr lang="en-GB" sz="1200" dirty="0" smtClean="0"/>
              <a:t> </a:t>
            </a:r>
            <a:r>
              <a:rPr lang="en-GB" sz="1200" dirty="0" err="1" smtClean="0"/>
              <a:t>peste</a:t>
            </a:r>
            <a:r>
              <a:rPr lang="en-GB" sz="1200" dirty="0" smtClean="0"/>
              <a:t> </a:t>
            </a:r>
            <a:r>
              <a:rPr lang="en-GB" sz="1200" dirty="0" err="1" smtClean="0"/>
              <a:t>obstacole</a:t>
            </a:r>
            <a:r>
              <a:rPr lang="en-GB" sz="1200" dirty="0"/>
              <a:t> </a:t>
            </a:r>
            <a:r>
              <a:rPr lang="en-GB" sz="1200" dirty="0" err="1" smtClean="0"/>
              <a:t>sau</a:t>
            </a:r>
            <a:r>
              <a:rPr lang="en-GB" sz="1200" dirty="0" smtClean="0"/>
              <a:t> </a:t>
            </a:r>
            <a:r>
              <a:rPr lang="en-GB" sz="1200" dirty="0" err="1" smtClean="0"/>
              <a:t>obstacole</a:t>
            </a:r>
            <a:r>
              <a:rPr lang="en-GB" sz="1200" dirty="0" smtClean="0"/>
              <a:t> care </a:t>
            </a:r>
            <a:r>
              <a:rPr lang="en-GB" sz="1200" dirty="0" err="1" smtClean="0"/>
              <a:t>te</a:t>
            </a:r>
            <a:r>
              <a:rPr lang="en-GB" sz="1200" dirty="0" smtClean="0"/>
              <a:t> pot face </a:t>
            </a:r>
            <a:r>
              <a:rPr lang="en-GB" sz="1200" dirty="0" err="1" smtClean="0"/>
              <a:t>sa</a:t>
            </a:r>
            <a:r>
              <a:rPr lang="en-GB" sz="1200" dirty="0" smtClean="0"/>
              <a:t> </a:t>
            </a:r>
            <a:r>
              <a:rPr lang="en-GB" sz="1200" dirty="0" err="1" smtClean="0"/>
              <a:t>iti</a:t>
            </a:r>
            <a:r>
              <a:rPr lang="en-GB" sz="1200" dirty="0" smtClean="0"/>
              <a:t> </a:t>
            </a:r>
            <a:r>
              <a:rPr lang="en-GB" sz="1200" dirty="0" err="1" smtClean="0"/>
              <a:t>pierzi</a:t>
            </a:r>
            <a:r>
              <a:rPr lang="en-GB" sz="1200" dirty="0" smtClean="0"/>
              <a:t> o </a:t>
            </a:r>
            <a:r>
              <a:rPr lang="en-GB" sz="1200" dirty="0" err="1" smtClean="0"/>
              <a:t>viata</a:t>
            </a:r>
            <a:r>
              <a:rPr lang="en-GB" sz="1200" dirty="0" smtClean="0"/>
              <a:t> ) care o </a:t>
            </a:r>
            <a:r>
              <a:rPr lang="en-GB" sz="1200" dirty="0" err="1" smtClean="0"/>
              <a:t>sa</a:t>
            </a:r>
            <a:r>
              <a:rPr lang="en-GB" sz="1200" dirty="0" smtClean="0"/>
              <a:t> </a:t>
            </a:r>
            <a:r>
              <a:rPr lang="en-GB" sz="1200" dirty="0" err="1" smtClean="0"/>
              <a:t>creasca</a:t>
            </a:r>
            <a:r>
              <a:rPr lang="en-GB" sz="1200" dirty="0" smtClean="0"/>
              <a:t> in </a:t>
            </a:r>
            <a:r>
              <a:rPr lang="en-GB" sz="1200" dirty="0" err="1" smtClean="0"/>
              <a:t>dificultate</a:t>
            </a:r>
            <a:r>
              <a:rPr lang="en-GB" sz="1200" dirty="0" smtClean="0"/>
              <a:t> </a:t>
            </a:r>
            <a:r>
              <a:rPr lang="en-GB" sz="1200" dirty="0" err="1" smtClean="0"/>
              <a:t>pe</a:t>
            </a:r>
            <a:r>
              <a:rPr lang="en-GB" sz="1200" dirty="0" smtClean="0"/>
              <a:t> </a:t>
            </a:r>
            <a:r>
              <a:rPr lang="en-GB" sz="1200" dirty="0" err="1" smtClean="0"/>
              <a:t>masura</a:t>
            </a:r>
            <a:r>
              <a:rPr lang="en-GB" sz="1200" dirty="0" smtClean="0"/>
              <a:t> </a:t>
            </a:r>
            <a:r>
              <a:rPr lang="en-GB" sz="1200" dirty="0" err="1" smtClean="0"/>
              <a:t>nivelului</a:t>
            </a:r>
            <a:r>
              <a:rPr lang="en-GB" sz="1200" dirty="0" smtClean="0"/>
              <a:t>.</a:t>
            </a:r>
          </a:p>
          <a:p>
            <a:pPr marL="0" indent="0">
              <a:buNone/>
            </a:pPr>
            <a:r>
              <a:rPr lang="en-GB" sz="1200" dirty="0" smtClean="0"/>
              <a:t>De </a:t>
            </a:r>
            <a:r>
              <a:rPr lang="en-GB" sz="1200" dirty="0" err="1" smtClean="0"/>
              <a:t>asemenea</a:t>
            </a:r>
            <a:r>
              <a:rPr lang="en-GB" sz="1200" dirty="0" smtClean="0"/>
              <a:t>, consider ca in </a:t>
            </a:r>
            <a:r>
              <a:rPr lang="en-GB" sz="1200" dirty="0" err="1" smtClean="0"/>
              <a:t>anumite</a:t>
            </a:r>
            <a:r>
              <a:rPr lang="en-GB" sz="1200" dirty="0" smtClean="0"/>
              <a:t> </a:t>
            </a:r>
            <a:r>
              <a:rPr lang="en-GB" sz="1200" dirty="0" err="1" smtClean="0"/>
              <a:t>circumstante</a:t>
            </a:r>
            <a:r>
              <a:rPr lang="en-GB" sz="1200" dirty="0" smtClean="0"/>
              <a:t> </a:t>
            </a:r>
            <a:r>
              <a:rPr lang="en-GB" sz="1200" dirty="0" err="1" smtClean="0"/>
              <a:t>atacurile</a:t>
            </a:r>
            <a:r>
              <a:rPr lang="en-GB" sz="1200" dirty="0" smtClean="0"/>
              <a:t> </a:t>
            </a:r>
            <a:r>
              <a:rPr lang="en-GB" sz="1200" dirty="0" err="1" smtClean="0"/>
              <a:t>unui</a:t>
            </a:r>
            <a:r>
              <a:rPr lang="en-GB" sz="1200" dirty="0" smtClean="0"/>
              <a:t> </a:t>
            </a:r>
            <a:r>
              <a:rPr lang="en-GB" sz="1200" dirty="0" err="1" smtClean="0"/>
              <a:t>inamic</a:t>
            </a:r>
            <a:r>
              <a:rPr lang="en-GB" sz="1200" dirty="0" smtClean="0"/>
              <a:t> </a:t>
            </a:r>
            <a:r>
              <a:rPr lang="en-GB" sz="1200" dirty="0" err="1" smtClean="0"/>
              <a:t>te-ar</a:t>
            </a:r>
            <a:r>
              <a:rPr lang="en-GB" sz="1200" dirty="0" smtClean="0"/>
              <a:t> </a:t>
            </a:r>
            <a:r>
              <a:rPr lang="en-GB" sz="1200" dirty="0" err="1" smtClean="0"/>
              <a:t>putea</a:t>
            </a:r>
            <a:r>
              <a:rPr lang="en-GB" sz="1200" dirty="0" smtClean="0"/>
              <a:t> face ‘’near-sighted’’ </a:t>
            </a:r>
            <a:r>
              <a:rPr lang="en-GB" sz="1200" dirty="0" err="1" smtClean="0"/>
              <a:t>pentru</a:t>
            </a:r>
            <a:r>
              <a:rPr lang="en-GB" sz="1200" dirty="0" smtClean="0"/>
              <a:t> o </a:t>
            </a:r>
            <a:r>
              <a:rPr lang="en-GB" sz="1200" dirty="0" err="1" smtClean="0"/>
              <a:t>perioada</a:t>
            </a:r>
            <a:r>
              <a:rPr lang="en-GB" sz="1200" dirty="0" smtClean="0"/>
              <a:t> </a:t>
            </a:r>
            <a:r>
              <a:rPr lang="en-GB" sz="1200" dirty="0" err="1" smtClean="0"/>
              <a:t>scurta</a:t>
            </a:r>
            <a:r>
              <a:rPr lang="en-GB" sz="1200" dirty="0" smtClean="0"/>
              <a:t> de </a:t>
            </a:r>
            <a:r>
              <a:rPr lang="en-GB" sz="1200" dirty="0" err="1" smtClean="0"/>
              <a:t>timp</a:t>
            </a:r>
            <a:r>
              <a:rPr lang="en-GB" sz="1200" dirty="0" smtClean="0"/>
              <a:t>, ca un </a:t>
            </a:r>
            <a:r>
              <a:rPr lang="en-GB" sz="1200" dirty="0" err="1" smtClean="0"/>
              <a:t>dezavantaj</a:t>
            </a:r>
            <a:r>
              <a:rPr lang="en-GB" sz="1200" dirty="0" smtClean="0"/>
              <a:t> ca </a:t>
            </a:r>
            <a:r>
              <a:rPr lang="en-GB" sz="1200" dirty="0" err="1" smtClean="0"/>
              <a:t>ai</a:t>
            </a:r>
            <a:r>
              <a:rPr lang="en-GB" sz="1200" dirty="0" smtClean="0"/>
              <a:t> </a:t>
            </a:r>
            <a:r>
              <a:rPr lang="en-GB" sz="1200" dirty="0" err="1" smtClean="0"/>
              <a:t>fost</a:t>
            </a:r>
            <a:r>
              <a:rPr lang="en-GB" sz="1200" dirty="0" smtClean="0"/>
              <a:t> </a:t>
            </a:r>
            <a:r>
              <a:rPr lang="en-GB" sz="1200" dirty="0" err="1" smtClean="0"/>
              <a:t>ranit</a:t>
            </a:r>
            <a:r>
              <a:rPr lang="en-GB" sz="1200" dirty="0" smtClean="0"/>
              <a:t>.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400" b="1" u="sng" dirty="0" err="1" smtClean="0"/>
              <a:t>Proiectarea</a:t>
            </a:r>
            <a:r>
              <a:rPr lang="en-GB" sz="1400" b="1" u="sng" dirty="0" smtClean="0"/>
              <a:t> </a:t>
            </a:r>
            <a:r>
              <a:rPr lang="en-GB" sz="1400" b="1" u="sng" dirty="0" err="1" smtClean="0"/>
              <a:t>interfetei</a:t>
            </a:r>
            <a:r>
              <a:rPr lang="en-GB" sz="1400" b="1" u="sng" dirty="0" smtClean="0"/>
              <a:t> cu </a:t>
            </a:r>
            <a:r>
              <a:rPr lang="en-GB" sz="1400" b="1" u="sng" dirty="0" err="1" smtClean="0"/>
              <a:t>utilizatorul</a:t>
            </a:r>
            <a:r>
              <a:rPr lang="en-GB" sz="1400" b="1" u="sng" dirty="0" smtClean="0"/>
              <a:t>:</a:t>
            </a:r>
          </a:p>
          <a:p>
            <a:pPr marL="0" indent="0">
              <a:buNone/>
            </a:pPr>
            <a:endParaRPr lang="en-GB" sz="1400" b="1" u="sng" dirty="0"/>
          </a:p>
          <a:p>
            <a:pPr marL="0" indent="0">
              <a:buNone/>
            </a:pPr>
            <a:r>
              <a:rPr lang="en-GB" sz="1200" dirty="0" err="1" smtClean="0"/>
              <a:t>Interfata</a:t>
            </a:r>
            <a:r>
              <a:rPr lang="en-GB" sz="1200" dirty="0" smtClean="0"/>
              <a:t> cu </a:t>
            </a:r>
            <a:r>
              <a:rPr lang="en-GB" sz="1200" dirty="0" err="1" smtClean="0"/>
              <a:t>utilizatorul</a:t>
            </a:r>
            <a:r>
              <a:rPr lang="en-GB" sz="1200" dirty="0" smtClean="0"/>
              <a:t> </a:t>
            </a:r>
            <a:r>
              <a:rPr lang="en-GB" sz="1200" dirty="0" err="1" smtClean="0"/>
              <a:t>va</a:t>
            </a:r>
            <a:r>
              <a:rPr lang="en-GB" sz="1200" dirty="0" smtClean="0"/>
              <a:t> </a:t>
            </a:r>
            <a:r>
              <a:rPr lang="en-GB" sz="1200" dirty="0" err="1" smtClean="0"/>
              <a:t>avea</a:t>
            </a:r>
            <a:r>
              <a:rPr lang="en-GB" sz="1200" dirty="0" smtClean="0"/>
              <a:t> </a:t>
            </a:r>
            <a:r>
              <a:rPr lang="en-GB" sz="1200" dirty="0" err="1" smtClean="0"/>
              <a:t>urmatoarele</a:t>
            </a:r>
            <a:r>
              <a:rPr lang="en-GB" sz="1200" dirty="0" smtClean="0"/>
              <a:t>:</a:t>
            </a:r>
          </a:p>
          <a:p>
            <a:r>
              <a:rPr lang="en-GB" sz="1200" dirty="0" smtClean="0"/>
              <a:t>un </a:t>
            </a:r>
            <a:r>
              <a:rPr lang="en-GB" sz="1200" dirty="0" err="1" smtClean="0"/>
              <a:t>meniu</a:t>
            </a:r>
            <a:r>
              <a:rPr lang="en-GB" sz="1200" dirty="0" smtClean="0"/>
              <a:t> principal de </a:t>
            </a:r>
            <a:r>
              <a:rPr lang="en-GB" sz="1200" dirty="0" err="1" smtClean="0"/>
              <a:t>unde</a:t>
            </a:r>
            <a:r>
              <a:rPr lang="en-GB" sz="1200" dirty="0" smtClean="0"/>
              <a:t> </a:t>
            </a:r>
            <a:r>
              <a:rPr lang="en-GB" sz="1200" dirty="0" err="1" smtClean="0"/>
              <a:t>poti</a:t>
            </a:r>
            <a:r>
              <a:rPr lang="en-GB" sz="1200" dirty="0" smtClean="0"/>
              <a:t> </a:t>
            </a:r>
            <a:r>
              <a:rPr lang="en-GB" sz="1200" dirty="0" err="1" smtClean="0"/>
              <a:t>alege</a:t>
            </a:r>
            <a:r>
              <a:rPr lang="en-GB" sz="1200" dirty="0" smtClean="0"/>
              <a:t> 4 </a:t>
            </a:r>
            <a:r>
              <a:rPr lang="en-GB" sz="1200" dirty="0" err="1" smtClean="0"/>
              <a:t>optiuni</a:t>
            </a:r>
            <a:r>
              <a:rPr lang="en-GB" sz="1200" dirty="0" smtClean="0"/>
              <a:t>: ‘’Start game”, “Load from save”, un slide bar </a:t>
            </a:r>
            <a:r>
              <a:rPr lang="en-GB" sz="1200" dirty="0" err="1" smtClean="0"/>
              <a:t>pentru</a:t>
            </a:r>
            <a:r>
              <a:rPr lang="en-GB" sz="1200" dirty="0" smtClean="0"/>
              <a:t> </a:t>
            </a:r>
            <a:r>
              <a:rPr lang="en-GB" sz="1200" dirty="0" err="1" smtClean="0"/>
              <a:t>marirea</a:t>
            </a:r>
            <a:r>
              <a:rPr lang="en-GB" sz="1200" dirty="0" smtClean="0"/>
              <a:t> </a:t>
            </a:r>
            <a:r>
              <a:rPr lang="en-GB" sz="1200" dirty="0" err="1" smtClean="0"/>
              <a:t>si</a:t>
            </a:r>
            <a:r>
              <a:rPr lang="en-GB" sz="1200" dirty="0" smtClean="0"/>
              <a:t> </a:t>
            </a:r>
            <a:r>
              <a:rPr lang="en-GB" sz="1200" dirty="0" err="1" smtClean="0"/>
              <a:t>micsorarea</a:t>
            </a:r>
            <a:r>
              <a:rPr lang="en-GB" sz="1200" dirty="0" smtClean="0"/>
              <a:t> </a:t>
            </a:r>
            <a:r>
              <a:rPr lang="en-GB" sz="1200" dirty="0" err="1" smtClean="0"/>
              <a:t>volumui</a:t>
            </a:r>
            <a:r>
              <a:rPr lang="en-GB" sz="1200" dirty="0" smtClean="0"/>
              <a:t> </a:t>
            </a:r>
            <a:r>
              <a:rPr lang="en-GB" sz="1200" dirty="0" err="1" smtClean="0"/>
              <a:t>si</a:t>
            </a:r>
            <a:r>
              <a:rPr lang="en-GB" sz="1200" dirty="0" smtClean="0"/>
              <a:t>‘’Quit’’.</a:t>
            </a:r>
          </a:p>
          <a:p>
            <a:r>
              <a:rPr lang="en-GB" sz="1200" dirty="0" smtClean="0"/>
              <a:t>o </a:t>
            </a:r>
            <a:r>
              <a:rPr lang="en-GB" sz="1200" dirty="0" err="1" smtClean="0"/>
              <a:t>interfata</a:t>
            </a:r>
            <a:r>
              <a:rPr lang="en-GB" sz="1200" dirty="0" smtClean="0"/>
              <a:t> de </a:t>
            </a:r>
            <a:r>
              <a:rPr lang="en-GB" sz="1200" dirty="0" err="1" smtClean="0"/>
              <a:t>unde</a:t>
            </a:r>
            <a:r>
              <a:rPr lang="en-GB" sz="1200" dirty="0" smtClean="0"/>
              <a:t> </a:t>
            </a:r>
            <a:r>
              <a:rPr lang="en-GB" sz="1200" dirty="0" err="1" smtClean="0"/>
              <a:t>poti</a:t>
            </a:r>
            <a:r>
              <a:rPr lang="en-GB" sz="1200" dirty="0" smtClean="0"/>
              <a:t> </a:t>
            </a:r>
            <a:r>
              <a:rPr lang="en-GB" sz="1200" dirty="0" err="1" smtClean="0"/>
              <a:t>selecta</a:t>
            </a:r>
            <a:r>
              <a:rPr lang="en-GB" sz="1200" dirty="0" smtClean="0"/>
              <a:t> </a:t>
            </a:r>
            <a:r>
              <a:rPr lang="en-GB" sz="1200" dirty="0" err="1" smtClean="0"/>
              <a:t>nivelul</a:t>
            </a:r>
            <a:r>
              <a:rPr lang="en-GB" sz="1200" dirty="0" smtClean="0"/>
              <a:t> </a:t>
            </a:r>
            <a:r>
              <a:rPr lang="en-GB" sz="1200" dirty="0" err="1" smtClean="0"/>
              <a:t>dorit</a:t>
            </a:r>
            <a:r>
              <a:rPr lang="en-GB" sz="1200" dirty="0" smtClean="0"/>
              <a:t>. In </a:t>
            </a:r>
            <a:r>
              <a:rPr lang="en-GB" sz="1200" dirty="0" err="1" smtClean="0"/>
              <a:t>loc</a:t>
            </a:r>
            <a:r>
              <a:rPr lang="en-GB" sz="1200" dirty="0" smtClean="0"/>
              <a:t> de stele, </a:t>
            </a:r>
            <a:r>
              <a:rPr lang="en-GB" sz="1200" dirty="0" err="1" smtClean="0"/>
              <a:t>deasupra</a:t>
            </a:r>
            <a:r>
              <a:rPr lang="en-GB" sz="1200" dirty="0" smtClean="0"/>
              <a:t> </a:t>
            </a:r>
            <a:r>
              <a:rPr lang="en-GB" sz="1200" dirty="0" err="1" smtClean="0"/>
              <a:t>va</a:t>
            </a:r>
            <a:r>
              <a:rPr lang="en-GB" sz="1200" dirty="0" smtClean="0"/>
              <a:t> </a:t>
            </a:r>
            <a:r>
              <a:rPr lang="en-GB" sz="1200" dirty="0" err="1" smtClean="0"/>
              <a:t>aparea</a:t>
            </a:r>
            <a:r>
              <a:rPr lang="en-GB" sz="1200" dirty="0" smtClean="0"/>
              <a:t> </a:t>
            </a:r>
            <a:r>
              <a:rPr lang="en-GB" sz="1200" dirty="0" err="1" smtClean="0"/>
              <a:t>timpul</a:t>
            </a:r>
            <a:r>
              <a:rPr lang="en-GB" sz="1200" dirty="0" smtClean="0"/>
              <a:t> in care a </a:t>
            </a:r>
            <a:r>
              <a:rPr lang="en-GB" sz="1200" dirty="0" err="1" smtClean="0"/>
              <a:t>fost</a:t>
            </a:r>
            <a:r>
              <a:rPr lang="en-GB" sz="1200" dirty="0" smtClean="0"/>
              <a:t> </a:t>
            </a:r>
            <a:r>
              <a:rPr lang="en-GB" sz="1200" dirty="0" err="1" smtClean="0"/>
              <a:t>castigat</a:t>
            </a:r>
            <a:r>
              <a:rPr lang="en-GB" sz="1200" dirty="0" smtClean="0"/>
              <a:t> </a:t>
            </a:r>
            <a:r>
              <a:rPr lang="en-GB" sz="1200" dirty="0" err="1" smtClean="0"/>
              <a:t>nivelul</a:t>
            </a:r>
            <a:r>
              <a:rPr lang="en-GB" sz="1200" dirty="0" smtClean="0"/>
              <a:t>.</a:t>
            </a:r>
          </a:p>
          <a:p>
            <a:endParaRPr lang="en-GB" sz="1200" dirty="0"/>
          </a:p>
          <a:p>
            <a:endParaRPr lang="en-GB" sz="1200" dirty="0" smtClean="0"/>
          </a:p>
          <a:p>
            <a:endParaRPr lang="en-GB" sz="1200" dirty="0"/>
          </a:p>
          <a:p>
            <a:endParaRPr lang="en-GB" sz="1200" dirty="0" smtClean="0"/>
          </a:p>
          <a:p>
            <a:endParaRPr lang="en-GB" sz="1200" dirty="0"/>
          </a:p>
          <a:p>
            <a:endParaRPr lang="en-GB" sz="1200" dirty="0" smtClean="0"/>
          </a:p>
          <a:p>
            <a:endParaRPr lang="en-GB" sz="1200" dirty="0"/>
          </a:p>
          <a:p>
            <a:endParaRPr lang="en-GB" sz="1200" dirty="0" smtClean="0"/>
          </a:p>
          <a:p>
            <a:endParaRPr lang="en-GB" sz="1200" dirty="0"/>
          </a:p>
          <a:p>
            <a:endParaRPr lang="en-GB" sz="1200" dirty="0" smtClean="0"/>
          </a:p>
          <a:p>
            <a:r>
              <a:rPr lang="en-GB" sz="1200" dirty="0" err="1" smtClean="0"/>
              <a:t>intrarea</a:t>
            </a:r>
            <a:r>
              <a:rPr lang="en-GB" sz="1200" dirty="0" smtClean="0"/>
              <a:t> in </a:t>
            </a:r>
            <a:r>
              <a:rPr lang="en-GB" sz="1200" dirty="0" err="1" smtClean="0"/>
              <a:t>nivel</a:t>
            </a:r>
            <a:r>
              <a:rPr lang="en-GB" sz="1200" dirty="0" smtClean="0"/>
              <a:t> se </a:t>
            </a:r>
            <a:r>
              <a:rPr lang="en-GB" sz="1200" dirty="0" err="1" smtClean="0"/>
              <a:t>va</a:t>
            </a:r>
            <a:r>
              <a:rPr lang="en-GB" sz="1200" dirty="0" smtClean="0"/>
              <a:t> face cu un </a:t>
            </a:r>
            <a:r>
              <a:rPr lang="en-GB" sz="1200" dirty="0" err="1" smtClean="0"/>
              <a:t>scurt</a:t>
            </a:r>
            <a:r>
              <a:rPr lang="en-GB" sz="1200" dirty="0" smtClean="0"/>
              <a:t> loading screen, </a:t>
            </a:r>
            <a:r>
              <a:rPr lang="en-GB" sz="1200" dirty="0" err="1" smtClean="0"/>
              <a:t>dupa</a:t>
            </a:r>
            <a:r>
              <a:rPr lang="en-GB" sz="1200" dirty="0" smtClean="0"/>
              <a:t> care o </a:t>
            </a:r>
            <a:r>
              <a:rPr lang="en-GB" sz="1200" dirty="0" err="1" smtClean="0"/>
              <a:t>animatie</a:t>
            </a:r>
            <a:r>
              <a:rPr lang="en-GB" sz="1200" dirty="0" smtClean="0"/>
              <a:t> de </a:t>
            </a:r>
            <a:r>
              <a:rPr lang="en-GB" sz="1200" dirty="0" err="1" smtClean="0"/>
              <a:t>intrare</a:t>
            </a:r>
            <a:r>
              <a:rPr lang="en-GB" sz="1200" dirty="0" smtClean="0"/>
              <a:t> in </a:t>
            </a:r>
            <a:r>
              <a:rPr lang="en-GB" sz="1200" dirty="0" err="1" smtClean="0"/>
              <a:t>cadru</a:t>
            </a:r>
            <a:r>
              <a:rPr lang="en-GB" sz="1200" dirty="0" smtClean="0"/>
              <a:t> ( </a:t>
            </a:r>
            <a:r>
              <a:rPr lang="en-GB" sz="1200" dirty="0" err="1" smtClean="0"/>
              <a:t>personajul</a:t>
            </a:r>
            <a:r>
              <a:rPr lang="en-GB" sz="1200" dirty="0" smtClean="0"/>
              <a:t> merge </a:t>
            </a:r>
            <a:r>
              <a:rPr lang="en-GB" sz="1200" dirty="0" err="1" smtClean="0"/>
              <a:t>pe</a:t>
            </a:r>
            <a:r>
              <a:rPr lang="en-GB" sz="1200" dirty="0" smtClean="0"/>
              <a:t> background-</a:t>
            </a:r>
            <a:r>
              <a:rPr lang="en-GB" sz="1200" dirty="0" err="1" smtClean="0"/>
              <a:t>ul</a:t>
            </a:r>
            <a:r>
              <a:rPr lang="en-GB" sz="1200" dirty="0" smtClean="0"/>
              <a:t> </a:t>
            </a:r>
            <a:r>
              <a:rPr lang="en-GB" sz="1200" dirty="0" err="1" smtClean="0"/>
              <a:t>nivelului</a:t>
            </a:r>
            <a:r>
              <a:rPr lang="en-GB" sz="1200" dirty="0" smtClean="0"/>
              <a:t> respective ) </a:t>
            </a:r>
            <a:r>
              <a:rPr lang="en-GB" sz="1200" dirty="0" err="1" smtClean="0"/>
              <a:t>si</a:t>
            </a:r>
            <a:r>
              <a:rPr lang="en-GB" sz="1200" dirty="0" smtClean="0"/>
              <a:t> </a:t>
            </a:r>
            <a:r>
              <a:rPr lang="en-GB" sz="1200" dirty="0" err="1" smtClean="0"/>
              <a:t>dialogurile</a:t>
            </a:r>
            <a:r>
              <a:rPr lang="en-GB" sz="1200" dirty="0" smtClean="0"/>
              <a:t> </a:t>
            </a:r>
            <a:r>
              <a:rPr lang="en-GB" sz="1200" dirty="0" err="1" smtClean="0"/>
              <a:t>propuse</a:t>
            </a:r>
            <a:r>
              <a:rPr lang="en-GB" sz="1200" dirty="0" smtClean="0"/>
              <a:t> anterior.</a:t>
            </a:r>
          </a:p>
          <a:p>
            <a:r>
              <a:rPr lang="en-GB" sz="1200" dirty="0" err="1" smtClean="0"/>
              <a:t>jucatorul</a:t>
            </a:r>
            <a:r>
              <a:rPr lang="en-GB" sz="1200" dirty="0" smtClean="0"/>
              <a:t> </a:t>
            </a:r>
            <a:r>
              <a:rPr lang="en-GB" sz="1200" dirty="0" err="1" smtClean="0"/>
              <a:t>va</a:t>
            </a:r>
            <a:r>
              <a:rPr lang="en-GB" sz="1200" dirty="0" smtClean="0"/>
              <a:t> </a:t>
            </a:r>
            <a:r>
              <a:rPr lang="en-GB" sz="1200" dirty="0" err="1" smtClean="0"/>
              <a:t>avea</a:t>
            </a:r>
            <a:r>
              <a:rPr lang="en-GB" sz="1200" dirty="0" smtClean="0"/>
              <a:t> 3 </a:t>
            </a:r>
            <a:r>
              <a:rPr lang="en-GB" sz="1200" dirty="0" err="1" smtClean="0"/>
              <a:t>vieti</a:t>
            </a:r>
            <a:r>
              <a:rPr lang="en-GB" sz="1200" dirty="0" smtClean="0"/>
              <a:t>, </a:t>
            </a:r>
            <a:r>
              <a:rPr lang="en-GB" sz="1200" dirty="0" err="1" smtClean="0"/>
              <a:t>fiecare</a:t>
            </a:r>
            <a:r>
              <a:rPr lang="en-GB" sz="1200" dirty="0" smtClean="0"/>
              <a:t> hit ii </a:t>
            </a:r>
            <a:r>
              <a:rPr lang="en-GB" sz="1200" dirty="0" err="1" smtClean="0"/>
              <a:t>va</a:t>
            </a:r>
            <a:r>
              <a:rPr lang="en-GB" sz="1200" dirty="0" smtClean="0"/>
              <a:t> </a:t>
            </a:r>
            <a:r>
              <a:rPr lang="en-GB" sz="1200" dirty="0" err="1" smtClean="0"/>
              <a:t>lua</a:t>
            </a:r>
            <a:r>
              <a:rPr lang="en-GB" sz="1200" dirty="0" smtClean="0"/>
              <a:t> o </a:t>
            </a:r>
            <a:r>
              <a:rPr lang="en-GB" sz="1200" dirty="0" err="1" smtClean="0"/>
              <a:t>viata</a:t>
            </a:r>
            <a:r>
              <a:rPr lang="en-GB" sz="1200" dirty="0" smtClean="0"/>
              <a:t>, </a:t>
            </a:r>
            <a:r>
              <a:rPr lang="en-GB" sz="1200" dirty="0" err="1" smtClean="0"/>
              <a:t>acestea</a:t>
            </a:r>
            <a:r>
              <a:rPr lang="en-GB" sz="1200" dirty="0" smtClean="0"/>
              <a:t> nu se </a:t>
            </a:r>
            <a:r>
              <a:rPr lang="en-GB" sz="1200" dirty="0" err="1" smtClean="0"/>
              <a:t>reseteaza</a:t>
            </a:r>
            <a:r>
              <a:rPr lang="en-GB" sz="1200" dirty="0" smtClean="0"/>
              <a:t> </a:t>
            </a:r>
            <a:r>
              <a:rPr lang="en-GB" sz="1200" dirty="0" err="1" smtClean="0"/>
              <a:t>decat</a:t>
            </a:r>
            <a:r>
              <a:rPr lang="en-GB" sz="1200" dirty="0" smtClean="0"/>
              <a:t> de la un </a:t>
            </a:r>
            <a:r>
              <a:rPr lang="en-GB" sz="1200" dirty="0" err="1" smtClean="0"/>
              <a:t>nivel</a:t>
            </a:r>
            <a:r>
              <a:rPr lang="en-GB" sz="1200" dirty="0" smtClean="0"/>
              <a:t> la </a:t>
            </a:r>
            <a:r>
              <a:rPr lang="en-GB" sz="1200" dirty="0" err="1" smtClean="0"/>
              <a:t>altul</a:t>
            </a:r>
            <a:r>
              <a:rPr lang="en-GB" sz="1200" dirty="0" smtClean="0"/>
              <a:t>, </a:t>
            </a:r>
            <a:r>
              <a:rPr lang="en-GB" sz="1200" dirty="0" err="1" smtClean="0"/>
              <a:t>deci</a:t>
            </a:r>
            <a:r>
              <a:rPr lang="en-GB" sz="1200" dirty="0" smtClean="0"/>
              <a:t> </a:t>
            </a:r>
            <a:r>
              <a:rPr lang="en-GB" sz="1200" dirty="0" err="1" smtClean="0"/>
              <a:t>fiecare</a:t>
            </a:r>
            <a:r>
              <a:rPr lang="en-GB" sz="1200" dirty="0" smtClean="0"/>
              <a:t> </a:t>
            </a:r>
            <a:r>
              <a:rPr lang="en-GB" sz="1200" dirty="0" err="1" smtClean="0"/>
              <a:t>nivel</a:t>
            </a:r>
            <a:r>
              <a:rPr lang="en-GB" sz="1200" dirty="0" smtClean="0"/>
              <a:t> </a:t>
            </a:r>
            <a:r>
              <a:rPr lang="en-GB" sz="1200" dirty="0" err="1" smtClean="0"/>
              <a:t>permite</a:t>
            </a:r>
            <a:r>
              <a:rPr lang="en-GB" sz="1200" dirty="0" smtClean="0"/>
              <a:t> 3 hit-</a:t>
            </a:r>
            <a:r>
              <a:rPr lang="en-GB" sz="1200" dirty="0" err="1" smtClean="0"/>
              <a:t>uri</a:t>
            </a:r>
            <a:r>
              <a:rPr lang="en-GB" sz="1200" dirty="0" smtClean="0"/>
              <a:t>. </a:t>
            </a:r>
          </a:p>
          <a:p>
            <a:r>
              <a:rPr lang="en-GB" sz="1200" dirty="0" smtClean="0"/>
              <a:t>la ultima </a:t>
            </a:r>
            <a:r>
              <a:rPr lang="en-GB" sz="1200" dirty="0" err="1" smtClean="0"/>
              <a:t>viata</a:t>
            </a:r>
            <a:r>
              <a:rPr lang="en-GB" sz="1200" dirty="0" smtClean="0"/>
              <a:t>, </a:t>
            </a:r>
            <a:r>
              <a:rPr lang="en-GB" sz="1200" dirty="0" err="1" smtClean="0"/>
              <a:t>personajul</a:t>
            </a:r>
            <a:r>
              <a:rPr lang="en-GB" sz="1200" dirty="0" smtClean="0"/>
              <a:t> </a:t>
            </a:r>
            <a:r>
              <a:rPr lang="en-GB" sz="1200" dirty="0" err="1" smtClean="0"/>
              <a:t>va</a:t>
            </a:r>
            <a:r>
              <a:rPr lang="en-GB" sz="1200" dirty="0" smtClean="0"/>
              <a:t> </a:t>
            </a:r>
            <a:r>
              <a:rPr lang="en-GB" sz="1200" dirty="0" err="1" smtClean="0"/>
              <a:t>avea</a:t>
            </a:r>
            <a:r>
              <a:rPr lang="en-GB" sz="1200" dirty="0" smtClean="0"/>
              <a:t> o </a:t>
            </a:r>
            <a:r>
              <a:rPr lang="en-GB" sz="1200" dirty="0" err="1" smtClean="0"/>
              <a:t>animatie</a:t>
            </a:r>
            <a:r>
              <a:rPr lang="en-GB" sz="1200" dirty="0" smtClean="0"/>
              <a:t> </a:t>
            </a:r>
            <a:r>
              <a:rPr lang="en-GB" sz="1200" dirty="0" err="1" smtClean="0"/>
              <a:t>diferita</a:t>
            </a:r>
            <a:r>
              <a:rPr lang="en-GB" sz="1200" dirty="0" smtClean="0"/>
              <a:t> de idle, </a:t>
            </a:r>
            <a:r>
              <a:rPr lang="en-GB" sz="1200" dirty="0" err="1" smtClean="0"/>
              <a:t>si</a:t>
            </a:r>
            <a:r>
              <a:rPr lang="en-GB" sz="1200" dirty="0" smtClean="0"/>
              <a:t> </a:t>
            </a:r>
            <a:r>
              <a:rPr lang="en-GB" sz="1200" dirty="0" err="1" smtClean="0"/>
              <a:t>anume</a:t>
            </a:r>
            <a:r>
              <a:rPr lang="en-GB" sz="1200" dirty="0" smtClean="0"/>
              <a:t> ‘’Hurt’’, care </a:t>
            </a:r>
            <a:r>
              <a:rPr lang="en-GB" sz="1200" dirty="0" err="1" smtClean="0"/>
              <a:t>va</a:t>
            </a:r>
            <a:r>
              <a:rPr lang="en-GB" sz="1200" dirty="0" smtClean="0"/>
              <a:t> fi </a:t>
            </a:r>
            <a:r>
              <a:rPr lang="en-GB" sz="1200" dirty="0" err="1" smtClean="0"/>
              <a:t>prezentata</a:t>
            </a:r>
            <a:r>
              <a:rPr lang="en-GB" sz="1200" dirty="0" smtClean="0"/>
              <a:t> in </a:t>
            </a:r>
            <a:r>
              <a:rPr lang="en-GB" sz="1200" dirty="0" err="1" smtClean="0"/>
              <a:t>sectiunea</a:t>
            </a:r>
            <a:r>
              <a:rPr lang="en-GB" sz="1200" dirty="0" smtClean="0"/>
              <a:t> de sprite-</a:t>
            </a:r>
            <a:r>
              <a:rPr lang="en-GB" sz="1200" dirty="0" err="1" smtClean="0"/>
              <a:t>uri</a:t>
            </a:r>
            <a:r>
              <a:rPr lang="en-GB" sz="1200" dirty="0" smtClean="0"/>
              <a:t>, </a:t>
            </a:r>
            <a:r>
              <a:rPr lang="en-GB" sz="1200" dirty="0" err="1" smtClean="0"/>
              <a:t>si</a:t>
            </a:r>
            <a:r>
              <a:rPr lang="en-GB" sz="1200" dirty="0" smtClean="0"/>
              <a:t> </a:t>
            </a:r>
            <a:r>
              <a:rPr lang="en-GB" sz="1200" dirty="0" err="1" smtClean="0"/>
              <a:t>viziunea</a:t>
            </a:r>
            <a:r>
              <a:rPr lang="en-GB" sz="1200" dirty="0" smtClean="0"/>
              <a:t> </a:t>
            </a:r>
            <a:r>
              <a:rPr lang="en-GB" sz="1200" dirty="0" err="1" smtClean="0"/>
              <a:t>sa</a:t>
            </a:r>
            <a:r>
              <a:rPr lang="en-GB" sz="1200" dirty="0" smtClean="0"/>
              <a:t> </a:t>
            </a:r>
            <a:r>
              <a:rPr lang="en-GB" sz="1200" dirty="0" err="1" smtClean="0"/>
              <a:t>va</a:t>
            </a:r>
            <a:r>
              <a:rPr lang="en-GB" sz="1200" dirty="0" smtClean="0"/>
              <a:t> fi near-sighted.</a:t>
            </a:r>
          </a:p>
          <a:p>
            <a:r>
              <a:rPr lang="en-GB" sz="1200" dirty="0" err="1" smtClean="0"/>
              <a:t>tasta</a:t>
            </a:r>
            <a:r>
              <a:rPr lang="en-GB" sz="1200" dirty="0" smtClean="0"/>
              <a:t> ‘’Esc’’ </a:t>
            </a:r>
            <a:r>
              <a:rPr lang="en-GB" sz="1200" dirty="0" err="1" smtClean="0"/>
              <a:t>va</a:t>
            </a:r>
            <a:r>
              <a:rPr lang="en-GB" sz="1200" dirty="0" smtClean="0"/>
              <a:t> </a:t>
            </a:r>
            <a:r>
              <a:rPr lang="en-GB" sz="1200" dirty="0" err="1" smtClean="0"/>
              <a:t>permite</a:t>
            </a:r>
            <a:r>
              <a:rPr lang="en-GB" sz="1200" dirty="0" smtClean="0"/>
              <a:t> </a:t>
            </a:r>
            <a:r>
              <a:rPr lang="en-GB" sz="1200" dirty="0" err="1" smtClean="0"/>
              <a:t>afisarea</a:t>
            </a:r>
            <a:r>
              <a:rPr lang="en-GB" sz="1200" dirty="0" smtClean="0"/>
              <a:t> </a:t>
            </a:r>
            <a:r>
              <a:rPr lang="en-GB" sz="1200" dirty="0" err="1" smtClean="0"/>
              <a:t>unui</a:t>
            </a:r>
            <a:r>
              <a:rPr lang="en-GB" sz="1200" dirty="0" smtClean="0"/>
              <a:t> </a:t>
            </a:r>
            <a:r>
              <a:rPr lang="en-GB" sz="1200" dirty="0" err="1" smtClean="0"/>
              <a:t>meniu</a:t>
            </a:r>
            <a:r>
              <a:rPr lang="en-GB" sz="1200" dirty="0" smtClean="0"/>
              <a:t>, </a:t>
            </a:r>
            <a:r>
              <a:rPr lang="en-GB" sz="1200" dirty="0" err="1" smtClean="0"/>
              <a:t>jocul</a:t>
            </a:r>
            <a:r>
              <a:rPr lang="en-GB" sz="1200" dirty="0" smtClean="0"/>
              <a:t> se </a:t>
            </a:r>
            <a:r>
              <a:rPr lang="en-GB" sz="1200" dirty="0" err="1" smtClean="0"/>
              <a:t>opreste</a:t>
            </a:r>
            <a:r>
              <a:rPr lang="en-GB" sz="1200" dirty="0" smtClean="0"/>
              <a:t>. Din </a:t>
            </a:r>
            <a:r>
              <a:rPr lang="en-GB" sz="1200" dirty="0" err="1" smtClean="0"/>
              <a:t>acest</a:t>
            </a:r>
            <a:r>
              <a:rPr lang="en-GB" sz="1200" dirty="0" smtClean="0"/>
              <a:t> </a:t>
            </a:r>
            <a:r>
              <a:rPr lang="en-GB" sz="1200" dirty="0" err="1" smtClean="0"/>
              <a:t>meniu</a:t>
            </a:r>
            <a:r>
              <a:rPr lang="en-GB" sz="1200" dirty="0" smtClean="0"/>
              <a:t> </a:t>
            </a:r>
            <a:r>
              <a:rPr lang="en-GB" sz="1200" dirty="0" err="1" smtClean="0"/>
              <a:t>vom</a:t>
            </a:r>
            <a:r>
              <a:rPr lang="en-GB" sz="1200" dirty="0" smtClean="0"/>
              <a:t> </a:t>
            </a:r>
            <a:r>
              <a:rPr lang="en-GB" sz="1200" dirty="0" err="1" smtClean="0"/>
              <a:t>putea</a:t>
            </a:r>
            <a:r>
              <a:rPr lang="en-GB" sz="1200" dirty="0" smtClean="0"/>
              <a:t> </a:t>
            </a:r>
            <a:r>
              <a:rPr lang="en-GB" sz="1200" dirty="0" err="1" smtClean="0"/>
              <a:t>selecta</a:t>
            </a:r>
            <a:r>
              <a:rPr lang="en-GB" sz="1200" dirty="0" smtClean="0"/>
              <a:t>: “Continue game”, ‘’Quit to main menu’’ </a:t>
            </a:r>
            <a:r>
              <a:rPr lang="en-GB" sz="1200" dirty="0" err="1" smtClean="0"/>
              <a:t>sau</a:t>
            </a:r>
            <a:r>
              <a:rPr lang="en-GB" sz="1200" dirty="0" smtClean="0"/>
              <a:t> ‘’Quit game’’. De </a:t>
            </a:r>
            <a:r>
              <a:rPr lang="en-GB" sz="1200" dirty="0" err="1" smtClean="0"/>
              <a:t>asemenea</a:t>
            </a:r>
            <a:r>
              <a:rPr lang="en-GB" sz="1200" dirty="0" smtClean="0"/>
              <a:t> </a:t>
            </a:r>
            <a:r>
              <a:rPr lang="en-GB" sz="1200" dirty="0" err="1" smtClean="0"/>
              <a:t>si</a:t>
            </a:r>
            <a:r>
              <a:rPr lang="en-GB" sz="1200" dirty="0" smtClean="0"/>
              <a:t> slide bar-</a:t>
            </a:r>
            <a:r>
              <a:rPr lang="en-GB" sz="1200" dirty="0" err="1" smtClean="0"/>
              <a:t>ul</a:t>
            </a:r>
            <a:r>
              <a:rPr lang="en-GB" sz="1200" dirty="0" smtClean="0"/>
              <a:t> cu </a:t>
            </a:r>
            <a:r>
              <a:rPr lang="en-GB" sz="1200" dirty="0" err="1" smtClean="0"/>
              <a:t>volumul</a:t>
            </a:r>
            <a:r>
              <a:rPr lang="en-GB" sz="1200" dirty="0" smtClean="0"/>
              <a:t>.</a:t>
            </a:r>
            <a:endParaRPr lang="en-GB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68" y="2561473"/>
            <a:ext cx="2509429" cy="278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72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 err="1" smtClean="0"/>
              <a:t>Scopul</a:t>
            </a:r>
            <a:r>
              <a:rPr lang="en-GB" sz="1200" dirty="0" smtClean="0"/>
              <a:t> principal </a:t>
            </a:r>
            <a:r>
              <a:rPr lang="en-GB" sz="1200" dirty="0" err="1" smtClean="0"/>
              <a:t>pe</a:t>
            </a:r>
            <a:r>
              <a:rPr lang="en-GB" sz="1200" dirty="0" smtClean="0"/>
              <a:t> care </a:t>
            </a:r>
            <a:r>
              <a:rPr lang="en-GB" sz="1200" dirty="0" err="1" smtClean="0"/>
              <a:t>doresc</a:t>
            </a:r>
            <a:r>
              <a:rPr lang="en-GB" sz="1200" dirty="0" smtClean="0"/>
              <a:t> </a:t>
            </a:r>
            <a:r>
              <a:rPr lang="en-GB" sz="1200" dirty="0" err="1" smtClean="0"/>
              <a:t>sa</a:t>
            </a:r>
            <a:r>
              <a:rPr lang="en-GB" sz="1200" dirty="0" smtClean="0"/>
              <a:t> </a:t>
            </a:r>
            <a:r>
              <a:rPr lang="en-GB" sz="1200" dirty="0" err="1" smtClean="0"/>
              <a:t>il</a:t>
            </a:r>
            <a:r>
              <a:rPr lang="en-GB" sz="1200" dirty="0" smtClean="0"/>
              <a:t> </a:t>
            </a:r>
            <a:r>
              <a:rPr lang="en-GB" sz="1200" dirty="0" err="1" smtClean="0"/>
              <a:t>obtin</a:t>
            </a:r>
            <a:r>
              <a:rPr lang="en-GB" sz="1200" dirty="0" smtClean="0"/>
              <a:t> cu </a:t>
            </a:r>
            <a:r>
              <a:rPr lang="en-GB" sz="1200" dirty="0" err="1" smtClean="0"/>
              <a:t>aceasta</a:t>
            </a:r>
            <a:r>
              <a:rPr lang="en-GB" sz="1200" dirty="0" smtClean="0"/>
              <a:t> </a:t>
            </a:r>
            <a:r>
              <a:rPr lang="en-GB" sz="1200" dirty="0" err="1" smtClean="0"/>
              <a:t>interfata</a:t>
            </a:r>
            <a:r>
              <a:rPr lang="en-GB" sz="1200" dirty="0" smtClean="0"/>
              <a:t> </a:t>
            </a:r>
            <a:r>
              <a:rPr lang="en-GB" sz="1200" dirty="0" err="1" smtClean="0"/>
              <a:t>este</a:t>
            </a:r>
            <a:r>
              <a:rPr lang="en-GB" sz="1200" dirty="0" smtClean="0"/>
              <a:t> de a face </a:t>
            </a:r>
            <a:r>
              <a:rPr lang="en-GB" sz="1200" dirty="0" err="1" smtClean="0"/>
              <a:t>una</a:t>
            </a:r>
            <a:r>
              <a:rPr lang="en-GB" sz="1200" dirty="0" smtClean="0"/>
              <a:t> </a:t>
            </a:r>
            <a:r>
              <a:rPr lang="en-GB" sz="1200" dirty="0" err="1" smtClean="0"/>
              <a:t>usor</a:t>
            </a:r>
            <a:r>
              <a:rPr lang="en-GB" sz="1200" dirty="0" smtClean="0"/>
              <a:t> de </a:t>
            </a:r>
            <a:r>
              <a:rPr lang="en-GB" sz="1200" dirty="0" err="1" smtClean="0"/>
              <a:t>navigat</a:t>
            </a:r>
            <a:r>
              <a:rPr lang="en-GB" sz="1200" dirty="0" smtClean="0"/>
              <a:t>, </a:t>
            </a:r>
            <a:r>
              <a:rPr lang="en-GB" sz="1200" dirty="0" err="1" smtClean="0"/>
              <a:t>placuta</a:t>
            </a:r>
            <a:r>
              <a:rPr lang="en-GB" sz="1200" dirty="0" smtClean="0"/>
              <a:t> la </a:t>
            </a:r>
            <a:r>
              <a:rPr lang="en-GB" sz="1200" dirty="0" err="1" smtClean="0"/>
              <a:t>utilizare</a:t>
            </a:r>
            <a:r>
              <a:rPr lang="en-GB" sz="1200" dirty="0" smtClean="0"/>
              <a:t>, </a:t>
            </a:r>
            <a:r>
              <a:rPr lang="en-GB" sz="1200" dirty="0" err="1" smtClean="0"/>
              <a:t>fara</a:t>
            </a:r>
            <a:r>
              <a:rPr lang="en-GB" sz="1200" dirty="0" smtClean="0"/>
              <a:t> bug-</a:t>
            </a:r>
            <a:r>
              <a:rPr lang="en-GB" sz="1200" dirty="0" err="1" smtClean="0"/>
              <a:t>uri</a:t>
            </a:r>
            <a:r>
              <a:rPr lang="en-GB" sz="1200" dirty="0" smtClean="0"/>
              <a:t> ( </a:t>
            </a:r>
            <a:r>
              <a:rPr lang="en-GB" sz="1200" dirty="0" err="1" smtClean="0"/>
              <a:t>cel</a:t>
            </a:r>
            <a:r>
              <a:rPr lang="en-GB" sz="1200" dirty="0" smtClean="0"/>
              <a:t> </a:t>
            </a:r>
            <a:r>
              <a:rPr lang="en-GB" sz="1200" dirty="0" err="1" smtClean="0"/>
              <a:t>putin</a:t>
            </a:r>
            <a:r>
              <a:rPr lang="en-GB" sz="1200" dirty="0" smtClean="0"/>
              <a:t> </a:t>
            </a:r>
            <a:r>
              <a:rPr lang="en-GB" sz="1200" dirty="0" err="1" smtClean="0"/>
              <a:t>fara</a:t>
            </a:r>
            <a:r>
              <a:rPr lang="en-GB" sz="1200" dirty="0" smtClean="0"/>
              <a:t> bug-</a:t>
            </a:r>
            <a:r>
              <a:rPr lang="en-GB" sz="1200" dirty="0" err="1" smtClean="0"/>
              <a:t>uri</a:t>
            </a:r>
            <a:r>
              <a:rPr lang="en-GB" sz="1200" dirty="0" smtClean="0"/>
              <a:t> game breaking, </a:t>
            </a:r>
            <a:r>
              <a:rPr lang="en-GB" sz="1200" dirty="0" err="1" smtClean="0"/>
              <a:t>majore</a:t>
            </a:r>
            <a:r>
              <a:rPr lang="en-GB" sz="1200" dirty="0" smtClean="0"/>
              <a:t> ) </a:t>
            </a:r>
            <a:r>
              <a:rPr lang="en-GB" sz="1200" dirty="0" err="1" smtClean="0"/>
              <a:t>si</a:t>
            </a:r>
            <a:r>
              <a:rPr lang="en-GB" sz="1200" dirty="0" smtClean="0"/>
              <a:t> </a:t>
            </a:r>
            <a:r>
              <a:rPr lang="en-GB" sz="1200" dirty="0" err="1" smtClean="0"/>
              <a:t>intuitiva</a:t>
            </a:r>
            <a:r>
              <a:rPr lang="en-GB" sz="1200" dirty="0" smtClean="0"/>
              <a:t> </a:t>
            </a:r>
            <a:r>
              <a:rPr lang="en-GB" sz="1200" dirty="0" err="1" smtClean="0"/>
              <a:t>pentru</a:t>
            </a:r>
            <a:r>
              <a:rPr lang="en-GB" sz="1200" dirty="0" smtClean="0"/>
              <a:t> </a:t>
            </a:r>
            <a:r>
              <a:rPr lang="en-GB" sz="1200" dirty="0" err="1" smtClean="0"/>
              <a:t>utilizator</a:t>
            </a:r>
            <a:r>
              <a:rPr lang="en-GB" sz="1200" dirty="0" smtClean="0"/>
              <a:t>.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400" b="1" u="sng" dirty="0" smtClean="0"/>
              <a:t>Game sprite-</a:t>
            </a:r>
            <a:r>
              <a:rPr lang="en-GB" sz="1400" b="1" u="sng" dirty="0" err="1" smtClean="0"/>
              <a:t>uri</a:t>
            </a:r>
            <a:r>
              <a:rPr lang="en-GB" sz="1400" b="1" u="sng" dirty="0" smtClean="0"/>
              <a:t> </a:t>
            </a:r>
            <a:r>
              <a:rPr lang="en-GB" sz="1400" b="1" u="sng" dirty="0" err="1" smtClean="0"/>
              <a:t>ce</a:t>
            </a:r>
            <a:r>
              <a:rPr lang="en-GB" sz="1400" b="1" u="sng" dirty="0" smtClean="0"/>
              <a:t> </a:t>
            </a:r>
            <a:r>
              <a:rPr lang="en-GB" sz="1400" b="1" u="sng" dirty="0" err="1" smtClean="0"/>
              <a:t>vor</a:t>
            </a:r>
            <a:r>
              <a:rPr lang="en-GB" sz="1400" b="1" u="sng" dirty="0" smtClean="0"/>
              <a:t> fi </a:t>
            </a:r>
            <a:r>
              <a:rPr lang="en-GB" sz="1400" b="1" u="sng" dirty="0" err="1" smtClean="0"/>
              <a:t>utilizate</a:t>
            </a:r>
            <a:r>
              <a:rPr lang="en-GB" sz="1400" b="1" u="sng" dirty="0" smtClean="0"/>
              <a:t>.</a:t>
            </a:r>
          </a:p>
          <a:p>
            <a:pPr marL="0" indent="0">
              <a:buNone/>
            </a:pPr>
            <a:r>
              <a:rPr lang="en-GB" sz="1200" dirty="0" smtClean="0"/>
              <a:t>Protagonist:</a:t>
            </a:r>
          </a:p>
          <a:p>
            <a:pPr marL="0" indent="0">
              <a:buNone/>
            </a:pPr>
            <a:endParaRPr lang="en-GB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36" y="1142873"/>
            <a:ext cx="6472509" cy="527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02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4221</Words>
  <Application>Microsoft Office PowerPoint</Application>
  <PresentationFormat>Widescreen</PresentationFormat>
  <Paragraphs>255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Proiectarea jocului “Infernus”</vt:lpstr>
      <vt:lpstr>Proiectarea contextului și descriere detaliată</vt:lpstr>
      <vt:lpstr>Proiectarea sistemului și descriere detaliată</vt:lpstr>
      <vt:lpstr>PowerPoint Presentation</vt:lpstr>
      <vt:lpstr>Proiectarea continutului</vt:lpstr>
      <vt:lpstr>Proiectarea nivelurilor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Proiectarea jocului ‘’Escape from Hell’’</dc:title>
  <dc:creator>D3n15</dc:creator>
  <cp:lastModifiedBy>D3n15</cp:lastModifiedBy>
  <cp:revision>36</cp:revision>
  <dcterms:created xsi:type="dcterms:W3CDTF">2024-03-15T16:38:16Z</dcterms:created>
  <dcterms:modified xsi:type="dcterms:W3CDTF">2024-05-27T11:02:25Z</dcterms:modified>
</cp:coreProperties>
</file>