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41"/>
  </p:notesMasterIdLst>
  <p:sldIdLst>
    <p:sldId id="279" r:id="rId3"/>
    <p:sldId id="282" r:id="rId4"/>
    <p:sldId id="31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3" r:id="rId14"/>
    <p:sldId id="292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4" r:id="rId34"/>
    <p:sldId id="315" r:id="rId35"/>
    <p:sldId id="316" r:id="rId36"/>
    <p:sldId id="317" r:id="rId37"/>
    <p:sldId id="318" r:id="rId38"/>
    <p:sldId id="312" r:id="rId39"/>
    <p:sldId id="319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orient="horz" pos="346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3158" userDrawn="1">
          <p15:clr>
            <a:srgbClr val="A4A3A4"/>
          </p15:clr>
        </p15:guide>
        <p15:guide id="6" orient="horz" pos="1752" userDrawn="1">
          <p15:clr>
            <a:srgbClr val="A4A3A4"/>
          </p15:clr>
        </p15:guide>
        <p15:guide id="7" orient="horz" pos="361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431" userDrawn="1">
          <p15:clr>
            <a:srgbClr val="A4A3A4"/>
          </p15:clr>
        </p15:guide>
        <p15:guide id="10" pos="464" userDrawn="1">
          <p15:clr>
            <a:srgbClr val="A4A3A4"/>
          </p15:clr>
        </p15:guide>
        <p15:guide id="11" pos="1484" userDrawn="1">
          <p15:clr>
            <a:srgbClr val="A4A3A4"/>
          </p15:clr>
        </p15:guide>
        <p15:guide id="12" pos="4411" userDrawn="1">
          <p15:clr>
            <a:srgbClr val="A4A3A4"/>
          </p15:clr>
        </p15:guide>
        <p15:guide id="13" pos="50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7E6E6"/>
    <a:srgbClr val="F2F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19" autoAdjust="0"/>
  </p:normalViewPr>
  <p:slideViewPr>
    <p:cSldViewPr showGuides="1">
      <p:cViewPr varScale="1">
        <p:scale>
          <a:sx n="70" d="100"/>
          <a:sy n="70" d="100"/>
        </p:scale>
        <p:origin x="48" y="60"/>
      </p:cViewPr>
      <p:guideLst>
        <p:guide orient="horz"/>
        <p:guide orient="horz" pos="346"/>
        <p:guide orient="horz" pos="3974"/>
        <p:guide orient="horz" pos="981"/>
        <p:guide orient="horz" pos="3158"/>
        <p:guide orient="horz" pos="1752"/>
        <p:guide orient="horz" pos="3612"/>
        <p:guide pos="2880"/>
        <p:guide pos="5431"/>
        <p:guide pos="464"/>
        <p:guide pos="1484"/>
        <p:guide pos="4411"/>
        <p:guide pos="50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FFC8E8-1281-4E8A-A436-0A6C03A17223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</dgm:pt>
    <dgm:pt modelId="{FBC78B82-71BB-4732-92D0-F8F3D6140E95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引入相关的类</a:t>
          </a:r>
          <a:endParaRPr lang="zh-CN" altLang="en-US" sz="20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DADB2FCA-D1A8-4A28-A43F-BEBC9D936339}" type="parTrans" cxnId="{1C4EBB7F-7E57-4922-B333-BDD5352832D2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79B2A958-3CF3-4BD9-98C1-15FD5A19F00C}" type="sibTrans" cxnId="{1C4EBB7F-7E57-4922-B333-BDD5352832D2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 sz="11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CB7342E7-3DA6-43C8-ADDE-BBF5A857C09A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构造文件输入流</a:t>
          </a:r>
          <a:r>
            <a:rPr lang="en-US" altLang="zh-CN" sz="2000" b="1" dirty="0" err="1" smtClean="0"/>
            <a:t>FileInputStream</a:t>
          </a:r>
          <a:r>
            <a:rPr lang="en-US" altLang="zh-CN" sz="2000" b="1" dirty="0" smtClean="0"/>
            <a:t> </a:t>
          </a:r>
          <a:r>
            <a:rPr lang="zh-CN" altLang="en-US" sz="2000" b="1" dirty="0" smtClean="0"/>
            <a:t>对象</a:t>
          </a:r>
          <a:endParaRPr lang="zh-CN" altLang="en-US" sz="20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3DC25D6-8BA6-4BE9-9897-53B031C2EC9A}" type="parTrans" cxnId="{6A8B75C6-E035-488C-8CE5-10BA49B4A070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D1975FF2-B0AE-46B3-9E17-60613E19A3C7}" type="sibTrans" cxnId="{6A8B75C6-E035-488C-8CE5-10BA49B4A070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 sz="11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5F44C523-3B11-4730-B063-113CB7D328FE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读取文本文件的数据</a:t>
          </a:r>
          <a:endParaRPr lang="zh-CN" altLang="en-US" sz="20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3B7209D-CADA-4893-B313-291466B3D078}" type="parTrans" cxnId="{6E0C3203-D41B-48B6-AE1E-3923091DB914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F58556E-065D-4F93-8770-6151DE41D380}" type="sibTrans" cxnId="{6E0C3203-D41B-48B6-AE1E-3923091DB914}">
      <dgm:prSet custT="1"/>
      <dgm:spPr/>
      <dgm:t>
        <a:bodyPr/>
        <a:lstStyle/>
        <a:p>
          <a:endParaRPr lang="zh-CN" altLang="en-US" sz="4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08BFD8D6-4E7C-4A03-96D6-6CE6E4FA1AFB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关闭文件流对象</a:t>
          </a:r>
          <a:endParaRPr lang="zh-CN" altLang="en-US" sz="20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E502EEA1-DECE-49B7-A16A-EC7922BA2F65}" type="sibTrans" cxnId="{BB0F5D45-B2B4-47E4-87D6-D2BB761FDB55}">
      <dgm:prSet/>
      <dgm:spPr/>
      <dgm:t>
        <a:bodyPr/>
        <a:lstStyle/>
        <a:p>
          <a:endParaRPr lang="zh-CN" altLang="en-US" sz="1600"/>
        </a:p>
      </dgm:t>
    </dgm:pt>
    <dgm:pt modelId="{2D253B03-CADC-4CF4-9EE5-FA90E03E322B}" type="parTrans" cxnId="{BB0F5D45-B2B4-47E4-87D6-D2BB761FDB55}">
      <dgm:prSet/>
      <dgm:spPr/>
      <dgm:t>
        <a:bodyPr/>
        <a:lstStyle/>
        <a:p>
          <a:endParaRPr lang="zh-CN" altLang="en-US" sz="1600"/>
        </a:p>
      </dgm:t>
    </dgm:pt>
    <dgm:pt modelId="{8D48B6D9-B589-4C83-8441-3A008E91F796}" type="pres">
      <dgm:prSet presAssocID="{17FFC8E8-1281-4E8A-A436-0A6C03A17223}" presName="linearFlow" presStyleCnt="0">
        <dgm:presLayoutVars>
          <dgm:resizeHandles val="exact"/>
        </dgm:presLayoutVars>
      </dgm:prSet>
      <dgm:spPr/>
    </dgm:pt>
    <dgm:pt modelId="{3FA06EC8-D875-4D3E-B320-A4B8DEC72CA5}" type="pres">
      <dgm:prSet presAssocID="{FBC78B82-71BB-4732-92D0-F8F3D6140E95}" presName="node" presStyleLbl="node1" presStyleIdx="0" presStyleCnt="4" custScaleX="1107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A3BC9-CE11-4202-9BF5-54A966EBB512}" type="pres">
      <dgm:prSet presAssocID="{79B2A958-3CF3-4BD9-98C1-15FD5A19F00C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C833BF04-FD7B-42CC-90CD-808B1F6B30A4}" type="pres">
      <dgm:prSet presAssocID="{79B2A958-3CF3-4BD9-98C1-15FD5A19F00C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92B3F61D-C87B-4CD5-96F7-72E7CF36C22C}" type="pres">
      <dgm:prSet presAssocID="{CB7342E7-3DA6-43C8-ADDE-BBF5A857C09A}" presName="node" presStyleLbl="node1" presStyleIdx="1" presStyleCnt="4" custScaleX="1156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5A1839-173D-464E-8D50-16F344D875F6}" type="pres">
      <dgm:prSet presAssocID="{D1975FF2-B0AE-46B3-9E17-60613E19A3C7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8D31C17C-0268-47B2-9817-CE22743A1925}" type="pres">
      <dgm:prSet presAssocID="{D1975FF2-B0AE-46B3-9E17-60613E19A3C7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6467AA0F-AA93-4C5E-8FB3-BCA178A7E8F0}" type="pres">
      <dgm:prSet presAssocID="{5F44C523-3B11-4730-B063-113CB7D328FE}" presName="node" presStyleLbl="node1" presStyleIdx="2" presStyleCnt="4" custScaleX="1156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D54DA6-3C03-4AEC-B07B-8D9EA6CD236B}" type="pres">
      <dgm:prSet presAssocID="{4F58556E-065D-4F93-8770-6151DE41D380}" presName="sibTrans" presStyleLbl="sibTrans2D1" presStyleIdx="2" presStyleCnt="3" custFlipVert="1" custScaleX="16616" custScaleY="13995" custLinFactNeighborX="10894" custLinFactNeighborY="-7530"/>
      <dgm:spPr>
        <a:prstGeom prst="leftArrow">
          <a:avLst/>
        </a:prstGeom>
      </dgm:spPr>
      <dgm:t>
        <a:bodyPr/>
        <a:lstStyle/>
        <a:p>
          <a:endParaRPr lang="zh-CN" altLang="en-US"/>
        </a:p>
      </dgm:t>
    </dgm:pt>
    <dgm:pt modelId="{00B8A430-FF82-4A24-B7EB-52D2E178FCBC}" type="pres">
      <dgm:prSet presAssocID="{4F58556E-065D-4F93-8770-6151DE41D380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3A4C65DA-7EE2-4F8C-A432-B89D90F33BEA}" type="pres">
      <dgm:prSet presAssocID="{08BFD8D6-4E7C-4A03-96D6-6CE6E4FA1AFB}" presName="node" presStyleLbl="node1" presStyleIdx="3" presStyleCnt="4" custScaleX="115628" custLinFactNeighborY="-21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D6A921-F327-43A1-A9CE-6844A042F51F}" type="presOf" srcId="{FBC78B82-71BB-4732-92D0-F8F3D6140E95}" destId="{3FA06EC8-D875-4D3E-B320-A4B8DEC72CA5}" srcOrd="0" destOrd="0" presId="urn:microsoft.com/office/officeart/2005/8/layout/process2"/>
    <dgm:cxn modelId="{BC1FD13A-9C20-40F4-A174-93E1CDFFB029}" type="presOf" srcId="{79B2A958-3CF3-4BD9-98C1-15FD5A19F00C}" destId="{C833BF04-FD7B-42CC-90CD-808B1F6B30A4}" srcOrd="1" destOrd="0" presId="urn:microsoft.com/office/officeart/2005/8/layout/process2"/>
    <dgm:cxn modelId="{BB0F5D45-B2B4-47E4-87D6-D2BB761FDB55}" srcId="{17FFC8E8-1281-4E8A-A436-0A6C03A17223}" destId="{08BFD8D6-4E7C-4A03-96D6-6CE6E4FA1AFB}" srcOrd="3" destOrd="0" parTransId="{2D253B03-CADC-4CF4-9EE5-FA90E03E322B}" sibTransId="{E502EEA1-DECE-49B7-A16A-EC7922BA2F65}"/>
    <dgm:cxn modelId="{6A8B75C6-E035-488C-8CE5-10BA49B4A070}" srcId="{17FFC8E8-1281-4E8A-A436-0A6C03A17223}" destId="{CB7342E7-3DA6-43C8-ADDE-BBF5A857C09A}" srcOrd="1" destOrd="0" parTransId="{43DC25D6-8BA6-4BE9-9897-53B031C2EC9A}" sibTransId="{D1975FF2-B0AE-46B3-9E17-60613E19A3C7}"/>
    <dgm:cxn modelId="{C21FAAE0-25C3-4009-996D-F647F58AB318}" type="presOf" srcId="{D1975FF2-B0AE-46B3-9E17-60613E19A3C7}" destId="{335A1839-173D-464E-8D50-16F344D875F6}" srcOrd="0" destOrd="0" presId="urn:microsoft.com/office/officeart/2005/8/layout/process2"/>
    <dgm:cxn modelId="{1AFD7362-2CDF-4B5A-AC1D-2A2E15510641}" type="presOf" srcId="{4F58556E-065D-4F93-8770-6151DE41D380}" destId="{00B8A430-FF82-4A24-B7EB-52D2E178FCBC}" srcOrd="1" destOrd="0" presId="urn:microsoft.com/office/officeart/2005/8/layout/process2"/>
    <dgm:cxn modelId="{54879740-80AC-4DEC-988A-F2318DF5B6D1}" type="presOf" srcId="{17FFC8E8-1281-4E8A-A436-0A6C03A17223}" destId="{8D48B6D9-B589-4C83-8441-3A008E91F796}" srcOrd="0" destOrd="0" presId="urn:microsoft.com/office/officeart/2005/8/layout/process2"/>
    <dgm:cxn modelId="{922AE3A6-1280-4EF2-87EB-5167D592DADD}" type="presOf" srcId="{D1975FF2-B0AE-46B3-9E17-60613E19A3C7}" destId="{8D31C17C-0268-47B2-9817-CE22743A1925}" srcOrd="1" destOrd="0" presId="urn:microsoft.com/office/officeart/2005/8/layout/process2"/>
    <dgm:cxn modelId="{DBFC9CE6-3680-49E8-8F92-AEF7F2F7CF0E}" type="presOf" srcId="{4F58556E-065D-4F93-8770-6151DE41D380}" destId="{AAD54DA6-3C03-4AEC-B07B-8D9EA6CD236B}" srcOrd="0" destOrd="0" presId="urn:microsoft.com/office/officeart/2005/8/layout/process2"/>
    <dgm:cxn modelId="{5F217AC4-6B67-4516-8040-2E8FD7F64043}" type="presOf" srcId="{79B2A958-3CF3-4BD9-98C1-15FD5A19F00C}" destId="{382A3BC9-CE11-4202-9BF5-54A966EBB512}" srcOrd="0" destOrd="0" presId="urn:microsoft.com/office/officeart/2005/8/layout/process2"/>
    <dgm:cxn modelId="{1C4EBB7F-7E57-4922-B333-BDD5352832D2}" srcId="{17FFC8E8-1281-4E8A-A436-0A6C03A17223}" destId="{FBC78B82-71BB-4732-92D0-F8F3D6140E95}" srcOrd="0" destOrd="0" parTransId="{DADB2FCA-D1A8-4A28-A43F-BEBC9D936339}" sibTransId="{79B2A958-3CF3-4BD9-98C1-15FD5A19F00C}"/>
    <dgm:cxn modelId="{95C6E7CA-90B0-48C7-97F6-D4D6C3162E13}" type="presOf" srcId="{5F44C523-3B11-4730-B063-113CB7D328FE}" destId="{6467AA0F-AA93-4C5E-8FB3-BCA178A7E8F0}" srcOrd="0" destOrd="0" presId="urn:microsoft.com/office/officeart/2005/8/layout/process2"/>
    <dgm:cxn modelId="{620CC988-A1EF-451F-A330-44316B680203}" type="presOf" srcId="{08BFD8D6-4E7C-4A03-96D6-6CE6E4FA1AFB}" destId="{3A4C65DA-7EE2-4F8C-A432-B89D90F33BEA}" srcOrd="0" destOrd="0" presId="urn:microsoft.com/office/officeart/2005/8/layout/process2"/>
    <dgm:cxn modelId="{6E0C3203-D41B-48B6-AE1E-3923091DB914}" srcId="{17FFC8E8-1281-4E8A-A436-0A6C03A17223}" destId="{5F44C523-3B11-4730-B063-113CB7D328FE}" srcOrd="2" destOrd="0" parTransId="{43B7209D-CADA-4893-B313-291466B3D078}" sibTransId="{4F58556E-065D-4F93-8770-6151DE41D380}"/>
    <dgm:cxn modelId="{2DE31BF1-012D-447C-8D9F-B9C6ABD4DD45}" type="presOf" srcId="{CB7342E7-3DA6-43C8-ADDE-BBF5A857C09A}" destId="{92B3F61D-C87B-4CD5-96F7-72E7CF36C22C}" srcOrd="0" destOrd="0" presId="urn:microsoft.com/office/officeart/2005/8/layout/process2"/>
    <dgm:cxn modelId="{8ACE92BF-A3AD-4893-B185-2B910F18F7B1}" type="presParOf" srcId="{8D48B6D9-B589-4C83-8441-3A008E91F796}" destId="{3FA06EC8-D875-4D3E-B320-A4B8DEC72CA5}" srcOrd="0" destOrd="0" presId="urn:microsoft.com/office/officeart/2005/8/layout/process2"/>
    <dgm:cxn modelId="{04B3E8CE-1663-4F83-9278-BD17CC41FD8C}" type="presParOf" srcId="{8D48B6D9-B589-4C83-8441-3A008E91F796}" destId="{382A3BC9-CE11-4202-9BF5-54A966EBB512}" srcOrd="1" destOrd="0" presId="urn:microsoft.com/office/officeart/2005/8/layout/process2"/>
    <dgm:cxn modelId="{8A9DE9BB-F605-48D4-9EDC-088912421795}" type="presParOf" srcId="{382A3BC9-CE11-4202-9BF5-54A966EBB512}" destId="{C833BF04-FD7B-42CC-90CD-808B1F6B30A4}" srcOrd="0" destOrd="0" presId="urn:microsoft.com/office/officeart/2005/8/layout/process2"/>
    <dgm:cxn modelId="{FC48C97D-C50D-4DE2-B2EE-48568817936E}" type="presParOf" srcId="{8D48B6D9-B589-4C83-8441-3A008E91F796}" destId="{92B3F61D-C87B-4CD5-96F7-72E7CF36C22C}" srcOrd="2" destOrd="0" presId="urn:microsoft.com/office/officeart/2005/8/layout/process2"/>
    <dgm:cxn modelId="{5DEF6D36-34A4-4770-B4AC-BC1BAD2BE65A}" type="presParOf" srcId="{8D48B6D9-B589-4C83-8441-3A008E91F796}" destId="{335A1839-173D-464E-8D50-16F344D875F6}" srcOrd="3" destOrd="0" presId="urn:microsoft.com/office/officeart/2005/8/layout/process2"/>
    <dgm:cxn modelId="{6C2EF0DB-0D10-4635-A014-B7A76A66A5B6}" type="presParOf" srcId="{335A1839-173D-464E-8D50-16F344D875F6}" destId="{8D31C17C-0268-47B2-9817-CE22743A1925}" srcOrd="0" destOrd="0" presId="urn:microsoft.com/office/officeart/2005/8/layout/process2"/>
    <dgm:cxn modelId="{E3262FBF-8E02-4EE4-A69E-04C0D974896C}" type="presParOf" srcId="{8D48B6D9-B589-4C83-8441-3A008E91F796}" destId="{6467AA0F-AA93-4C5E-8FB3-BCA178A7E8F0}" srcOrd="4" destOrd="0" presId="urn:microsoft.com/office/officeart/2005/8/layout/process2"/>
    <dgm:cxn modelId="{47A649F1-23A3-4A04-8759-50F9BC92C1C6}" type="presParOf" srcId="{8D48B6D9-B589-4C83-8441-3A008E91F796}" destId="{AAD54DA6-3C03-4AEC-B07B-8D9EA6CD236B}" srcOrd="5" destOrd="0" presId="urn:microsoft.com/office/officeart/2005/8/layout/process2"/>
    <dgm:cxn modelId="{54132523-3B57-4302-B517-92690B789A12}" type="presParOf" srcId="{AAD54DA6-3C03-4AEC-B07B-8D9EA6CD236B}" destId="{00B8A430-FF82-4A24-B7EB-52D2E178FCBC}" srcOrd="0" destOrd="0" presId="urn:microsoft.com/office/officeart/2005/8/layout/process2"/>
    <dgm:cxn modelId="{56319489-B6A5-42B8-B1BD-6E0D78D8B972}" type="presParOf" srcId="{8D48B6D9-B589-4C83-8441-3A008E91F796}" destId="{3A4C65DA-7EE2-4F8C-A432-B89D90F33BEA}" srcOrd="6" destOrd="0" presId="urn:microsoft.com/office/officeart/2005/8/layout/process2"/>
  </dgm:cxnLst>
  <dgm:bg/>
  <dgm:whole>
    <a:ln>
      <a:solidFill>
        <a:schemeClr val="accent5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FFC8E8-1281-4E8A-A436-0A6C03A17223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</dgm:pt>
    <dgm:pt modelId="{CB7342E7-3DA6-43C8-ADDE-BBF5A857C09A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>
              <a:latin typeface="+mn-ea"/>
              <a:ea typeface="+mn-ea"/>
            </a:rPr>
            <a:t>构造文件</a:t>
          </a:r>
          <a:r>
            <a:rPr lang="zh-CN" altLang="en-US" sz="1800" b="1" dirty="0" smtClean="0">
              <a:solidFill>
                <a:schemeClr val="bg1"/>
              </a:solidFill>
              <a:latin typeface="+mn-ea"/>
              <a:ea typeface="+mn-ea"/>
            </a:rPr>
            <a:t>输出流</a:t>
          </a:r>
          <a:r>
            <a:rPr lang="en-US" altLang="zh-CN" sz="1800" b="1" dirty="0" smtClean="0">
              <a:solidFill>
                <a:schemeClr val="bg1"/>
              </a:solidFill>
              <a:latin typeface="+mn-ea"/>
              <a:ea typeface="+mn-ea"/>
            </a:rPr>
            <a:t>F</a:t>
          </a:r>
          <a:r>
            <a:rPr lang="en-GB" altLang="zh-CN" sz="1800" b="1" dirty="0" err="1" smtClean="0">
              <a:solidFill>
                <a:schemeClr val="bg1"/>
              </a:solidFill>
              <a:latin typeface="+mn-ea"/>
              <a:ea typeface="+mn-ea"/>
            </a:rPr>
            <a:t>ileOutputStream</a:t>
          </a:r>
          <a:r>
            <a:rPr lang="en-GB" altLang="zh-CN" sz="1800" b="1" dirty="0" smtClean="0">
              <a:solidFill>
                <a:schemeClr val="bg1"/>
              </a:solidFill>
              <a:latin typeface="+mn-ea"/>
              <a:ea typeface="+mn-ea"/>
            </a:rPr>
            <a:t> </a:t>
          </a:r>
          <a:r>
            <a:rPr lang="zh-CN" altLang="en-US" sz="1800" b="1" dirty="0" smtClean="0">
              <a:latin typeface="+mn-ea"/>
              <a:ea typeface="+mn-ea"/>
            </a:rPr>
            <a:t>对象</a:t>
          </a:r>
          <a:endParaRPr lang="zh-CN" altLang="en-US" sz="1800" b="1" dirty="0">
            <a:solidFill>
              <a:srgbClr val="002060"/>
            </a:solidFill>
            <a:latin typeface="+mn-ea"/>
            <a:ea typeface="+mn-ea"/>
          </a:endParaRPr>
        </a:p>
      </dgm:t>
    </dgm:pt>
    <dgm:pt modelId="{43DC25D6-8BA6-4BE9-9897-53B031C2EC9A}" type="parTrans" cxnId="{6A8B75C6-E035-488C-8CE5-10BA49B4A070}">
      <dgm:prSet/>
      <dgm:spPr/>
      <dgm:t>
        <a:bodyPr/>
        <a:lstStyle/>
        <a:p>
          <a:endParaRPr lang="zh-CN" altLang="en-US" sz="14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D1975FF2-B0AE-46B3-9E17-60613E19A3C7}" type="sibTrans" cxnId="{6A8B75C6-E035-488C-8CE5-10BA49B4A070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 sz="10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5F44C523-3B11-4730-B063-113CB7D328FE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</a:rPr>
            <a:t>把数据写入文本文件</a:t>
          </a:r>
          <a:endParaRPr lang="zh-CN" altLang="en-US" sz="1800" b="1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43B7209D-CADA-4893-B313-291466B3D078}" type="parTrans" cxnId="{6E0C3203-D41B-48B6-AE1E-3923091DB914}">
      <dgm:prSet/>
      <dgm:spPr/>
      <dgm:t>
        <a:bodyPr/>
        <a:lstStyle/>
        <a:p>
          <a:endParaRPr lang="zh-CN" altLang="en-US" sz="14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F58556E-065D-4F93-8770-6151DE41D380}" type="sibTrans" cxnId="{6E0C3203-D41B-48B6-AE1E-3923091DB914}">
      <dgm:prSet custT="1"/>
      <dgm:spPr/>
      <dgm:t>
        <a:bodyPr/>
        <a:lstStyle/>
        <a:p>
          <a:endParaRPr lang="zh-CN" altLang="en-US" sz="3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08BFD8D6-4E7C-4A03-96D6-6CE6E4FA1AFB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关闭文件流对象</a:t>
          </a:r>
          <a:endParaRPr lang="zh-CN" altLang="en-US" sz="18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E502EEA1-DECE-49B7-A16A-EC7922BA2F65}" type="sibTrans" cxnId="{BB0F5D45-B2B4-47E4-87D6-D2BB761FDB55}">
      <dgm:prSet/>
      <dgm:spPr/>
      <dgm:t>
        <a:bodyPr/>
        <a:lstStyle/>
        <a:p>
          <a:endParaRPr lang="zh-CN" altLang="en-US" sz="1400"/>
        </a:p>
      </dgm:t>
    </dgm:pt>
    <dgm:pt modelId="{2D253B03-CADC-4CF4-9EE5-FA90E03E322B}" type="parTrans" cxnId="{BB0F5D45-B2B4-47E4-87D6-D2BB761FDB55}">
      <dgm:prSet/>
      <dgm:spPr/>
      <dgm:t>
        <a:bodyPr/>
        <a:lstStyle/>
        <a:p>
          <a:endParaRPr lang="zh-CN" altLang="en-US" sz="1400"/>
        </a:p>
      </dgm:t>
    </dgm:pt>
    <dgm:pt modelId="{FBC78B82-71BB-4732-92D0-F8F3D6140E95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引入相关的类</a:t>
          </a:r>
          <a:endParaRPr lang="zh-CN" altLang="en-US" sz="18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79B2A958-3CF3-4BD9-98C1-15FD5A19F00C}" type="sibTrans" cxnId="{1C4EBB7F-7E57-4922-B333-BDD5352832D2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 sz="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DADB2FCA-D1A8-4A28-A43F-BEBC9D936339}" type="parTrans" cxnId="{1C4EBB7F-7E57-4922-B333-BDD5352832D2}">
      <dgm:prSet/>
      <dgm:spPr/>
      <dgm:t>
        <a:bodyPr/>
        <a:lstStyle/>
        <a:p>
          <a:endParaRPr lang="zh-CN" altLang="en-US" sz="14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8D48B6D9-B589-4C83-8441-3A008E91F796}" type="pres">
      <dgm:prSet presAssocID="{17FFC8E8-1281-4E8A-A436-0A6C03A17223}" presName="linearFlow" presStyleCnt="0">
        <dgm:presLayoutVars>
          <dgm:resizeHandles val="exact"/>
        </dgm:presLayoutVars>
      </dgm:prSet>
      <dgm:spPr/>
    </dgm:pt>
    <dgm:pt modelId="{3FA06EC8-D875-4D3E-B320-A4B8DEC72CA5}" type="pres">
      <dgm:prSet presAssocID="{FBC78B82-71BB-4732-92D0-F8F3D6140E95}" presName="node" presStyleLbl="node1" presStyleIdx="0" presStyleCnt="4" custScaleX="110707" custLinFactNeighborX="-728" custLinFactNeighborY="-15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A3BC9-CE11-4202-9BF5-54A966EBB512}" type="pres">
      <dgm:prSet presAssocID="{79B2A958-3CF3-4BD9-98C1-15FD5A19F00C}" presName="sibTrans" presStyleLbl="sibTrans2D1" presStyleIdx="0" presStyleCnt="3" custScaleX="99082" custScaleY="116342" custLinFactNeighborX="-25134" custLinFactNeighborY="-2187"/>
      <dgm:spPr/>
      <dgm:t>
        <a:bodyPr/>
        <a:lstStyle/>
        <a:p>
          <a:endParaRPr lang="zh-CN" altLang="en-US"/>
        </a:p>
      </dgm:t>
    </dgm:pt>
    <dgm:pt modelId="{C833BF04-FD7B-42CC-90CD-808B1F6B30A4}" type="pres">
      <dgm:prSet presAssocID="{79B2A958-3CF3-4BD9-98C1-15FD5A19F00C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92B3F61D-C87B-4CD5-96F7-72E7CF36C22C}" type="pres">
      <dgm:prSet presAssocID="{CB7342E7-3DA6-43C8-ADDE-BBF5A857C09A}" presName="node" presStyleLbl="node1" presStyleIdx="1" presStyleCnt="4" custScaleX="123667" custScaleY="118891" custLinFactNeighborY="-308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5A1839-173D-464E-8D50-16F344D875F6}" type="pres">
      <dgm:prSet presAssocID="{D1975FF2-B0AE-46B3-9E17-60613E19A3C7}" presName="sibTrans" presStyleLbl="sibTrans2D1" presStyleIdx="1" presStyleCnt="3" custScaleX="137556" custScaleY="123056"/>
      <dgm:spPr/>
      <dgm:t>
        <a:bodyPr/>
        <a:lstStyle/>
        <a:p>
          <a:endParaRPr lang="zh-CN" altLang="en-US"/>
        </a:p>
      </dgm:t>
    </dgm:pt>
    <dgm:pt modelId="{8D31C17C-0268-47B2-9817-CE22743A1925}" type="pres">
      <dgm:prSet presAssocID="{D1975FF2-B0AE-46B3-9E17-60613E19A3C7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6467AA0F-AA93-4C5E-8FB3-BCA178A7E8F0}" type="pres">
      <dgm:prSet presAssocID="{5F44C523-3B11-4730-B063-113CB7D328FE}" presName="node" presStyleLbl="node1" presStyleIdx="2" presStyleCnt="4" custScaleX="115628" custLinFactNeighborY="-72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D54DA6-3C03-4AEC-B07B-8D9EA6CD236B}" type="pres">
      <dgm:prSet presAssocID="{4F58556E-065D-4F93-8770-6151DE41D380}" presName="sibTrans" presStyleLbl="sibTrans2D1" presStyleIdx="2" presStyleCnt="3" custFlipVert="1" custScaleX="16616" custScaleY="13995" custLinFactNeighborX="10894" custLinFactNeighborY="-7530"/>
      <dgm:spPr>
        <a:prstGeom prst="leftArrow">
          <a:avLst/>
        </a:prstGeom>
      </dgm:spPr>
      <dgm:t>
        <a:bodyPr/>
        <a:lstStyle/>
        <a:p>
          <a:endParaRPr lang="zh-CN" altLang="en-US"/>
        </a:p>
      </dgm:t>
    </dgm:pt>
    <dgm:pt modelId="{00B8A430-FF82-4A24-B7EB-52D2E178FCBC}" type="pres">
      <dgm:prSet presAssocID="{4F58556E-065D-4F93-8770-6151DE41D380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3A4C65DA-7EE2-4F8C-A432-B89D90F33BEA}" type="pres">
      <dgm:prSet presAssocID="{08BFD8D6-4E7C-4A03-96D6-6CE6E4FA1AFB}" presName="node" presStyleLbl="node1" presStyleIdx="3" presStyleCnt="4" custScaleX="115628" custLinFactNeighborY="-104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B67B2F-757A-488B-81F3-06BC01AD106C}" type="presOf" srcId="{FBC78B82-71BB-4732-92D0-F8F3D6140E95}" destId="{3FA06EC8-D875-4D3E-B320-A4B8DEC72CA5}" srcOrd="0" destOrd="0" presId="urn:microsoft.com/office/officeart/2005/8/layout/process2"/>
    <dgm:cxn modelId="{21853A17-CB0D-4253-8AC2-DA49CA2ADB85}" type="presOf" srcId="{D1975FF2-B0AE-46B3-9E17-60613E19A3C7}" destId="{8D31C17C-0268-47B2-9817-CE22743A1925}" srcOrd="1" destOrd="0" presId="urn:microsoft.com/office/officeart/2005/8/layout/process2"/>
    <dgm:cxn modelId="{4C64E3C1-1AB8-4B9C-AEFC-C34EEDA76D6F}" type="presOf" srcId="{D1975FF2-B0AE-46B3-9E17-60613E19A3C7}" destId="{335A1839-173D-464E-8D50-16F344D875F6}" srcOrd="0" destOrd="0" presId="urn:microsoft.com/office/officeart/2005/8/layout/process2"/>
    <dgm:cxn modelId="{7B661269-7B51-4977-A725-FCF260D80FE3}" type="presOf" srcId="{4F58556E-065D-4F93-8770-6151DE41D380}" destId="{AAD54DA6-3C03-4AEC-B07B-8D9EA6CD236B}" srcOrd="0" destOrd="0" presId="urn:microsoft.com/office/officeart/2005/8/layout/process2"/>
    <dgm:cxn modelId="{3E2556BD-D82A-40C6-9268-82E4CA237907}" type="presOf" srcId="{79B2A958-3CF3-4BD9-98C1-15FD5A19F00C}" destId="{382A3BC9-CE11-4202-9BF5-54A966EBB512}" srcOrd="0" destOrd="0" presId="urn:microsoft.com/office/officeart/2005/8/layout/process2"/>
    <dgm:cxn modelId="{1C4EBB7F-7E57-4922-B333-BDD5352832D2}" srcId="{17FFC8E8-1281-4E8A-A436-0A6C03A17223}" destId="{FBC78B82-71BB-4732-92D0-F8F3D6140E95}" srcOrd="0" destOrd="0" parTransId="{DADB2FCA-D1A8-4A28-A43F-BEBC9D936339}" sibTransId="{79B2A958-3CF3-4BD9-98C1-15FD5A19F00C}"/>
    <dgm:cxn modelId="{6A8B75C6-E035-488C-8CE5-10BA49B4A070}" srcId="{17FFC8E8-1281-4E8A-A436-0A6C03A17223}" destId="{CB7342E7-3DA6-43C8-ADDE-BBF5A857C09A}" srcOrd="1" destOrd="0" parTransId="{43DC25D6-8BA6-4BE9-9897-53B031C2EC9A}" sibTransId="{D1975FF2-B0AE-46B3-9E17-60613E19A3C7}"/>
    <dgm:cxn modelId="{292F10E8-A076-4B26-8599-6DA97BC40A59}" type="presOf" srcId="{CB7342E7-3DA6-43C8-ADDE-BBF5A857C09A}" destId="{92B3F61D-C87B-4CD5-96F7-72E7CF36C22C}" srcOrd="0" destOrd="0" presId="urn:microsoft.com/office/officeart/2005/8/layout/process2"/>
    <dgm:cxn modelId="{6E0C3203-D41B-48B6-AE1E-3923091DB914}" srcId="{17FFC8E8-1281-4E8A-A436-0A6C03A17223}" destId="{5F44C523-3B11-4730-B063-113CB7D328FE}" srcOrd="2" destOrd="0" parTransId="{43B7209D-CADA-4893-B313-291466B3D078}" sibTransId="{4F58556E-065D-4F93-8770-6151DE41D380}"/>
    <dgm:cxn modelId="{127E1A12-A618-459B-BB31-DD19C596C015}" type="presOf" srcId="{79B2A958-3CF3-4BD9-98C1-15FD5A19F00C}" destId="{C833BF04-FD7B-42CC-90CD-808B1F6B30A4}" srcOrd="1" destOrd="0" presId="urn:microsoft.com/office/officeart/2005/8/layout/process2"/>
    <dgm:cxn modelId="{02AAFC52-A1F1-4DDE-B4C9-AA2C98D16FAA}" type="presOf" srcId="{5F44C523-3B11-4730-B063-113CB7D328FE}" destId="{6467AA0F-AA93-4C5E-8FB3-BCA178A7E8F0}" srcOrd="0" destOrd="0" presId="urn:microsoft.com/office/officeart/2005/8/layout/process2"/>
    <dgm:cxn modelId="{96FD8B42-8A97-4AD3-8B5F-D32DB48BFAD4}" type="presOf" srcId="{17FFC8E8-1281-4E8A-A436-0A6C03A17223}" destId="{8D48B6D9-B589-4C83-8441-3A008E91F796}" srcOrd="0" destOrd="0" presId="urn:microsoft.com/office/officeart/2005/8/layout/process2"/>
    <dgm:cxn modelId="{D24FC71F-953B-4BF1-837E-DE469085D019}" type="presOf" srcId="{08BFD8D6-4E7C-4A03-96D6-6CE6E4FA1AFB}" destId="{3A4C65DA-7EE2-4F8C-A432-B89D90F33BEA}" srcOrd="0" destOrd="0" presId="urn:microsoft.com/office/officeart/2005/8/layout/process2"/>
    <dgm:cxn modelId="{BB0F5D45-B2B4-47E4-87D6-D2BB761FDB55}" srcId="{17FFC8E8-1281-4E8A-A436-0A6C03A17223}" destId="{08BFD8D6-4E7C-4A03-96D6-6CE6E4FA1AFB}" srcOrd="3" destOrd="0" parTransId="{2D253B03-CADC-4CF4-9EE5-FA90E03E322B}" sibTransId="{E502EEA1-DECE-49B7-A16A-EC7922BA2F65}"/>
    <dgm:cxn modelId="{05530364-EFFE-4AD3-A24B-46E34ED04379}" type="presOf" srcId="{4F58556E-065D-4F93-8770-6151DE41D380}" destId="{00B8A430-FF82-4A24-B7EB-52D2E178FCBC}" srcOrd="1" destOrd="0" presId="urn:microsoft.com/office/officeart/2005/8/layout/process2"/>
    <dgm:cxn modelId="{477AA707-D721-4F02-98D9-59DE5AD6CFCD}" type="presParOf" srcId="{8D48B6D9-B589-4C83-8441-3A008E91F796}" destId="{3FA06EC8-D875-4D3E-B320-A4B8DEC72CA5}" srcOrd="0" destOrd="0" presId="urn:microsoft.com/office/officeart/2005/8/layout/process2"/>
    <dgm:cxn modelId="{710BA38D-EC26-4694-93AE-D9731D640EE3}" type="presParOf" srcId="{8D48B6D9-B589-4C83-8441-3A008E91F796}" destId="{382A3BC9-CE11-4202-9BF5-54A966EBB512}" srcOrd="1" destOrd="0" presId="urn:microsoft.com/office/officeart/2005/8/layout/process2"/>
    <dgm:cxn modelId="{0F4B7642-ECB8-481B-9273-AA54ED8DE842}" type="presParOf" srcId="{382A3BC9-CE11-4202-9BF5-54A966EBB512}" destId="{C833BF04-FD7B-42CC-90CD-808B1F6B30A4}" srcOrd="0" destOrd="0" presId="urn:microsoft.com/office/officeart/2005/8/layout/process2"/>
    <dgm:cxn modelId="{B943883E-EF3A-4CFA-8379-E3F578C76159}" type="presParOf" srcId="{8D48B6D9-B589-4C83-8441-3A008E91F796}" destId="{92B3F61D-C87B-4CD5-96F7-72E7CF36C22C}" srcOrd="2" destOrd="0" presId="urn:microsoft.com/office/officeart/2005/8/layout/process2"/>
    <dgm:cxn modelId="{AAA809C1-665F-43E5-B6D2-317F063D9393}" type="presParOf" srcId="{8D48B6D9-B589-4C83-8441-3A008E91F796}" destId="{335A1839-173D-464E-8D50-16F344D875F6}" srcOrd="3" destOrd="0" presId="urn:microsoft.com/office/officeart/2005/8/layout/process2"/>
    <dgm:cxn modelId="{F4B6C976-CEEF-487F-B2E8-408BB991D157}" type="presParOf" srcId="{335A1839-173D-464E-8D50-16F344D875F6}" destId="{8D31C17C-0268-47B2-9817-CE22743A1925}" srcOrd="0" destOrd="0" presId="urn:microsoft.com/office/officeart/2005/8/layout/process2"/>
    <dgm:cxn modelId="{28FBEA44-6040-46C4-821B-55FCA47C257C}" type="presParOf" srcId="{8D48B6D9-B589-4C83-8441-3A008E91F796}" destId="{6467AA0F-AA93-4C5E-8FB3-BCA178A7E8F0}" srcOrd="4" destOrd="0" presId="urn:microsoft.com/office/officeart/2005/8/layout/process2"/>
    <dgm:cxn modelId="{1BF748DD-5AF8-4013-B950-4944B4E7BD93}" type="presParOf" srcId="{8D48B6D9-B589-4C83-8441-3A008E91F796}" destId="{AAD54DA6-3C03-4AEC-B07B-8D9EA6CD236B}" srcOrd="5" destOrd="0" presId="urn:microsoft.com/office/officeart/2005/8/layout/process2"/>
    <dgm:cxn modelId="{77B96D59-D3D9-418F-8A44-B0DF1B566C2A}" type="presParOf" srcId="{AAD54DA6-3C03-4AEC-B07B-8D9EA6CD236B}" destId="{00B8A430-FF82-4A24-B7EB-52D2E178FCBC}" srcOrd="0" destOrd="0" presId="urn:microsoft.com/office/officeart/2005/8/layout/process2"/>
    <dgm:cxn modelId="{A9833ECC-A39C-4F3F-B1B6-918939ED6534}" type="presParOf" srcId="{8D48B6D9-B589-4C83-8441-3A008E91F796}" destId="{3A4C65DA-7EE2-4F8C-A432-B89D90F33BE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FFC8E8-1281-4E8A-A436-0A6C03A17223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</dgm:pt>
    <dgm:pt modelId="{FBC78B82-71BB-4732-92D0-F8F3D6140E95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引入相关的类</a:t>
          </a:r>
          <a:endParaRPr lang="zh-CN" altLang="en-US" sz="20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DADB2FCA-D1A8-4A28-A43F-BEBC9D936339}" type="parTrans" cxnId="{1C4EBB7F-7E57-4922-B333-BDD5352832D2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79B2A958-3CF3-4BD9-98C1-15FD5A19F00C}" type="sibTrans" cxnId="{1C4EBB7F-7E57-4922-B333-BDD5352832D2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 sz="105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CB7342E7-3DA6-43C8-ADDE-BBF5A857C09A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构造</a:t>
          </a:r>
          <a:r>
            <a:rPr lang="en-US" altLang="zh-CN" sz="2000" b="1" dirty="0" err="1" smtClean="0"/>
            <a:t>BufferedReader</a:t>
          </a:r>
          <a:r>
            <a:rPr lang="en-US" altLang="zh-CN" sz="2000" b="1" dirty="0" smtClean="0"/>
            <a:t> </a:t>
          </a:r>
          <a:r>
            <a:rPr lang="zh-CN" altLang="en-US" sz="2000" b="1" dirty="0" smtClean="0"/>
            <a:t>对象和</a:t>
          </a:r>
          <a:r>
            <a:rPr lang="en-US" sz="2000" b="1" dirty="0" err="1" smtClean="0"/>
            <a:t>FileReader</a:t>
          </a:r>
          <a:r>
            <a:rPr lang="en-US" sz="2000" b="1" dirty="0" smtClean="0"/>
            <a:t> </a:t>
          </a:r>
          <a:r>
            <a:rPr lang="zh-CN" altLang="en-US" sz="2000" b="1" dirty="0" smtClean="0"/>
            <a:t>对象</a:t>
          </a:r>
          <a:endParaRPr lang="zh-CN" altLang="en-US" sz="20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3DC25D6-8BA6-4BE9-9897-53B031C2EC9A}" type="parTrans" cxnId="{6A8B75C6-E035-488C-8CE5-10BA49B4A070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D1975FF2-B0AE-46B3-9E17-60613E19A3C7}" type="sibTrans" cxnId="{6A8B75C6-E035-488C-8CE5-10BA49B4A070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 sz="105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5F44C523-3B11-4730-B063-113CB7D328FE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sz="2000" b="1" dirty="0" smtClean="0"/>
            <a:t>调用</a:t>
          </a:r>
          <a:r>
            <a:rPr lang="en-US" sz="2000" b="1" dirty="0" err="1" smtClean="0"/>
            <a:t>readLine</a:t>
          </a:r>
          <a:r>
            <a:rPr lang="en-US" sz="2000" b="1" dirty="0" smtClean="0"/>
            <a:t> </a:t>
          </a:r>
          <a:r>
            <a:rPr lang="pt-BR" sz="2000" b="1" dirty="0" smtClean="0"/>
            <a:t>()</a:t>
          </a:r>
          <a:r>
            <a:rPr lang="zh-CN" sz="2000" b="1" dirty="0" smtClean="0"/>
            <a:t>方法读取数据</a:t>
          </a:r>
          <a:endParaRPr lang="zh-CN" altLang="en-US" sz="20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3B7209D-CADA-4893-B313-291466B3D078}" type="parTrans" cxnId="{6E0C3203-D41B-48B6-AE1E-3923091DB914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F58556E-065D-4F93-8770-6151DE41D380}" type="sibTrans" cxnId="{6E0C3203-D41B-48B6-AE1E-3923091DB914}">
      <dgm:prSet custT="1"/>
      <dgm:spPr/>
      <dgm:t>
        <a:bodyPr/>
        <a:lstStyle/>
        <a:p>
          <a:endParaRPr lang="zh-CN" altLang="en-US" sz="4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08BFD8D6-4E7C-4A03-96D6-6CE6E4FA1AFB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关闭文件流对象</a:t>
          </a:r>
          <a:endParaRPr lang="zh-CN" altLang="en-US" sz="20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E502EEA1-DECE-49B7-A16A-EC7922BA2F65}" type="sibTrans" cxnId="{BB0F5D45-B2B4-47E4-87D6-D2BB761FDB55}">
      <dgm:prSet/>
      <dgm:spPr/>
      <dgm:t>
        <a:bodyPr/>
        <a:lstStyle/>
        <a:p>
          <a:endParaRPr lang="zh-CN" altLang="en-US" sz="1600"/>
        </a:p>
      </dgm:t>
    </dgm:pt>
    <dgm:pt modelId="{2D253B03-CADC-4CF4-9EE5-FA90E03E322B}" type="parTrans" cxnId="{BB0F5D45-B2B4-47E4-87D6-D2BB761FDB55}">
      <dgm:prSet/>
      <dgm:spPr/>
      <dgm:t>
        <a:bodyPr/>
        <a:lstStyle/>
        <a:p>
          <a:endParaRPr lang="zh-CN" altLang="en-US" sz="1600"/>
        </a:p>
      </dgm:t>
    </dgm:pt>
    <dgm:pt modelId="{8D48B6D9-B589-4C83-8441-3A008E91F796}" type="pres">
      <dgm:prSet presAssocID="{17FFC8E8-1281-4E8A-A436-0A6C03A17223}" presName="linearFlow" presStyleCnt="0">
        <dgm:presLayoutVars>
          <dgm:resizeHandles val="exact"/>
        </dgm:presLayoutVars>
      </dgm:prSet>
      <dgm:spPr/>
    </dgm:pt>
    <dgm:pt modelId="{3FA06EC8-D875-4D3E-B320-A4B8DEC72CA5}" type="pres">
      <dgm:prSet presAssocID="{FBC78B82-71BB-4732-92D0-F8F3D6140E95}" presName="node" presStyleLbl="node1" presStyleIdx="0" presStyleCnt="4" custScaleX="1429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A3BC9-CE11-4202-9BF5-54A966EBB512}" type="pres">
      <dgm:prSet presAssocID="{79B2A958-3CF3-4BD9-98C1-15FD5A19F00C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C833BF04-FD7B-42CC-90CD-808B1F6B30A4}" type="pres">
      <dgm:prSet presAssocID="{79B2A958-3CF3-4BD9-98C1-15FD5A19F00C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92B3F61D-C87B-4CD5-96F7-72E7CF36C22C}" type="pres">
      <dgm:prSet presAssocID="{CB7342E7-3DA6-43C8-ADDE-BBF5A857C09A}" presName="node" presStyleLbl="node1" presStyleIdx="1" presStyleCnt="4" custScaleX="145857" custScaleY="1743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5A1839-173D-464E-8D50-16F344D875F6}" type="pres">
      <dgm:prSet presAssocID="{D1975FF2-B0AE-46B3-9E17-60613E19A3C7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8D31C17C-0268-47B2-9817-CE22743A1925}" type="pres">
      <dgm:prSet presAssocID="{D1975FF2-B0AE-46B3-9E17-60613E19A3C7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6467AA0F-AA93-4C5E-8FB3-BCA178A7E8F0}" type="pres">
      <dgm:prSet presAssocID="{5F44C523-3B11-4730-B063-113CB7D328FE}" presName="node" presStyleLbl="node1" presStyleIdx="2" presStyleCnt="4" custScaleX="148717" custScaleY="1155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D54DA6-3C03-4AEC-B07B-8D9EA6CD236B}" type="pres">
      <dgm:prSet presAssocID="{4F58556E-065D-4F93-8770-6151DE41D380}" presName="sibTrans" presStyleLbl="sibTrans2D1" presStyleIdx="2" presStyleCnt="3" custFlipVert="1" custScaleX="16616" custScaleY="13995" custLinFactNeighborX="10894" custLinFactNeighborY="-7530"/>
      <dgm:spPr>
        <a:prstGeom prst="leftArrow">
          <a:avLst/>
        </a:prstGeom>
      </dgm:spPr>
      <dgm:t>
        <a:bodyPr/>
        <a:lstStyle/>
        <a:p>
          <a:endParaRPr lang="zh-CN" altLang="en-US"/>
        </a:p>
      </dgm:t>
    </dgm:pt>
    <dgm:pt modelId="{00B8A430-FF82-4A24-B7EB-52D2E178FCBC}" type="pres">
      <dgm:prSet presAssocID="{4F58556E-065D-4F93-8770-6151DE41D380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3A4C65DA-7EE2-4F8C-A432-B89D90F33BEA}" type="pres">
      <dgm:prSet presAssocID="{08BFD8D6-4E7C-4A03-96D6-6CE6E4FA1AFB}" presName="node" presStyleLbl="node1" presStyleIdx="3" presStyleCnt="4" custScaleX="148717" custLinFactNeighborY="-21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C1192F-C615-4F51-8C6A-4BC7CDAFE070}" type="presOf" srcId="{79B2A958-3CF3-4BD9-98C1-15FD5A19F00C}" destId="{C833BF04-FD7B-42CC-90CD-808B1F6B30A4}" srcOrd="1" destOrd="0" presId="urn:microsoft.com/office/officeart/2005/8/layout/process2"/>
    <dgm:cxn modelId="{91D05AFA-CCB3-41A3-B03D-E74BA7DC0517}" type="presOf" srcId="{08BFD8D6-4E7C-4A03-96D6-6CE6E4FA1AFB}" destId="{3A4C65DA-7EE2-4F8C-A432-B89D90F33BEA}" srcOrd="0" destOrd="0" presId="urn:microsoft.com/office/officeart/2005/8/layout/process2"/>
    <dgm:cxn modelId="{53FDBD78-D65A-4FD6-8D50-E97607927B49}" type="presOf" srcId="{D1975FF2-B0AE-46B3-9E17-60613E19A3C7}" destId="{8D31C17C-0268-47B2-9817-CE22743A1925}" srcOrd="1" destOrd="0" presId="urn:microsoft.com/office/officeart/2005/8/layout/process2"/>
    <dgm:cxn modelId="{62AD1BCA-5D6F-4E7F-A43A-7339461E63E7}" type="presOf" srcId="{FBC78B82-71BB-4732-92D0-F8F3D6140E95}" destId="{3FA06EC8-D875-4D3E-B320-A4B8DEC72CA5}" srcOrd="0" destOrd="0" presId="urn:microsoft.com/office/officeart/2005/8/layout/process2"/>
    <dgm:cxn modelId="{1C4EBB7F-7E57-4922-B333-BDD5352832D2}" srcId="{17FFC8E8-1281-4E8A-A436-0A6C03A17223}" destId="{FBC78B82-71BB-4732-92D0-F8F3D6140E95}" srcOrd="0" destOrd="0" parTransId="{DADB2FCA-D1A8-4A28-A43F-BEBC9D936339}" sibTransId="{79B2A958-3CF3-4BD9-98C1-15FD5A19F00C}"/>
    <dgm:cxn modelId="{6A8B75C6-E035-488C-8CE5-10BA49B4A070}" srcId="{17FFC8E8-1281-4E8A-A436-0A6C03A17223}" destId="{CB7342E7-3DA6-43C8-ADDE-BBF5A857C09A}" srcOrd="1" destOrd="0" parTransId="{43DC25D6-8BA6-4BE9-9897-53B031C2EC9A}" sibTransId="{D1975FF2-B0AE-46B3-9E17-60613E19A3C7}"/>
    <dgm:cxn modelId="{6B4413D1-563A-416D-A89C-A78058BA7486}" type="presOf" srcId="{4F58556E-065D-4F93-8770-6151DE41D380}" destId="{00B8A430-FF82-4A24-B7EB-52D2E178FCBC}" srcOrd="1" destOrd="0" presId="urn:microsoft.com/office/officeart/2005/8/layout/process2"/>
    <dgm:cxn modelId="{6E0C3203-D41B-48B6-AE1E-3923091DB914}" srcId="{17FFC8E8-1281-4E8A-A436-0A6C03A17223}" destId="{5F44C523-3B11-4730-B063-113CB7D328FE}" srcOrd="2" destOrd="0" parTransId="{43B7209D-CADA-4893-B313-291466B3D078}" sibTransId="{4F58556E-065D-4F93-8770-6151DE41D380}"/>
    <dgm:cxn modelId="{FC91A974-2524-491A-8ED5-C0B8F13B5E43}" type="presOf" srcId="{4F58556E-065D-4F93-8770-6151DE41D380}" destId="{AAD54DA6-3C03-4AEC-B07B-8D9EA6CD236B}" srcOrd="0" destOrd="0" presId="urn:microsoft.com/office/officeart/2005/8/layout/process2"/>
    <dgm:cxn modelId="{7E9D3348-33CB-4ABF-8A3D-8E49FE5C96A3}" type="presOf" srcId="{79B2A958-3CF3-4BD9-98C1-15FD5A19F00C}" destId="{382A3BC9-CE11-4202-9BF5-54A966EBB512}" srcOrd="0" destOrd="0" presId="urn:microsoft.com/office/officeart/2005/8/layout/process2"/>
    <dgm:cxn modelId="{D31987A8-7403-4F79-A6DC-27082D386C99}" type="presOf" srcId="{5F44C523-3B11-4730-B063-113CB7D328FE}" destId="{6467AA0F-AA93-4C5E-8FB3-BCA178A7E8F0}" srcOrd="0" destOrd="0" presId="urn:microsoft.com/office/officeart/2005/8/layout/process2"/>
    <dgm:cxn modelId="{18624590-793C-41BF-82A2-C87B7D587FFC}" type="presOf" srcId="{D1975FF2-B0AE-46B3-9E17-60613E19A3C7}" destId="{335A1839-173D-464E-8D50-16F344D875F6}" srcOrd="0" destOrd="0" presId="urn:microsoft.com/office/officeart/2005/8/layout/process2"/>
    <dgm:cxn modelId="{4690163F-F3B1-4EF6-8A18-B3853DCE71F9}" type="presOf" srcId="{17FFC8E8-1281-4E8A-A436-0A6C03A17223}" destId="{8D48B6D9-B589-4C83-8441-3A008E91F796}" srcOrd="0" destOrd="0" presId="urn:microsoft.com/office/officeart/2005/8/layout/process2"/>
    <dgm:cxn modelId="{BB0F5D45-B2B4-47E4-87D6-D2BB761FDB55}" srcId="{17FFC8E8-1281-4E8A-A436-0A6C03A17223}" destId="{08BFD8D6-4E7C-4A03-96D6-6CE6E4FA1AFB}" srcOrd="3" destOrd="0" parTransId="{2D253B03-CADC-4CF4-9EE5-FA90E03E322B}" sibTransId="{E502EEA1-DECE-49B7-A16A-EC7922BA2F65}"/>
    <dgm:cxn modelId="{7C034E65-34F0-41F6-8DDB-77B21B55F18C}" type="presOf" srcId="{CB7342E7-3DA6-43C8-ADDE-BBF5A857C09A}" destId="{92B3F61D-C87B-4CD5-96F7-72E7CF36C22C}" srcOrd="0" destOrd="0" presId="urn:microsoft.com/office/officeart/2005/8/layout/process2"/>
    <dgm:cxn modelId="{4D6F6032-BA10-4A66-9665-3CCE73379906}" type="presParOf" srcId="{8D48B6D9-B589-4C83-8441-3A008E91F796}" destId="{3FA06EC8-D875-4D3E-B320-A4B8DEC72CA5}" srcOrd="0" destOrd="0" presId="urn:microsoft.com/office/officeart/2005/8/layout/process2"/>
    <dgm:cxn modelId="{AB4AA43D-C4FC-4D68-B72C-B4818AEF83BD}" type="presParOf" srcId="{8D48B6D9-B589-4C83-8441-3A008E91F796}" destId="{382A3BC9-CE11-4202-9BF5-54A966EBB512}" srcOrd="1" destOrd="0" presId="urn:microsoft.com/office/officeart/2005/8/layout/process2"/>
    <dgm:cxn modelId="{F90DC2AF-86D9-4F59-8F23-FF1B37527F72}" type="presParOf" srcId="{382A3BC9-CE11-4202-9BF5-54A966EBB512}" destId="{C833BF04-FD7B-42CC-90CD-808B1F6B30A4}" srcOrd="0" destOrd="0" presId="urn:microsoft.com/office/officeart/2005/8/layout/process2"/>
    <dgm:cxn modelId="{528E5F4B-9E2E-48BC-8929-67F40114AD26}" type="presParOf" srcId="{8D48B6D9-B589-4C83-8441-3A008E91F796}" destId="{92B3F61D-C87B-4CD5-96F7-72E7CF36C22C}" srcOrd="2" destOrd="0" presId="urn:microsoft.com/office/officeart/2005/8/layout/process2"/>
    <dgm:cxn modelId="{634F64A6-0591-41EC-9107-043F353389A1}" type="presParOf" srcId="{8D48B6D9-B589-4C83-8441-3A008E91F796}" destId="{335A1839-173D-464E-8D50-16F344D875F6}" srcOrd="3" destOrd="0" presId="urn:microsoft.com/office/officeart/2005/8/layout/process2"/>
    <dgm:cxn modelId="{0C28C716-2F4A-4DF3-BD5E-179D23935117}" type="presParOf" srcId="{335A1839-173D-464E-8D50-16F344D875F6}" destId="{8D31C17C-0268-47B2-9817-CE22743A1925}" srcOrd="0" destOrd="0" presId="urn:microsoft.com/office/officeart/2005/8/layout/process2"/>
    <dgm:cxn modelId="{6425C6BB-2C52-4311-8BBE-E142017F5BE5}" type="presParOf" srcId="{8D48B6D9-B589-4C83-8441-3A008E91F796}" destId="{6467AA0F-AA93-4C5E-8FB3-BCA178A7E8F0}" srcOrd="4" destOrd="0" presId="urn:microsoft.com/office/officeart/2005/8/layout/process2"/>
    <dgm:cxn modelId="{CAC1F417-BDF2-4D87-8ABA-91AFADBA783E}" type="presParOf" srcId="{8D48B6D9-B589-4C83-8441-3A008E91F796}" destId="{AAD54DA6-3C03-4AEC-B07B-8D9EA6CD236B}" srcOrd="5" destOrd="0" presId="urn:microsoft.com/office/officeart/2005/8/layout/process2"/>
    <dgm:cxn modelId="{2F266401-5CFB-47B1-9C7A-275FF46E804D}" type="presParOf" srcId="{AAD54DA6-3C03-4AEC-B07B-8D9EA6CD236B}" destId="{00B8A430-FF82-4A24-B7EB-52D2E178FCBC}" srcOrd="0" destOrd="0" presId="urn:microsoft.com/office/officeart/2005/8/layout/process2"/>
    <dgm:cxn modelId="{6B4D6E91-B832-4FDB-B3DA-5AE16A55AA3F}" type="presParOf" srcId="{8D48B6D9-B589-4C83-8441-3A008E91F796}" destId="{3A4C65DA-7EE2-4F8C-A432-B89D90F33BE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FFC8E8-1281-4E8A-A436-0A6C03A17223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</dgm:pt>
    <dgm:pt modelId="{FBC78B82-71BB-4732-92D0-F8F3D6140E95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引入相关的类</a:t>
          </a:r>
          <a:endParaRPr lang="zh-CN" altLang="en-US" sz="18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DADB2FCA-D1A8-4A28-A43F-BEBC9D936339}" type="parTrans" cxnId="{1C4EBB7F-7E57-4922-B333-BDD5352832D2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79B2A958-3CF3-4BD9-98C1-15FD5A19F00C}" type="sibTrans" cxnId="{1C4EBB7F-7E57-4922-B333-BDD5352832D2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 sz="11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CB7342E7-3DA6-43C8-ADDE-BBF5A857C09A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构造</a:t>
          </a:r>
          <a:r>
            <a:rPr lang="en-US" altLang="en-US" sz="1800" b="1" dirty="0" err="1" smtClean="0"/>
            <a:t>BufferedWriter</a:t>
          </a:r>
          <a:r>
            <a:rPr lang="zh-CN" altLang="en-US" sz="1800" b="1" dirty="0" smtClean="0"/>
            <a:t>对象和</a:t>
          </a:r>
          <a:r>
            <a:rPr lang="en-US" altLang="en-US" sz="1800" b="1" dirty="0" err="1" smtClean="0"/>
            <a:t>FileWriter</a:t>
          </a:r>
          <a:r>
            <a:rPr lang="zh-CN" altLang="en-US" sz="1800" b="1" dirty="0" smtClean="0"/>
            <a:t>对象</a:t>
          </a:r>
          <a:endParaRPr lang="zh-CN" altLang="en-US" sz="1800" b="1" dirty="0"/>
        </a:p>
      </dgm:t>
    </dgm:pt>
    <dgm:pt modelId="{43DC25D6-8BA6-4BE9-9897-53B031C2EC9A}" type="parTrans" cxnId="{6A8B75C6-E035-488C-8CE5-10BA49B4A070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D1975FF2-B0AE-46B3-9E17-60613E19A3C7}" type="sibTrans" cxnId="{6A8B75C6-E035-488C-8CE5-10BA49B4A070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 sz="11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5F44C523-3B11-4730-B063-113CB7D328FE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调用</a:t>
          </a:r>
          <a:r>
            <a:rPr lang="en-US" altLang="en-US" sz="1800" b="1" dirty="0" smtClean="0"/>
            <a:t>write</a:t>
          </a:r>
          <a:r>
            <a:rPr lang="pt-BR" altLang="en-US" sz="1800" b="1" dirty="0" smtClean="0"/>
            <a:t>()</a:t>
          </a:r>
          <a:r>
            <a:rPr lang="zh-CN" altLang="en-US" sz="1800" b="1" dirty="0" smtClean="0"/>
            <a:t>方法写数据据</a:t>
          </a:r>
          <a:endParaRPr lang="zh-CN" altLang="en-US" sz="1800" b="1" dirty="0"/>
        </a:p>
      </dgm:t>
    </dgm:pt>
    <dgm:pt modelId="{43B7209D-CADA-4893-B313-291466B3D078}" type="parTrans" cxnId="{6E0C3203-D41B-48B6-AE1E-3923091DB914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F58556E-065D-4F93-8770-6151DE41D380}" type="sibTrans" cxnId="{6E0C3203-D41B-48B6-AE1E-3923091DB914}">
      <dgm:prSet custT="1"/>
      <dgm:spPr/>
      <dgm:t>
        <a:bodyPr/>
        <a:lstStyle/>
        <a:p>
          <a:endParaRPr lang="zh-CN" altLang="en-US" sz="4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08BFD8D6-4E7C-4A03-96D6-6CE6E4FA1AFB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流对象的清空和关闭</a:t>
          </a:r>
          <a:r>
            <a:rPr lang="fr-FR" sz="1800" b="1" dirty="0" smtClean="0"/>
            <a:t>flush()</a:t>
          </a:r>
          <a:r>
            <a:rPr lang="zh-CN" altLang="en-US" sz="1800" b="1" dirty="0" smtClean="0"/>
            <a:t>和</a:t>
          </a:r>
          <a:r>
            <a:rPr lang="fr-FR" sz="1800" b="1" dirty="0" smtClean="0"/>
            <a:t>close()</a:t>
          </a:r>
          <a:endParaRPr lang="zh-CN" altLang="en-US" sz="16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E502EEA1-DECE-49B7-A16A-EC7922BA2F65}" type="sibTrans" cxnId="{BB0F5D45-B2B4-47E4-87D6-D2BB761FDB55}">
      <dgm:prSet/>
      <dgm:spPr/>
      <dgm:t>
        <a:bodyPr/>
        <a:lstStyle/>
        <a:p>
          <a:endParaRPr lang="zh-CN" altLang="en-US" sz="1600"/>
        </a:p>
      </dgm:t>
    </dgm:pt>
    <dgm:pt modelId="{2D253B03-CADC-4CF4-9EE5-FA90E03E322B}" type="parTrans" cxnId="{BB0F5D45-B2B4-47E4-87D6-D2BB761FDB55}">
      <dgm:prSet/>
      <dgm:spPr/>
      <dgm:t>
        <a:bodyPr/>
        <a:lstStyle/>
        <a:p>
          <a:endParaRPr lang="zh-CN" altLang="en-US" sz="1600"/>
        </a:p>
      </dgm:t>
    </dgm:pt>
    <dgm:pt modelId="{8D48B6D9-B589-4C83-8441-3A008E91F796}" type="pres">
      <dgm:prSet presAssocID="{17FFC8E8-1281-4E8A-A436-0A6C03A17223}" presName="linearFlow" presStyleCnt="0">
        <dgm:presLayoutVars>
          <dgm:resizeHandles val="exact"/>
        </dgm:presLayoutVars>
      </dgm:prSet>
      <dgm:spPr/>
    </dgm:pt>
    <dgm:pt modelId="{3FA06EC8-D875-4D3E-B320-A4B8DEC72CA5}" type="pres">
      <dgm:prSet presAssocID="{FBC78B82-71BB-4732-92D0-F8F3D6140E95}" presName="node" presStyleLbl="node1" presStyleIdx="0" presStyleCnt="4" custScaleX="1107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A3BC9-CE11-4202-9BF5-54A966EBB512}" type="pres">
      <dgm:prSet presAssocID="{79B2A958-3CF3-4BD9-98C1-15FD5A19F00C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C833BF04-FD7B-42CC-90CD-808B1F6B30A4}" type="pres">
      <dgm:prSet presAssocID="{79B2A958-3CF3-4BD9-98C1-15FD5A19F00C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92B3F61D-C87B-4CD5-96F7-72E7CF36C22C}" type="pres">
      <dgm:prSet presAssocID="{CB7342E7-3DA6-43C8-ADDE-BBF5A857C09A}" presName="node" presStyleLbl="node1" presStyleIdx="1" presStyleCnt="4" custScaleX="1107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5A1839-173D-464E-8D50-16F344D875F6}" type="pres">
      <dgm:prSet presAssocID="{D1975FF2-B0AE-46B3-9E17-60613E19A3C7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8D31C17C-0268-47B2-9817-CE22743A1925}" type="pres">
      <dgm:prSet presAssocID="{D1975FF2-B0AE-46B3-9E17-60613E19A3C7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6467AA0F-AA93-4C5E-8FB3-BCA178A7E8F0}" type="pres">
      <dgm:prSet presAssocID="{5F44C523-3B11-4730-B063-113CB7D328FE}" presName="node" presStyleLbl="node1" presStyleIdx="2" presStyleCnt="4" custScaleX="1156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D54DA6-3C03-4AEC-B07B-8D9EA6CD236B}" type="pres">
      <dgm:prSet presAssocID="{4F58556E-065D-4F93-8770-6151DE41D380}" presName="sibTrans" presStyleLbl="sibTrans2D1" presStyleIdx="2" presStyleCnt="3" custFlipVert="1" custScaleX="16616" custScaleY="13995" custLinFactNeighborX="10894" custLinFactNeighborY="-7530"/>
      <dgm:spPr>
        <a:prstGeom prst="leftArrow">
          <a:avLst/>
        </a:prstGeom>
      </dgm:spPr>
      <dgm:t>
        <a:bodyPr/>
        <a:lstStyle/>
        <a:p>
          <a:endParaRPr lang="zh-CN" altLang="en-US"/>
        </a:p>
      </dgm:t>
    </dgm:pt>
    <dgm:pt modelId="{00B8A430-FF82-4A24-B7EB-52D2E178FCBC}" type="pres">
      <dgm:prSet presAssocID="{4F58556E-065D-4F93-8770-6151DE41D380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3A4C65DA-7EE2-4F8C-A432-B89D90F33BEA}" type="pres">
      <dgm:prSet presAssocID="{08BFD8D6-4E7C-4A03-96D6-6CE6E4FA1AFB}" presName="node" presStyleLbl="node1" presStyleIdx="3" presStyleCnt="4" custScaleX="115628" custLinFactNeighborY="-21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6A45350-F07B-4C66-9E6C-C8D9C5B6AB16}" type="presOf" srcId="{79B2A958-3CF3-4BD9-98C1-15FD5A19F00C}" destId="{382A3BC9-CE11-4202-9BF5-54A966EBB512}" srcOrd="0" destOrd="0" presId="urn:microsoft.com/office/officeart/2005/8/layout/process2"/>
    <dgm:cxn modelId="{7E2FAEE7-472C-473B-AF90-8C94533EC2E5}" type="presOf" srcId="{FBC78B82-71BB-4732-92D0-F8F3D6140E95}" destId="{3FA06EC8-D875-4D3E-B320-A4B8DEC72CA5}" srcOrd="0" destOrd="0" presId="urn:microsoft.com/office/officeart/2005/8/layout/process2"/>
    <dgm:cxn modelId="{4EAE24B8-FC44-40B1-96C6-C5DC9048ECA8}" type="presOf" srcId="{D1975FF2-B0AE-46B3-9E17-60613E19A3C7}" destId="{8D31C17C-0268-47B2-9817-CE22743A1925}" srcOrd="1" destOrd="0" presId="urn:microsoft.com/office/officeart/2005/8/layout/process2"/>
    <dgm:cxn modelId="{1C4EBB7F-7E57-4922-B333-BDD5352832D2}" srcId="{17FFC8E8-1281-4E8A-A436-0A6C03A17223}" destId="{FBC78B82-71BB-4732-92D0-F8F3D6140E95}" srcOrd="0" destOrd="0" parTransId="{DADB2FCA-D1A8-4A28-A43F-BEBC9D936339}" sibTransId="{79B2A958-3CF3-4BD9-98C1-15FD5A19F00C}"/>
    <dgm:cxn modelId="{6A8B75C6-E035-488C-8CE5-10BA49B4A070}" srcId="{17FFC8E8-1281-4E8A-A436-0A6C03A17223}" destId="{CB7342E7-3DA6-43C8-ADDE-BBF5A857C09A}" srcOrd="1" destOrd="0" parTransId="{43DC25D6-8BA6-4BE9-9897-53B031C2EC9A}" sibTransId="{D1975FF2-B0AE-46B3-9E17-60613E19A3C7}"/>
    <dgm:cxn modelId="{BCCB29E8-477F-4C52-B5A1-81E6F283449E}" type="presOf" srcId="{CB7342E7-3DA6-43C8-ADDE-BBF5A857C09A}" destId="{92B3F61D-C87B-4CD5-96F7-72E7CF36C22C}" srcOrd="0" destOrd="0" presId="urn:microsoft.com/office/officeart/2005/8/layout/process2"/>
    <dgm:cxn modelId="{6E0C3203-D41B-48B6-AE1E-3923091DB914}" srcId="{17FFC8E8-1281-4E8A-A436-0A6C03A17223}" destId="{5F44C523-3B11-4730-B063-113CB7D328FE}" srcOrd="2" destOrd="0" parTransId="{43B7209D-CADA-4893-B313-291466B3D078}" sibTransId="{4F58556E-065D-4F93-8770-6151DE41D380}"/>
    <dgm:cxn modelId="{28126859-1F48-443C-999D-9CD978AF3E2A}" type="presOf" srcId="{4F58556E-065D-4F93-8770-6151DE41D380}" destId="{00B8A430-FF82-4A24-B7EB-52D2E178FCBC}" srcOrd="1" destOrd="0" presId="urn:microsoft.com/office/officeart/2005/8/layout/process2"/>
    <dgm:cxn modelId="{59F2DD4D-41BD-403D-8F2F-02AD197B9A4A}" type="presOf" srcId="{08BFD8D6-4E7C-4A03-96D6-6CE6E4FA1AFB}" destId="{3A4C65DA-7EE2-4F8C-A432-B89D90F33BEA}" srcOrd="0" destOrd="0" presId="urn:microsoft.com/office/officeart/2005/8/layout/process2"/>
    <dgm:cxn modelId="{0AFCB6C1-301D-407C-B2AC-D8E8991B6149}" type="presOf" srcId="{79B2A958-3CF3-4BD9-98C1-15FD5A19F00C}" destId="{C833BF04-FD7B-42CC-90CD-808B1F6B30A4}" srcOrd="1" destOrd="0" presId="urn:microsoft.com/office/officeart/2005/8/layout/process2"/>
    <dgm:cxn modelId="{DCEB36DF-61AC-4766-960C-1346D7D32B1E}" type="presOf" srcId="{5F44C523-3B11-4730-B063-113CB7D328FE}" destId="{6467AA0F-AA93-4C5E-8FB3-BCA178A7E8F0}" srcOrd="0" destOrd="0" presId="urn:microsoft.com/office/officeart/2005/8/layout/process2"/>
    <dgm:cxn modelId="{261775AF-8E00-43E9-9CE5-74289B70436C}" type="presOf" srcId="{4F58556E-065D-4F93-8770-6151DE41D380}" destId="{AAD54DA6-3C03-4AEC-B07B-8D9EA6CD236B}" srcOrd="0" destOrd="0" presId="urn:microsoft.com/office/officeart/2005/8/layout/process2"/>
    <dgm:cxn modelId="{6A8B40C3-0E4A-4FCC-9650-FBC917551BFF}" type="presOf" srcId="{D1975FF2-B0AE-46B3-9E17-60613E19A3C7}" destId="{335A1839-173D-464E-8D50-16F344D875F6}" srcOrd="0" destOrd="0" presId="urn:microsoft.com/office/officeart/2005/8/layout/process2"/>
    <dgm:cxn modelId="{BB0F5D45-B2B4-47E4-87D6-D2BB761FDB55}" srcId="{17FFC8E8-1281-4E8A-A436-0A6C03A17223}" destId="{08BFD8D6-4E7C-4A03-96D6-6CE6E4FA1AFB}" srcOrd="3" destOrd="0" parTransId="{2D253B03-CADC-4CF4-9EE5-FA90E03E322B}" sibTransId="{E502EEA1-DECE-49B7-A16A-EC7922BA2F65}"/>
    <dgm:cxn modelId="{802EBE63-FC2B-4372-8C44-2BEB6B7EE361}" type="presOf" srcId="{17FFC8E8-1281-4E8A-A436-0A6C03A17223}" destId="{8D48B6D9-B589-4C83-8441-3A008E91F796}" srcOrd="0" destOrd="0" presId="urn:microsoft.com/office/officeart/2005/8/layout/process2"/>
    <dgm:cxn modelId="{AA413775-B929-494E-8CED-61074A5B4B28}" type="presParOf" srcId="{8D48B6D9-B589-4C83-8441-3A008E91F796}" destId="{3FA06EC8-D875-4D3E-B320-A4B8DEC72CA5}" srcOrd="0" destOrd="0" presId="urn:microsoft.com/office/officeart/2005/8/layout/process2"/>
    <dgm:cxn modelId="{4030E5D8-9401-4817-B224-7D939A4C2264}" type="presParOf" srcId="{8D48B6D9-B589-4C83-8441-3A008E91F796}" destId="{382A3BC9-CE11-4202-9BF5-54A966EBB512}" srcOrd="1" destOrd="0" presId="urn:microsoft.com/office/officeart/2005/8/layout/process2"/>
    <dgm:cxn modelId="{E2B061B3-0AAD-4E3A-91F5-F8513426ABE9}" type="presParOf" srcId="{382A3BC9-CE11-4202-9BF5-54A966EBB512}" destId="{C833BF04-FD7B-42CC-90CD-808B1F6B30A4}" srcOrd="0" destOrd="0" presId="urn:microsoft.com/office/officeart/2005/8/layout/process2"/>
    <dgm:cxn modelId="{6FF1D224-5A26-4C97-AE72-AF3436F7D56F}" type="presParOf" srcId="{8D48B6D9-B589-4C83-8441-3A008E91F796}" destId="{92B3F61D-C87B-4CD5-96F7-72E7CF36C22C}" srcOrd="2" destOrd="0" presId="urn:microsoft.com/office/officeart/2005/8/layout/process2"/>
    <dgm:cxn modelId="{9B3DD36A-4999-4013-B2BA-A459F7850D3E}" type="presParOf" srcId="{8D48B6D9-B589-4C83-8441-3A008E91F796}" destId="{335A1839-173D-464E-8D50-16F344D875F6}" srcOrd="3" destOrd="0" presId="urn:microsoft.com/office/officeart/2005/8/layout/process2"/>
    <dgm:cxn modelId="{8A7ECF32-B960-4A34-9784-982AC26149A9}" type="presParOf" srcId="{335A1839-173D-464E-8D50-16F344D875F6}" destId="{8D31C17C-0268-47B2-9817-CE22743A1925}" srcOrd="0" destOrd="0" presId="urn:microsoft.com/office/officeart/2005/8/layout/process2"/>
    <dgm:cxn modelId="{B192F28D-1E15-436E-8BAD-92A6D8F6D304}" type="presParOf" srcId="{8D48B6D9-B589-4C83-8441-3A008E91F796}" destId="{6467AA0F-AA93-4C5E-8FB3-BCA178A7E8F0}" srcOrd="4" destOrd="0" presId="urn:microsoft.com/office/officeart/2005/8/layout/process2"/>
    <dgm:cxn modelId="{290BDBC7-D67B-4CAD-9BD0-9E5D52DB2AD6}" type="presParOf" srcId="{8D48B6D9-B589-4C83-8441-3A008E91F796}" destId="{AAD54DA6-3C03-4AEC-B07B-8D9EA6CD236B}" srcOrd="5" destOrd="0" presId="urn:microsoft.com/office/officeart/2005/8/layout/process2"/>
    <dgm:cxn modelId="{52D1EDF5-F61D-4BFB-85DE-E7EDD66EE06E}" type="presParOf" srcId="{AAD54DA6-3C03-4AEC-B07B-8D9EA6CD236B}" destId="{00B8A430-FF82-4A24-B7EB-52D2E178FCBC}" srcOrd="0" destOrd="0" presId="urn:microsoft.com/office/officeart/2005/8/layout/process2"/>
    <dgm:cxn modelId="{B0BA93C7-84DB-4643-BBAC-65505FBED8CA}" type="presParOf" srcId="{8D48B6D9-B589-4C83-8441-3A008E91F796}" destId="{3A4C65DA-7EE2-4F8C-A432-B89D90F33BE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FFC8E8-1281-4E8A-A436-0A6C03A17223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</dgm:pt>
    <dgm:pt modelId="{FBC78B82-71BB-4732-92D0-F8F3D6140E95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引入相关的类</a:t>
          </a:r>
          <a:endParaRPr lang="zh-CN" altLang="en-US" sz="18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DADB2FCA-D1A8-4A28-A43F-BEBC9D936339}" type="parTrans" cxnId="{1C4EBB7F-7E57-4922-B333-BDD5352832D2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79B2A958-3CF3-4BD9-98C1-15FD5A19F00C}" type="sibTrans" cxnId="{1C4EBB7F-7E57-4922-B333-BDD5352832D2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 sz="105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CB7342E7-3DA6-43C8-ADDE-BBF5A857C09A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构造数据输入流对象</a:t>
          </a:r>
          <a:endParaRPr lang="zh-CN" altLang="en-US" sz="1800" b="1" dirty="0"/>
        </a:p>
      </dgm:t>
    </dgm:pt>
    <dgm:pt modelId="{43DC25D6-8BA6-4BE9-9897-53B031C2EC9A}" type="parTrans" cxnId="{6A8B75C6-E035-488C-8CE5-10BA49B4A070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D1975FF2-B0AE-46B3-9E17-60613E19A3C7}" type="sibTrans" cxnId="{6A8B75C6-E035-488C-8CE5-10BA49B4A070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 sz="105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5F44C523-3B11-4730-B063-113CB7D328FE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调用</a:t>
          </a:r>
          <a:r>
            <a:rPr lang="en-US" sz="1800" b="1" dirty="0" smtClean="0"/>
            <a:t>read </a:t>
          </a:r>
          <a:r>
            <a:rPr lang="pt-BR" altLang="en-US" sz="1800" b="1" dirty="0" smtClean="0"/>
            <a:t>()</a:t>
          </a:r>
          <a:r>
            <a:rPr lang="zh-CN" altLang="en-US" sz="1800" b="1" dirty="0" smtClean="0"/>
            <a:t>方法读取二进制数据</a:t>
          </a:r>
          <a:endParaRPr lang="zh-CN" altLang="en-US" sz="1800" b="1" dirty="0"/>
        </a:p>
      </dgm:t>
    </dgm:pt>
    <dgm:pt modelId="{43B7209D-CADA-4893-B313-291466B3D078}" type="parTrans" cxnId="{6E0C3203-D41B-48B6-AE1E-3923091DB914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F58556E-065D-4F93-8770-6151DE41D380}" type="sibTrans" cxnId="{6E0C3203-D41B-48B6-AE1E-3923091DB914}">
      <dgm:prSet custT="1"/>
      <dgm:spPr/>
      <dgm:t>
        <a:bodyPr/>
        <a:lstStyle/>
        <a:p>
          <a:endParaRPr lang="zh-CN" altLang="en-US" sz="4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08BFD8D6-4E7C-4A03-96D6-6CE6E4FA1AFB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sz="1800" b="1" dirty="0" smtClean="0"/>
            <a:t>关闭数据输入流</a:t>
          </a:r>
          <a:endParaRPr lang="zh-CN" altLang="en-US" sz="16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E502EEA1-DECE-49B7-A16A-EC7922BA2F65}" type="sibTrans" cxnId="{BB0F5D45-B2B4-47E4-87D6-D2BB761FDB55}">
      <dgm:prSet/>
      <dgm:spPr/>
      <dgm:t>
        <a:bodyPr/>
        <a:lstStyle/>
        <a:p>
          <a:endParaRPr lang="zh-CN" altLang="en-US" sz="1600"/>
        </a:p>
      </dgm:t>
    </dgm:pt>
    <dgm:pt modelId="{2D253B03-CADC-4CF4-9EE5-FA90E03E322B}" type="parTrans" cxnId="{BB0F5D45-B2B4-47E4-87D6-D2BB761FDB55}">
      <dgm:prSet/>
      <dgm:spPr/>
      <dgm:t>
        <a:bodyPr/>
        <a:lstStyle/>
        <a:p>
          <a:endParaRPr lang="zh-CN" altLang="en-US" sz="1600"/>
        </a:p>
      </dgm:t>
    </dgm:pt>
    <dgm:pt modelId="{8D48B6D9-B589-4C83-8441-3A008E91F796}" type="pres">
      <dgm:prSet presAssocID="{17FFC8E8-1281-4E8A-A436-0A6C03A17223}" presName="linearFlow" presStyleCnt="0">
        <dgm:presLayoutVars>
          <dgm:resizeHandles val="exact"/>
        </dgm:presLayoutVars>
      </dgm:prSet>
      <dgm:spPr/>
    </dgm:pt>
    <dgm:pt modelId="{3FA06EC8-D875-4D3E-B320-A4B8DEC72CA5}" type="pres">
      <dgm:prSet presAssocID="{FBC78B82-71BB-4732-92D0-F8F3D6140E95}" presName="node" presStyleLbl="node1" presStyleIdx="0" presStyleCnt="4" custScaleX="1107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A3BC9-CE11-4202-9BF5-54A966EBB512}" type="pres">
      <dgm:prSet presAssocID="{79B2A958-3CF3-4BD9-98C1-15FD5A19F00C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C833BF04-FD7B-42CC-90CD-808B1F6B30A4}" type="pres">
      <dgm:prSet presAssocID="{79B2A958-3CF3-4BD9-98C1-15FD5A19F00C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92B3F61D-C87B-4CD5-96F7-72E7CF36C22C}" type="pres">
      <dgm:prSet presAssocID="{CB7342E7-3DA6-43C8-ADDE-BBF5A857C09A}" presName="node" presStyleLbl="node1" presStyleIdx="1" presStyleCnt="4" custScaleX="110707" custScaleY="1238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5A1839-173D-464E-8D50-16F344D875F6}" type="pres">
      <dgm:prSet presAssocID="{D1975FF2-B0AE-46B3-9E17-60613E19A3C7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8D31C17C-0268-47B2-9817-CE22743A1925}" type="pres">
      <dgm:prSet presAssocID="{D1975FF2-B0AE-46B3-9E17-60613E19A3C7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6467AA0F-AA93-4C5E-8FB3-BCA178A7E8F0}" type="pres">
      <dgm:prSet presAssocID="{5F44C523-3B11-4730-B063-113CB7D328FE}" presName="node" presStyleLbl="node1" presStyleIdx="2" presStyleCnt="4" custScaleX="115628" custScaleY="1239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D54DA6-3C03-4AEC-B07B-8D9EA6CD236B}" type="pres">
      <dgm:prSet presAssocID="{4F58556E-065D-4F93-8770-6151DE41D380}" presName="sibTrans" presStyleLbl="sibTrans2D1" presStyleIdx="2" presStyleCnt="3" custFlipVert="1" custScaleX="16616" custScaleY="13995" custLinFactNeighborX="10894" custLinFactNeighborY="-7530"/>
      <dgm:spPr>
        <a:prstGeom prst="leftArrow">
          <a:avLst/>
        </a:prstGeom>
      </dgm:spPr>
      <dgm:t>
        <a:bodyPr/>
        <a:lstStyle/>
        <a:p>
          <a:endParaRPr lang="zh-CN" altLang="en-US"/>
        </a:p>
      </dgm:t>
    </dgm:pt>
    <dgm:pt modelId="{00B8A430-FF82-4A24-B7EB-52D2E178FCBC}" type="pres">
      <dgm:prSet presAssocID="{4F58556E-065D-4F93-8770-6151DE41D380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3A4C65DA-7EE2-4F8C-A432-B89D90F33BEA}" type="pres">
      <dgm:prSet presAssocID="{08BFD8D6-4E7C-4A03-96D6-6CE6E4FA1AFB}" presName="node" presStyleLbl="node1" presStyleIdx="3" presStyleCnt="4" custScaleX="115628" custLinFactNeighborY="-21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447248-727D-4E51-B140-4DD5289CA131}" type="presOf" srcId="{79B2A958-3CF3-4BD9-98C1-15FD5A19F00C}" destId="{382A3BC9-CE11-4202-9BF5-54A966EBB512}" srcOrd="0" destOrd="0" presId="urn:microsoft.com/office/officeart/2005/8/layout/process2"/>
    <dgm:cxn modelId="{065315B8-DE0B-4690-8D6B-0510C9E20CF7}" type="presOf" srcId="{08BFD8D6-4E7C-4A03-96D6-6CE6E4FA1AFB}" destId="{3A4C65DA-7EE2-4F8C-A432-B89D90F33BEA}" srcOrd="0" destOrd="0" presId="urn:microsoft.com/office/officeart/2005/8/layout/process2"/>
    <dgm:cxn modelId="{BB0F5D45-B2B4-47E4-87D6-D2BB761FDB55}" srcId="{17FFC8E8-1281-4E8A-A436-0A6C03A17223}" destId="{08BFD8D6-4E7C-4A03-96D6-6CE6E4FA1AFB}" srcOrd="3" destOrd="0" parTransId="{2D253B03-CADC-4CF4-9EE5-FA90E03E322B}" sibTransId="{E502EEA1-DECE-49B7-A16A-EC7922BA2F65}"/>
    <dgm:cxn modelId="{6A8B75C6-E035-488C-8CE5-10BA49B4A070}" srcId="{17FFC8E8-1281-4E8A-A436-0A6C03A17223}" destId="{CB7342E7-3DA6-43C8-ADDE-BBF5A857C09A}" srcOrd="1" destOrd="0" parTransId="{43DC25D6-8BA6-4BE9-9897-53B031C2EC9A}" sibTransId="{D1975FF2-B0AE-46B3-9E17-60613E19A3C7}"/>
    <dgm:cxn modelId="{F2462D23-0F84-4935-855F-227954D321A4}" type="presOf" srcId="{4F58556E-065D-4F93-8770-6151DE41D380}" destId="{00B8A430-FF82-4A24-B7EB-52D2E178FCBC}" srcOrd="1" destOrd="0" presId="urn:microsoft.com/office/officeart/2005/8/layout/process2"/>
    <dgm:cxn modelId="{9E09ED71-9300-402A-8E1B-79340F96DADF}" type="presOf" srcId="{D1975FF2-B0AE-46B3-9E17-60613E19A3C7}" destId="{335A1839-173D-464E-8D50-16F344D875F6}" srcOrd="0" destOrd="0" presId="urn:microsoft.com/office/officeart/2005/8/layout/process2"/>
    <dgm:cxn modelId="{A43451BA-6303-46C3-97EF-0F82BA6D1B9D}" type="presOf" srcId="{D1975FF2-B0AE-46B3-9E17-60613E19A3C7}" destId="{8D31C17C-0268-47B2-9817-CE22743A1925}" srcOrd="1" destOrd="0" presId="urn:microsoft.com/office/officeart/2005/8/layout/process2"/>
    <dgm:cxn modelId="{CFBC683C-236A-4952-B68E-364F16E6ED04}" type="presOf" srcId="{79B2A958-3CF3-4BD9-98C1-15FD5A19F00C}" destId="{C833BF04-FD7B-42CC-90CD-808B1F6B30A4}" srcOrd="1" destOrd="0" presId="urn:microsoft.com/office/officeart/2005/8/layout/process2"/>
    <dgm:cxn modelId="{47377746-F3E3-40E6-B63D-F0C22D8C1E05}" type="presOf" srcId="{FBC78B82-71BB-4732-92D0-F8F3D6140E95}" destId="{3FA06EC8-D875-4D3E-B320-A4B8DEC72CA5}" srcOrd="0" destOrd="0" presId="urn:microsoft.com/office/officeart/2005/8/layout/process2"/>
    <dgm:cxn modelId="{1C4EBB7F-7E57-4922-B333-BDD5352832D2}" srcId="{17FFC8E8-1281-4E8A-A436-0A6C03A17223}" destId="{FBC78B82-71BB-4732-92D0-F8F3D6140E95}" srcOrd="0" destOrd="0" parTransId="{DADB2FCA-D1A8-4A28-A43F-BEBC9D936339}" sibTransId="{79B2A958-3CF3-4BD9-98C1-15FD5A19F00C}"/>
    <dgm:cxn modelId="{4A797C8F-8EA3-47FD-885F-61E98A95DC55}" type="presOf" srcId="{17FFC8E8-1281-4E8A-A436-0A6C03A17223}" destId="{8D48B6D9-B589-4C83-8441-3A008E91F796}" srcOrd="0" destOrd="0" presId="urn:microsoft.com/office/officeart/2005/8/layout/process2"/>
    <dgm:cxn modelId="{5920A148-78AA-42E5-98EC-38ECF3D44CD8}" type="presOf" srcId="{CB7342E7-3DA6-43C8-ADDE-BBF5A857C09A}" destId="{92B3F61D-C87B-4CD5-96F7-72E7CF36C22C}" srcOrd="0" destOrd="0" presId="urn:microsoft.com/office/officeart/2005/8/layout/process2"/>
    <dgm:cxn modelId="{9892B079-9108-4D8C-AE3C-353C82C726C2}" type="presOf" srcId="{4F58556E-065D-4F93-8770-6151DE41D380}" destId="{AAD54DA6-3C03-4AEC-B07B-8D9EA6CD236B}" srcOrd="0" destOrd="0" presId="urn:microsoft.com/office/officeart/2005/8/layout/process2"/>
    <dgm:cxn modelId="{6E0C3203-D41B-48B6-AE1E-3923091DB914}" srcId="{17FFC8E8-1281-4E8A-A436-0A6C03A17223}" destId="{5F44C523-3B11-4730-B063-113CB7D328FE}" srcOrd="2" destOrd="0" parTransId="{43B7209D-CADA-4893-B313-291466B3D078}" sibTransId="{4F58556E-065D-4F93-8770-6151DE41D380}"/>
    <dgm:cxn modelId="{4C4F8224-BCF8-4278-ADE7-675ED65234C0}" type="presOf" srcId="{5F44C523-3B11-4730-B063-113CB7D328FE}" destId="{6467AA0F-AA93-4C5E-8FB3-BCA178A7E8F0}" srcOrd="0" destOrd="0" presId="urn:microsoft.com/office/officeart/2005/8/layout/process2"/>
    <dgm:cxn modelId="{607A9890-A757-42A2-AA84-9FFCA12B4854}" type="presParOf" srcId="{8D48B6D9-B589-4C83-8441-3A008E91F796}" destId="{3FA06EC8-D875-4D3E-B320-A4B8DEC72CA5}" srcOrd="0" destOrd="0" presId="urn:microsoft.com/office/officeart/2005/8/layout/process2"/>
    <dgm:cxn modelId="{BE6F26E7-C1A0-48DA-8647-76F6A22EED80}" type="presParOf" srcId="{8D48B6D9-B589-4C83-8441-3A008E91F796}" destId="{382A3BC9-CE11-4202-9BF5-54A966EBB512}" srcOrd="1" destOrd="0" presId="urn:microsoft.com/office/officeart/2005/8/layout/process2"/>
    <dgm:cxn modelId="{5444D80B-BBF7-4A74-87F2-6F02395FA7C8}" type="presParOf" srcId="{382A3BC9-CE11-4202-9BF5-54A966EBB512}" destId="{C833BF04-FD7B-42CC-90CD-808B1F6B30A4}" srcOrd="0" destOrd="0" presId="urn:microsoft.com/office/officeart/2005/8/layout/process2"/>
    <dgm:cxn modelId="{516DBC31-602C-4DBA-BEAE-726B0BAFA591}" type="presParOf" srcId="{8D48B6D9-B589-4C83-8441-3A008E91F796}" destId="{92B3F61D-C87B-4CD5-96F7-72E7CF36C22C}" srcOrd="2" destOrd="0" presId="urn:microsoft.com/office/officeart/2005/8/layout/process2"/>
    <dgm:cxn modelId="{33A608EA-2AC2-46D2-A9F4-AAE63AFEEC80}" type="presParOf" srcId="{8D48B6D9-B589-4C83-8441-3A008E91F796}" destId="{335A1839-173D-464E-8D50-16F344D875F6}" srcOrd="3" destOrd="0" presId="urn:microsoft.com/office/officeart/2005/8/layout/process2"/>
    <dgm:cxn modelId="{784C2A19-894B-4F62-AE74-0312DBB52680}" type="presParOf" srcId="{335A1839-173D-464E-8D50-16F344D875F6}" destId="{8D31C17C-0268-47B2-9817-CE22743A1925}" srcOrd="0" destOrd="0" presId="urn:microsoft.com/office/officeart/2005/8/layout/process2"/>
    <dgm:cxn modelId="{50FF36AA-3B41-4F93-818D-3367F3E5A34C}" type="presParOf" srcId="{8D48B6D9-B589-4C83-8441-3A008E91F796}" destId="{6467AA0F-AA93-4C5E-8FB3-BCA178A7E8F0}" srcOrd="4" destOrd="0" presId="urn:microsoft.com/office/officeart/2005/8/layout/process2"/>
    <dgm:cxn modelId="{7E618194-CA97-41CA-8904-135632EAC25C}" type="presParOf" srcId="{8D48B6D9-B589-4C83-8441-3A008E91F796}" destId="{AAD54DA6-3C03-4AEC-B07B-8D9EA6CD236B}" srcOrd="5" destOrd="0" presId="urn:microsoft.com/office/officeart/2005/8/layout/process2"/>
    <dgm:cxn modelId="{F2D258FB-C86F-45D8-8A26-B2AC097C995A}" type="presParOf" srcId="{AAD54DA6-3C03-4AEC-B07B-8D9EA6CD236B}" destId="{00B8A430-FF82-4A24-B7EB-52D2E178FCBC}" srcOrd="0" destOrd="0" presId="urn:microsoft.com/office/officeart/2005/8/layout/process2"/>
    <dgm:cxn modelId="{DD4DB5EF-40F3-4673-BC30-73710C2CFAC6}" type="presParOf" srcId="{8D48B6D9-B589-4C83-8441-3A008E91F796}" destId="{3A4C65DA-7EE2-4F8C-A432-B89D90F33BE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FFC8E8-1281-4E8A-A436-0A6C03A17223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</dgm:pt>
    <dgm:pt modelId="{FBC78B82-71BB-4732-92D0-F8F3D6140E95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引入相关的类</a:t>
          </a:r>
          <a:endParaRPr lang="zh-CN" altLang="en-US" sz="18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DADB2FCA-D1A8-4A28-A43F-BEBC9D936339}" type="parTrans" cxnId="{1C4EBB7F-7E57-4922-B333-BDD5352832D2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79B2A958-3CF3-4BD9-98C1-15FD5A19F00C}" type="sibTrans" cxnId="{1C4EBB7F-7E57-4922-B333-BDD5352832D2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 sz="105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CB7342E7-3DA6-43C8-ADDE-BBF5A857C09A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构造数据输出流对象</a:t>
          </a:r>
          <a:endParaRPr lang="zh-CN" altLang="en-US" sz="1800" b="1" dirty="0"/>
        </a:p>
      </dgm:t>
    </dgm:pt>
    <dgm:pt modelId="{43DC25D6-8BA6-4BE9-9897-53B031C2EC9A}" type="parTrans" cxnId="{6A8B75C6-E035-488C-8CE5-10BA49B4A070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D1975FF2-B0AE-46B3-9E17-60613E19A3C7}" type="sibTrans" cxnId="{6A8B75C6-E035-488C-8CE5-10BA49B4A070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 sz="105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5F44C523-3B11-4730-B063-113CB7D328FE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调用</a:t>
          </a:r>
          <a:r>
            <a:rPr lang="en-US" sz="1800" b="1" dirty="0" smtClean="0"/>
            <a:t>write</a:t>
          </a:r>
          <a:r>
            <a:rPr lang="pt-BR" altLang="en-US" sz="1800" b="1" dirty="0" smtClean="0"/>
            <a:t>()</a:t>
          </a:r>
          <a:r>
            <a:rPr lang="zh-CN" altLang="en-US" sz="1800" b="1" dirty="0" smtClean="0"/>
            <a:t>方法</a:t>
          </a:r>
          <a:r>
            <a:rPr lang="zh-CN" sz="1800" b="1" dirty="0" smtClean="0"/>
            <a:t>写二进制文件的数据</a:t>
          </a:r>
          <a:endParaRPr lang="zh-CN" altLang="en-US" sz="1800" b="1" dirty="0"/>
        </a:p>
      </dgm:t>
    </dgm:pt>
    <dgm:pt modelId="{43B7209D-CADA-4893-B313-291466B3D078}" type="parTrans" cxnId="{6E0C3203-D41B-48B6-AE1E-3923091DB914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F58556E-065D-4F93-8770-6151DE41D380}" type="sibTrans" cxnId="{6E0C3203-D41B-48B6-AE1E-3923091DB914}">
      <dgm:prSet custT="1"/>
      <dgm:spPr/>
      <dgm:t>
        <a:bodyPr/>
        <a:lstStyle/>
        <a:p>
          <a:endParaRPr lang="zh-CN" altLang="en-US" sz="4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08BFD8D6-4E7C-4A03-96D6-6CE6E4FA1AFB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sz="1800" b="1" dirty="0" smtClean="0"/>
            <a:t>关闭数据输</a:t>
          </a:r>
          <a:r>
            <a:rPr lang="zh-CN" altLang="en-US" sz="1800" b="1" dirty="0" smtClean="0"/>
            <a:t>出</a:t>
          </a:r>
          <a:r>
            <a:rPr lang="zh-CN" sz="1800" b="1" dirty="0" smtClean="0"/>
            <a:t>流</a:t>
          </a:r>
          <a:endParaRPr lang="zh-CN" altLang="en-US" sz="16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E502EEA1-DECE-49B7-A16A-EC7922BA2F65}" type="sibTrans" cxnId="{BB0F5D45-B2B4-47E4-87D6-D2BB761FDB55}">
      <dgm:prSet/>
      <dgm:spPr/>
      <dgm:t>
        <a:bodyPr/>
        <a:lstStyle/>
        <a:p>
          <a:endParaRPr lang="zh-CN" altLang="en-US" sz="1600"/>
        </a:p>
      </dgm:t>
    </dgm:pt>
    <dgm:pt modelId="{2D253B03-CADC-4CF4-9EE5-FA90E03E322B}" type="parTrans" cxnId="{BB0F5D45-B2B4-47E4-87D6-D2BB761FDB55}">
      <dgm:prSet/>
      <dgm:spPr/>
      <dgm:t>
        <a:bodyPr/>
        <a:lstStyle/>
        <a:p>
          <a:endParaRPr lang="zh-CN" altLang="en-US" sz="1600"/>
        </a:p>
      </dgm:t>
    </dgm:pt>
    <dgm:pt modelId="{8D48B6D9-B589-4C83-8441-3A008E91F796}" type="pres">
      <dgm:prSet presAssocID="{17FFC8E8-1281-4E8A-A436-0A6C03A17223}" presName="linearFlow" presStyleCnt="0">
        <dgm:presLayoutVars>
          <dgm:resizeHandles val="exact"/>
        </dgm:presLayoutVars>
      </dgm:prSet>
      <dgm:spPr/>
    </dgm:pt>
    <dgm:pt modelId="{3FA06EC8-D875-4D3E-B320-A4B8DEC72CA5}" type="pres">
      <dgm:prSet presAssocID="{FBC78B82-71BB-4732-92D0-F8F3D6140E95}" presName="node" presStyleLbl="node1" presStyleIdx="0" presStyleCnt="4" custScaleX="1107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A3BC9-CE11-4202-9BF5-54A966EBB512}" type="pres">
      <dgm:prSet presAssocID="{79B2A958-3CF3-4BD9-98C1-15FD5A19F00C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C833BF04-FD7B-42CC-90CD-808B1F6B30A4}" type="pres">
      <dgm:prSet presAssocID="{79B2A958-3CF3-4BD9-98C1-15FD5A19F00C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92B3F61D-C87B-4CD5-96F7-72E7CF36C22C}" type="pres">
      <dgm:prSet presAssocID="{CB7342E7-3DA6-43C8-ADDE-BBF5A857C09A}" presName="node" presStyleLbl="node1" presStyleIdx="1" presStyleCnt="4" custScaleX="110707" custScaleY="1226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5A1839-173D-464E-8D50-16F344D875F6}" type="pres">
      <dgm:prSet presAssocID="{D1975FF2-B0AE-46B3-9E17-60613E19A3C7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8D31C17C-0268-47B2-9817-CE22743A1925}" type="pres">
      <dgm:prSet presAssocID="{D1975FF2-B0AE-46B3-9E17-60613E19A3C7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6467AA0F-AA93-4C5E-8FB3-BCA178A7E8F0}" type="pres">
      <dgm:prSet presAssocID="{5F44C523-3B11-4730-B063-113CB7D328FE}" presName="node" presStyleLbl="node1" presStyleIdx="2" presStyleCnt="4" custScaleX="115628" custScaleY="1239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D54DA6-3C03-4AEC-B07B-8D9EA6CD236B}" type="pres">
      <dgm:prSet presAssocID="{4F58556E-065D-4F93-8770-6151DE41D380}" presName="sibTrans" presStyleLbl="sibTrans2D1" presStyleIdx="2" presStyleCnt="3" custFlipVert="1" custScaleX="16616" custScaleY="13995" custLinFactNeighborX="10894" custLinFactNeighborY="-7530"/>
      <dgm:spPr>
        <a:prstGeom prst="leftArrow">
          <a:avLst/>
        </a:prstGeom>
      </dgm:spPr>
      <dgm:t>
        <a:bodyPr/>
        <a:lstStyle/>
        <a:p>
          <a:endParaRPr lang="zh-CN" altLang="en-US"/>
        </a:p>
      </dgm:t>
    </dgm:pt>
    <dgm:pt modelId="{00B8A430-FF82-4A24-B7EB-52D2E178FCBC}" type="pres">
      <dgm:prSet presAssocID="{4F58556E-065D-4F93-8770-6151DE41D380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3A4C65DA-7EE2-4F8C-A432-B89D90F33BEA}" type="pres">
      <dgm:prSet presAssocID="{08BFD8D6-4E7C-4A03-96D6-6CE6E4FA1AFB}" presName="node" presStyleLbl="node1" presStyleIdx="3" presStyleCnt="4" custScaleX="115628" custLinFactNeighborY="-21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A924B1-C7CC-487F-AABC-D79D5115FA5E}" type="presOf" srcId="{5F44C523-3B11-4730-B063-113CB7D328FE}" destId="{6467AA0F-AA93-4C5E-8FB3-BCA178A7E8F0}" srcOrd="0" destOrd="0" presId="urn:microsoft.com/office/officeart/2005/8/layout/process2"/>
    <dgm:cxn modelId="{B1D4662C-F8C3-4BA4-A81E-CA7B2986762F}" type="presOf" srcId="{CB7342E7-3DA6-43C8-ADDE-BBF5A857C09A}" destId="{92B3F61D-C87B-4CD5-96F7-72E7CF36C22C}" srcOrd="0" destOrd="0" presId="urn:microsoft.com/office/officeart/2005/8/layout/process2"/>
    <dgm:cxn modelId="{8BBAFE6C-92A6-4D5A-B9BA-91EC9E2549F8}" type="presOf" srcId="{79B2A958-3CF3-4BD9-98C1-15FD5A19F00C}" destId="{382A3BC9-CE11-4202-9BF5-54A966EBB512}" srcOrd="0" destOrd="0" presId="urn:microsoft.com/office/officeart/2005/8/layout/process2"/>
    <dgm:cxn modelId="{9EC193EA-475E-4CB0-8626-1E4B03443B80}" type="presOf" srcId="{17FFC8E8-1281-4E8A-A436-0A6C03A17223}" destId="{8D48B6D9-B589-4C83-8441-3A008E91F796}" srcOrd="0" destOrd="0" presId="urn:microsoft.com/office/officeart/2005/8/layout/process2"/>
    <dgm:cxn modelId="{C38C72CB-6AD0-49BB-8AF0-B627663798F6}" type="presOf" srcId="{FBC78B82-71BB-4732-92D0-F8F3D6140E95}" destId="{3FA06EC8-D875-4D3E-B320-A4B8DEC72CA5}" srcOrd="0" destOrd="0" presId="urn:microsoft.com/office/officeart/2005/8/layout/process2"/>
    <dgm:cxn modelId="{1C4EBB7F-7E57-4922-B333-BDD5352832D2}" srcId="{17FFC8E8-1281-4E8A-A436-0A6C03A17223}" destId="{FBC78B82-71BB-4732-92D0-F8F3D6140E95}" srcOrd="0" destOrd="0" parTransId="{DADB2FCA-D1A8-4A28-A43F-BEBC9D936339}" sibTransId="{79B2A958-3CF3-4BD9-98C1-15FD5A19F00C}"/>
    <dgm:cxn modelId="{81E8C906-AEB8-4DF1-950C-DA74FF56E502}" type="presOf" srcId="{4F58556E-065D-4F93-8770-6151DE41D380}" destId="{AAD54DA6-3C03-4AEC-B07B-8D9EA6CD236B}" srcOrd="0" destOrd="0" presId="urn:microsoft.com/office/officeart/2005/8/layout/process2"/>
    <dgm:cxn modelId="{6A8B75C6-E035-488C-8CE5-10BA49B4A070}" srcId="{17FFC8E8-1281-4E8A-A436-0A6C03A17223}" destId="{CB7342E7-3DA6-43C8-ADDE-BBF5A857C09A}" srcOrd="1" destOrd="0" parTransId="{43DC25D6-8BA6-4BE9-9897-53B031C2EC9A}" sibTransId="{D1975FF2-B0AE-46B3-9E17-60613E19A3C7}"/>
    <dgm:cxn modelId="{6E0C3203-D41B-48B6-AE1E-3923091DB914}" srcId="{17FFC8E8-1281-4E8A-A436-0A6C03A17223}" destId="{5F44C523-3B11-4730-B063-113CB7D328FE}" srcOrd="2" destOrd="0" parTransId="{43B7209D-CADA-4893-B313-291466B3D078}" sibTransId="{4F58556E-065D-4F93-8770-6151DE41D380}"/>
    <dgm:cxn modelId="{1E98B692-CDF9-4C7D-BB60-265C6899B6AE}" type="presOf" srcId="{79B2A958-3CF3-4BD9-98C1-15FD5A19F00C}" destId="{C833BF04-FD7B-42CC-90CD-808B1F6B30A4}" srcOrd="1" destOrd="0" presId="urn:microsoft.com/office/officeart/2005/8/layout/process2"/>
    <dgm:cxn modelId="{FA98E66E-3D2E-4A98-A9D2-EF1829CD83CF}" type="presOf" srcId="{D1975FF2-B0AE-46B3-9E17-60613E19A3C7}" destId="{335A1839-173D-464E-8D50-16F344D875F6}" srcOrd="0" destOrd="0" presId="urn:microsoft.com/office/officeart/2005/8/layout/process2"/>
    <dgm:cxn modelId="{1FBC7AF3-4379-4C7F-AF46-8CF0A4BFC4CB}" type="presOf" srcId="{08BFD8D6-4E7C-4A03-96D6-6CE6E4FA1AFB}" destId="{3A4C65DA-7EE2-4F8C-A432-B89D90F33BEA}" srcOrd="0" destOrd="0" presId="urn:microsoft.com/office/officeart/2005/8/layout/process2"/>
    <dgm:cxn modelId="{98AC7BA1-6B05-411E-BCC1-57076C96EF24}" type="presOf" srcId="{D1975FF2-B0AE-46B3-9E17-60613E19A3C7}" destId="{8D31C17C-0268-47B2-9817-CE22743A1925}" srcOrd="1" destOrd="0" presId="urn:microsoft.com/office/officeart/2005/8/layout/process2"/>
    <dgm:cxn modelId="{BB0F5D45-B2B4-47E4-87D6-D2BB761FDB55}" srcId="{17FFC8E8-1281-4E8A-A436-0A6C03A17223}" destId="{08BFD8D6-4E7C-4A03-96D6-6CE6E4FA1AFB}" srcOrd="3" destOrd="0" parTransId="{2D253B03-CADC-4CF4-9EE5-FA90E03E322B}" sibTransId="{E502EEA1-DECE-49B7-A16A-EC7922BA2F65}"/>
    <dgm:cxn modelId="{EA2CFC5C-57B2-4772-80D4-0D8F495A0A34}" type="presOf" srcId="{4F58556E-065D-4F93-8770-6151DE41D380}" destId="{00B8A430-FF82-4A24-B7EB-52D2E178FCBC}" srcOrd="1" destOrd="0" presId="urn:microsoft.com/office/officeart/2005/8/layout/process2"/>
    <dgm:cxn modelId="{E4B3D166-A937-41E8-9861-C14B8DD1772E}" type="presParOf" srcId="{8D48B6D9-B589-4C83-8441-3A008E91F796}" destId="{3FA06EC8-D875-4D3E-B320-A4B8DEC72CA5}" srcOrd="0" destOrd="0" presId="urn:microsoft.com/office/officeart/2005/8/layout/process2"/>
    <dgm:cxn modelId="{284E6B9E-B7FA-48A6-9207-B599D6490FEE}" type="presParOf" srcId="{8D48B6D9-B589-4C83-8441-3A008E91F796}" destId="{382A3BC9-CE11-4202-9BF5-54A966EBB512}" srcOrd="1" destOrd="0" presId="urn:microsoft.com/office/officeart/2005/8/layout/process2"/>
    <dgm:cxn modelId="{F54BD41D-8C4C-4707-B75E-4E7F320C3CEA}" type="presParOf" srcId="{382A3BC9-CE11-4202-9BF5-54A966EBB512}" destId="{C833BF04-FD7B-42CC-90CD-808B1F6B30A4}" srcOrd="0" destOrd="0" presId="urn:microsoft.com/office/officeart/2005/8/layout/process2"/>
    <dgm:cxn modelId="{DA74F0BA-1FC6-46BB-B5EC-F8D869722D55}" type="presParOf" srcId="{8D48B6D9-B589-4C83-8441-3A008E91F796}" destId="{92B3F61D-C87B-4CD5-96F7-72E7CF36C22C}" srcOrd="2" destOrd="0" presId="urn:microsoft.com/office/officeart/2005/8/layout/process2"/>
    <dgm:cxn modelId="{865B17B5-753C-4822-ABB7-D25FB1F50782}" type="presParOf" srcId="{8D48B6D9-B589-4C83-8441-3A008E91F796}" destId="{335A1839-173D-464E-8D50-16F344D875F6}" srcOrd="3" destOrd="0" presId="urn:microsoft.com/office/officeart/2005/8/layout/process2"/>
    <dgm:cxn modelId="{910D2130-5E0F-4C31-8729-5AE4CA3884D5}" type="presParOf" srcId="{335A1839-173D-464E-8D50-16F344D875F6}" destId="{8D31C17C-0268-47B2-9817-CE22743A1925}" srcOrd="0" destOrd="0" presId="urn:microsoft.com/office/officeart/2005/8/layout/process2"/>
    <dgm:cxn modelId="{43B2E5A4-B49A-4993-A769-39F8207ED055}" type="presParOf" srcId="{8D48B6D9-B589-4C83-8441-3A008E91F796}" destId="{6467AA0F-AA93-4C5E-8FB3-BCA178A7E8F0}" srcOrd="4" destOrd="0" presId="urn:microsoft.com/office/officeart/2005/8/layout/process2"/>
    <dgm:cxn modelId="{B1396EB0-363D-4AA6-A19A-F7C8A00D563E}" type="presParOf" srcId="{8D48B6D9-B589-4C83-8441-3A008E91F796}" destId="{AAD54DA6-3C03-4AEC-B07B-8D9EA6CD236B}" srcOrd="5" destOrd="0" presId="urn:microsoft.com/office/officeart/2005/8/layout/process2"/>
    <dgm:cxn modelId="{1DF4929E-FD93-41D0-8431-95152810FFF7}" type="presParOf" srcId="{AAD54DA6-3C03-4AEC-B07B-8D9EA6CD236B}" destId="{00B8A430-FF82-4A24-B7EB-52D2E178FCBC}" srcOrd="0" destOrd="0" presId="urn:microsoft.com/office/officeart/2005/8/layout/process2"/>
    <dgm:cxn modelId="{425F48CB-C346-4A45-828B-BC245A46E332}" type="presParOf" srcId="{8D48B6D9-B589-4C83-8441-3A008E91F796}" destId="{3A4C65DA-7EE2-4F8C-A432-B89D90F33BE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FFC8E8-1281-4E8A-A436-0A6C03A17223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</dgm:pt>
    <dgm:pt modelId="{FBC78B82-71BB-4732-92D0-F8F3D6140E95}">
      <dgm:prSet phldrT="[文本]" custT="1"/>
      <dgm:spPr/>
      <dgm:t>
        <a:bodyPr/>
        <a:lstStyle/>
        <a:p>
          <a:r>
            <a:rPr lang="zh-CN" altLang="en-US" sz="1800" b="1" smtClean="0"/>
            <a:t>引入相关的类</a:t>
          </a:r>
          <a:endParaRPr lang="zh-CN" altLang="en-US" sz="1800" b="1" dirty="0">
            <a:latin typeface="黑体" pitchFamily="49" charset="-122"/>
            <a:ea typeface="黑体" pitchFamily="49" charset="-122"/>
          </a:endParaRPr>
        </a:p>
      </dgm:t>
    </dgm:pt>
    <dgm:pt modelId="{DADB2FCA-D1A8-4A28-A43F-BEBC9D936339}" type="parTrans" cxnId="{1C4EBB7F-7E57-4922-B333-BDD5352832D2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79B2A958-3CF3-4BD9-98C1-15FD5A19F00C}" type="sibTrans" cxnId="{1C4EBB7F-7E57-4922-B333-BDD5352832D2}">
      <dgm:prSet custT="1"/>
      <dgm:spPr/>
      <dgm:t>
        <a:bodyPr/>
        <a:lstStyle/>
        <a:p>
          <a:endParaRPr lang="zh-CN" altLang="en-US" sz="105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CB7342E7-3DA6-43C8-ADDE-BBF5A857C09A}">
      <dgm:prSet phldrT="[文本]" custT="1"/>
      <dgm:spPr/>
      <dgm:t>
        <a:bodyPr/>
        <a:lstStyle/>
        <a:p>
          <a:r>
            <a:rPr lang="zh-CN" altLang="en-US" sz="1800" b="1" dirty="0" smtClean="0"/>
            <a:t>构造</a:t>
          </a:r>
          <a:r>
            <a:rPr lang="en-US" altLang="zh-CN" sz="1800" b="1" dirty="0" smtClean="0"/>
            <a:t>Properties</a:t>
          </a:r>
          <a:r>
            <a:rPr lang="zh-CN" altLang="en-US" sz="1800" b="1" dirty="0" smtClean="0"/>
            <a:t>对象</a:t>
          </a:r>
          <a:endParaRPr lang="en-US" altLang="zh-CN" sz="1800" b="1" dirty="0" smtClean="0"/>
        </a:p>
      </dgm:t>
    </dgm:pt>
    <dgm:pt modelId="{43DC25D6-8BA6-4BE9-9897-53B031C2EC9A}" type="parTrans" cxnId="{6A8B75C6-E035-488C-8CE5-10BA49B4A070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D1975FF2-B0AE-46B3-9E17-60613E19A3C7}" type="sibTrans" cxnId="{6A8B75C6-E035-488C-8CE5-10BA49B4A070}">
      <dgm:prSet custT="1"/>
      <dgm:spPr/>
      <dgm:t>
        <a:bodyPr/>
        <a:lstStyle/>
        <a:p>
          <a:endParaRPr lang="zh-CN" altLang="en-US" sz="105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5F44C523-3B11-4730-B063-113CB7D328FE}">
      <dgm:prSet phldrT="[文本]" custT="1"/>
      <dgm:spPr/>
      <dgm:t>
        <a:bodyPr/>
        <a:lstStyle/>
        <a:p>
          <a:r>
            <a:rPr lang="zh-CN" altLang="en-US" sz="1800" b="1" dirty="0" smtClean="0"/>
            <a:t>调用</a:t>
          </a:r>
          <a:r>
            <a:rPr lang="en-US" sz="1800" b="1" dirty="0" smtClean="0"/>
            <a:t>load()</a:t>
          </a:r>
          <a:r>
            <a:rPr lang="zh-CN" altLang="en-US" sz="1800" b="1" dirty="0" smtClean="0"/>
            <a:t>方法载入文件</a:t>
          </a:r>
          <a:endParaRPr lang="zh-CN" altLang="en-US" sz="1800" b="1" dirty="0"/>
        </a:p>
      </dgm:t>
    </dgm:pt>
    <dgm:pt modelId="{43B7209D-CADA-4893-B313-291466B3D078}" type="parTrans" cxnId="{6E0C3203-D41B-48B6-AE1E-3923091DB914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F58556E-065D-4F93-8770-6151DE41D380}" type="sibTrans" cxnId="{6E0C3203-D41B-48B6-AE1E-3923091DB914}">
      <dgm:prSet custT="1"/>
      <dgm:spPr/>
      <dgm:t>
        <a:bodyPr/>
        <a:lstStyle/>
        <a:p>
          <a:endParaRPr lang="zh-CN" altLang="en-US" sz="4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08BFD8D6-4E7C-4A03-96D6-6CE6E4FA1AFB}">
      <dgm:prSet phldrT="[文本]" custT="1"/>
      <dgm:spPr/>
      <dgm:t>
        <a:bodyPr/>
        <a:lstStyle/>
        <a:p>
          <a:r>
            <a:rPr lang="zh-CN" sz="1800" b="1" dirty="0" smtClean="0"/>
            <a:t>关闭</a:t>
          </a:r>
          <a:r>
            <a:rPr lang="zh-CN" altLang="en-US" sz="1800" b="1" dirty="0" smtClean="0"/>
            <a:t>输入</a:t>
          </a:r>
          <a:r>
            <a:rPr lang="zh-CN" sz="1800" b="1" dirty="0" smtClean="0"/>
            <a:t>流</a:t>
          </a:r>
          <a:endParaRPr lang="zh-CN" altLang="en-US" sz="1600" b="1" dirty="0">
            <a:latin typeface="黑体" pitchFamily="49" charset="-122"/>
            <a:ea typeface="黑体" pitchFamily="49" charset="-122"/>
          </a:endParaRPr>
        </a:p>
      </dgm:t>
    </dgm:pt>
    <dgm:pt modelId="{E502EEA1-DECE-49B7-A16A-EC7922BA2F65}" type="sibTrans" cxnId="{BB0F5D45-B2B4-47E4-87D6-D2BB761FDB55}">
      <dgm:prSet/>
      <dgm:spPr/>
      <dgm:t>
        <a:bodyPr/>
        <a:lstStyle/>
        <a:p>
          <a:endParaRPr lang="zh-CN" altLang="en-US" sz="1600"/>
        </a:p>
      </dgm:t>
    </dgm:pt>
    <dgm:pt modelId="{2D253B03-CADC-4CF4-9EE5-FA90E03E322B}" type="parTrans" cxnId="{BB0F5D45-B2B4-47E4-87D6-D2BB761FDB55}">
      <dgm:prSet/>
      <dgm:spPr/>
      <dgm:t>
        <a:bodyPr/>
        <a:lstStyle/>
        <a:p>
          <a:endParaRPr lang="zh-CN" altLang="en-US" sz="1600"/>
        </a:p>
      </dgm:t>
    </dgm:pt>
    <dgm:pt modelId="{F99EFA31-F3CD-426A-89BD-1E0C222F913F}">
      <dgm:prSet phldrT="[文本]" custT="1"/>
      <dgm:spPr/>
      <dgm:t>
        <a:bodyPr/>
        <a:lstStyle/>
        <a:p>
          <a:r>
            <a:rPr lang="zh-CN" altLang="en-US" sz="1800" b="1" dirty="0" smtClean="0"/>
            <a:t>构造</a:t>
          </a:r>
          <a:r>
            <a:rPr lang="en-US" altLang="zh-CN" sz="1800" b="1" dirty="0" err="1" smtClean="0"/>
            <a:t>FileInputStream</a:t>
          </a:r>
          <a:r>
            <a:rPr lang="zh-CN" altLang="en-US" sz="1800" b="1" dirty="0" smtClean="0"/>
            <a:t>对象</a:t>
          </a:r>
          <a:endParaRPr lang="en-US" altLang="zh-CN" sz="1800" b="1" dirty="0" smtClean="0"/>
        </a:p>
      </dgm:t>
    </dgm:pt>
    <dgm:pt modelId="{7205BBC5-AC4B-4907-B77D-5A0D572DEE18}" type="parTrans" cxnId="{7D6BD2A5-0BD2-470A-9262-60239CCF8AC9}">
      <dgm:prSet/>
      <dgm:spPr/>
      <dgm:t>
        <a:bodyPr/>
        <a:lstStyle/>
        <a:p>
          <a:endParaRPr lang="zh-CN" altLang="en-US"/>
        </a:p>
      </dgm:t>
    </dgm:pt>
    <dgm:pt modelId="{2D48EB2E-A09C-4D41-AD29-9D679C6640F7}" type="sibTrans" cxnId="{7D6BD2A5-0BD2-470A-9262-60239CCF8AC9}">
      <dgm:prSet/>
      <dgm:spPr/>
      <dgm:t>
        <a:bodyPr/>
        <a:lstStyle/>
        <a:p>
          <a:endParaRPr lang="zh-CN" altLang="en-US"/>
        </a:p>
      </dgm:t>
    </dgm:pt>
    <dgm:pt modelId="{8D48B6D9-B589-4C83-8441-3A008E91F796}" type="pres">
      <dgm:prSet presAssocID="{17FFC8E8-1281-4E8A-A436-0A6C03A17223}" presName="linearFlow" presStyleCnt="0">
        <dgm:presLayoutVars>
          <dgm:resizeHandles val="exact"/>
        </dgm:presLayoutVars>
      </dgm:prSet>
      <dgm:spPr/>
    </dgm:pt>
    <dgm:pt modelId="{3FA06EC8-D875-4D3E-B320-A4B8DEC72CA5}" type="pres">
      <dgm:prSet presAssocID="{FBC78B82-71BB-4732-92D0-F8F3D6140E95}" presName="node" presStyleLbl="node1" presStyleIdx="0" presStyleCnt="5" custScaleX="1520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A3BC9-CE11-4202-9BF5-54A966EBB512}" type="pres">
      <dgm:prSet presAssocID="{79B2A958-3CF3-4BD9-98C1-15FD5A19F00C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833BF04-FD7B-42CC-90CD-808B1F6B30A4}" type="pres">
      <dgm:prSet presAssocID="{79B2A958-3CF3-4BD9-98C1-15FD5A19F00C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92B3F61D-C87B-4CD5-96F7-72E7CF36C22C}" type="pres">
      <dgm:prSet presAssocID="{CB7342E7-3DA6-43C8-ADDE-BBF5A857C09A}" presName="node" presStyleLbl="node1" presStyleIdx="1" presStyleCnt="5" custScaleX="152078" custScaleY="1226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5A1839-173D-464E-8D50-16F344D875F6}" type="pres">
      <dgm:prSet presAssocID="{D1975FF2-B0AE-46B3-9E17-60613E19A3C7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8D31C17C-0268-47B2-9817-CE22743A1925}" type="pres">
      <dgm:prSet presAssocID="{D1975FF2-B0AE-46B3-9E17-60613E19A3C7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3D5A5E88-7178-4541-AF73-0623DCCA01A1}" type="pres">
      <dgm:prSet presAssocID="{F99EFA31-F3CD-426A-89BD-1E0C222F913F}" presName="node" presStyleLbl="node1" presStyleIdx="2" presStyleCnt="5" custScaleX="1520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4E6DD1-6839-4F01-AD89-8137B9A77558}" type="pres">
      <dgm:prSet presAssocID="{2D48EB2E-A09C-4D41-AD29-9D679C6640F7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D155C0A-37B7-4E64-9372-0CA986859C15}" type="pres">
      <dgm:prSet presAssocID="{2D48EB2E-A09C-4D41-AD29-9D679C6640F7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6467AA0F-AA93-4C5E-8FB3-BCA178A7E8F0}" type="pres">
      <dgm:prSet presAssocID="{5F44C523-3B11-4730-B063-113CB7D328FE}" presName="node" presStyleLbl="node1" presStyleIdx="3" presStyleCnt="5" custScaleX="152078" custScaleY="1239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D54DA6-3C03-4AEC-B07B-8D9EA6CD236B}" type="pres">
      <dgm:prSet presAssocID="{4F58556E-065D-4F93-8770-6151DE41D380}" presName="sibTrans" presStyleLbl="sibTrans2D1" presStyleIdx="3" presStyleCnt="4" custFlipVert="1" custScaleX="16616" custScaleY="13995" custLinFactNeighborX="10894" custLinFactNeighborY="-7530"/>
      <dgm:spPr>
        <a:prstGeom prst="leftArrow">
          <a:avLst/>
        </a:prstGeom>
      </dgm:spPr>
      <dgm:t>
        <a:bodyPr/>
        <a:lstStyle/>
        <a:p>
          <a:endParaRPr lang="zh-CN" altLang="en-US"/>
        </a:p>
      </dgm:t>
    </dgm:pt>
    <dgm:pt modelId="{00B8A430-FF82-4A24-B7EB-52D2E178FCBC}" type="pres">
      <dgm:prSet presAssocID="{4F58556E-065D-4F93-8770-6151DE41D380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3A4C65DA-7EE2-4F8C-A432-B89D90F33BEA}" type="pres">
      <dgm:prSet presAssocID="{08BFD8D6-4E7C-4A03-96D6-6CE6E4FA1AFB}" presName="node" presStyleLbl="node1" presStyleIdx="4" presStyleCnt="5" custScaleX="152078" custLinFactNeighborY="-21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7C21F1-EFE6-44C9-90BE-E5A810CA75B6}" type="presOf" srcId="{4F58556E-065D-4F93-8770-6151DE41D380}" destId="{00B8A430-FF82-4A24-B7EB-52D2E178FCBC}" srcOrd="1" destOrd="0" presId="urn:microsoft.com/office/officeart/2005/8/layout/process2"/>
    <dgm:cxn modelId="{DDC2E828-4C7F-48D3-B8CB-810AA1BFEA44}" type="presOf" srcId="{79B2A958-3CF3-4BD9-98C1-15FD5A19F00C}" destId="{C833BF04-FD7B-42CC-90CD-808B1F6B30A4}" srcOrd="1" destOrd="0" presId="urn:microsoft.com/office/officeart/2005/8/layout/process2"/>
    <dgm:cxn modelId="{9B42D018-3296-4EC5-B1FE-85E01EB1E652}" type="presOf" srcId="{17FFC8E8-1281-4E8A-A436-0A6C03A17223}" destId="{8D48B6D9-B589-4C83-8441-3A008E91F796}" srcOrd="0" destOrd="0" presId="urn:microsoft.com/office/officeart/2005/8/layout/process2"/>
    <dgm:cxn modelId="{D009CCF0-058E-4CB7-B9BB-B6893ABFC5A6}" type="presOf" srcId="{D1975FF2-B0AE-46B3-9E17-60613E19A3C7}" destId="{335A1839-173D-464E-8D50-16F344D875F6}" srcOrd="0" destOrd="0" presId="urn:microsoft.com/office/officeart/2005/8/layout/process2"/>
    <dgm:cxn modelId="{1C4EBB7F-7E57-4922-B333-BDD5352832D2}" srcId="{17FFC8E8-1281-4E8A-A436-0A6C03A17223}" destId="{FBC78B82-71BB-4732-92D0-F8F3D6140E95}" srcOrd="0" destOrd="0" parTransId="{DADB2FCA-D1A8-4A28-A43F-BEBC9D936339}" sibTransId="{79B2A958-3CF3-4BD9-98C1-15FD5A19F00C}"/>
    <dgm:cxn modelId="{57D3F106-141D-404D-9C2D-6CB00A652925}" type="presOf" srcId="{79B2A958-3CF3-4BD9-98C1-15FD5A19F00C}" destId="{382A3BC9-CE11-4202-9BF5-54A966EBB512}" srcOrd="0" destOrd="0" presId="urn:microsoft.com/office/officeart/2005/8/layout/process2"/>
    <dgm:cxn modelId="{6A8B75C6-E035-488C-8CE5-10BA49B4A070}" srcId="{17FFC8E8-1281-4E8A-A436-0A6C03A17223}" destId="{CB7342E7-3DA6-43C8-ADDE-BBF5A857C09A}" srcOrd="1" destOrd="0" parTransId="{43DC25D6-8BA6-4BE9-9897-53B031C2EC9A}" sibTransId="{D1975FF2-B0AE-46B3-9E17-60613E19A3C7}"/>
    <dgm:cxn modelId="{6E0C3203-D41B-48B6-AE1E-3923091DB914}" srcId="{17FFC8E8-1281-4E8A-A436-0A6C03A17223}" destId="{5F44C523-3B11-4730-B063-113CB7D328FE}" srcOrd="3" destOrd="0" parTransId="{43B7209D-CADA-4893-B313-291466B3D078}" sibTransId="{4F58556E-065D-4F93-8770-6151DE41D380}"/>
    <dgm:cxn modelId="{424327BC-9DDC-4137-AB85-EEFDAA260BDF}" type="presOf" srcId="{2D48EB2E-A09C-4D41-AD29-9D679C6640F7}" destId="{0D155C0A-37B7-4E64-9372-0CA986859C15}" srcOrd="1" destOrd="0" presId="urn:microsoft.com/office/officeart/2005/8/layout/process2"/>
    <dgm:cxn modelId="{3444261F-DA55-4E26-8A14-51963544D557}" type="presOf" srcId="{FBC78B82-71BB-4732-92D0-F8F3D6140E95}" destId="{3FA06EC8-D875-4D3E-B320-A4B8DEC72CA5}" srcOrd="0" destOrd="0" presId="urn:microsoft.com/office/officeart/2005/8/layout/process2"/>
    <dgm:cxn modelId="{A46BB115-A300-4A5D-B34E-4FA6AA80EA1C}" type="presOf" srcId="{08BFD8D6-4E7C-4A03-96D6-6CE6E4FA1AFB}" destId="{3A4C65DA-7EE2-4F8C-A432-B89D90F33BEA}" srcOrd="0" destOrd="0" presId="urn:microsoft.com/office/officeart/2005/8/layout/process2"/>
    <dgm:cxn modelId="{FCAC2813-19D1-4F3C-912D-7FAF144AADCA}" type="presOf" srcId="{CB7342E7-3DA6-43C8-ADDE-BBF5A857C09A}" destId="{92B3F61D-C87B-4CD5-96F7-72E7CF36C22C}" srcOrd="0" destOrd="0" presId="urn:microsoft.com/office/officeart/2005/8/layout/process2"/>
    <dgm:cxn modelId="{DC6BA0B3-BE07-487D-8317-D4084459AE29}" type="presOf" srcId="{5F44C523-3B11-4730-B063-113CB7D328FE}" destId="{6467AA0F-AA93-4C5E-8FB3-BCA178A7E8F0}" srcOrd="0" destOrd="0" presId="urn:microsoft.com/office/officeart/2005/8/layout/process2"/>
    <dgm:cxn modelId="{7D6BD2A5-0BD2-470A-9262-60239CCF8AC9}" srcId="{17FFC8E8-1281-4E8A-A436-0A6C03A17223}" destId="{F99EFA31-F3CD-426A-89BD-1E0C222F913F}" srcOrd="2" destOrd="0" parTransId="{7205BBC5-AC4B-4907-B77D-5A0D572DEE18}" sibTransId="{2D48EB2E-A09C-4D41-AD29-9D679C6640F7}"/>
    <dgm:cxn modelId="{8436EEE8-0096-4A9D-A622-565CDE47B177}" type="presOf" srcId="{D1975FF2-B0AE-46B3-9E17-60613E19A3C7}" destId="{8D31C17C-0268-47B2-9817-CE22743A1925}" srcOrd="1" destOrd="0" presId="urn:microsoft.com/office/officeart/2005/8/layout/process2"/>
    <dgm:cxn modelId="{BB0F5D45-B2B4-47E4-87D6-D2BB761FDB55}" srcId="{17FFC8E8-1281-4E8A-A436-0A6C03A17223}" destId="{08BFD8D6-4E7C-4A03-96D6-6CE6E4FA1AFB}" srcOrd="4" destOrd="0" parTransId="{2D253B03-CADC-4CF4-9EE5-FA90E03E322B}" sibTransId="{E502EEA1-DECE-49B7-A16A-EC7922BA2F65}"/>
    <dgm:cxn modelId="{5CA45623-8D8E-4043-950C-A441470AF1D2}" type="presOf" srcId="{F99EFA31-F3CD-426A-89BD-1E0C222F913F}" destId="{3D5A5E88-7178-4541-AF73-0623DCCA01A1}" srcOrd="0" destOrd="0" presId="urn:microsoft.com/office/officeart/2005/8/layout/process2"/>
    <dgm:cxn modelId="{38BD0A8C-55EC-4578-B173-9F152331CF7F}" type="presOf" srcId="{2D48EB2E-A09C-4D41-AD29-9D679C6640F7}" destId="{074E6DD1-6839-4F01-AD89-8137B9A77558}" srcOrd="0" destOrd="0" presId="urn:microsoft.com/office/officeart/2005/8/layout/process2"/>
    <dgm:cxn modelId="{6005FA56-CA9A-4F9E-B77A-8352A037B995}" type="presOf" srcId="{4F58556E-065D-4F93-8770-6151DE41D380}" destId="{AAD54DA6-3C03-4AEC-B07B-8D9EA6CD236B}" srcOrd="0" destOrd="0" presId="urn:microsoft.com/office/officeart/2005/8/layout/process2"/>
    <dgm:cxn modelId="{5AA29A76-7D9C-4E96-8B54-C9BE567375B2}" type="presParOf" srcId="{8D48B6D9-B589-4C83-8441-3A008E91F796}" destId="{3FA06EC8-D875-4D3E-B320-A4B8DEC72CA5}" srcOrd="0" destOrd="0" presId="urn:microsoft.com/office/officeart/2005/8/layout/process2"/>
    <dgm:cxn modelId="{C757E2EB-9FD0-4A4D-AE6D-34B241AB40C3}" type="presParOf" srcId="{8D48B6D9-B589-4C83-8441-3A008E91F796}" destId="{382A3BC9-CE11-4202-9BF5-54A966EBB512}" srcOrd="1" destOrd="0" presId="urn:microsoft.com/office/officeart/2005/8/layout/process2"/>
    <dgm:cxn modelId="{1290B801-1AFA-4E08-BCC0-4FB7762BA063}" type="presParOf" srcId="{382A3BC9-CE11-4202-9BF5-54A966EBB512}" destId="{C833BF04-FD7B-42CC-90CD-808B1F6B30A4}" srcOrd="0" destOrd="0" presId="urn:microsoft.com/office/officeart/2005/8/layout/process2"/>
    <dgm:cxn modelId="{C0B9499D-7446-4879-9584-885CC70B4CD8}" type="presParOf" srcId="{8D48B6D9-B589-4C83-8441-3A008E91F796}" destId="{92B3F61D-C87B-4CD5-96F7-72E7CF36C22C}" srcOrd="2" destOrd="0" presId="urn:microsoft.com/office/officeart/2005/8/layout/process2"/>
    <dgm:cxn modelId="{0E6A56AD-2D35-413F-88B9-D6BB21D349DB}" type="presParOf" srcId="{8D48B6D9-B589-4C83-8441-3A008E91F796}" destId="{335A1839-173D-464E-8D50-16F344D875F6}" srcOrd="3" destOrd="0" presId="urn:microsoft.com/office/officeart/2005/8/layout/process2"/>
    <dgm:cxn modelId="{6B33D445-5879-4A24-8DF3-64A2884E4299}" type="presParOf" srcId="{335A1839-173D-464E-8D50-16F344D875F6}" destId="{8D31C17C-0268-47B2-9817-CE22743A1925}" srcOrd="0" destOrd="0" presId="urn:microsoft.com/office/officeart/2005/8/layout/process2"/>
    <dgm:cxn modelId="{7D36C3FB-B4D7-4710-8F8F-87A56A2ED89D}" type="presParOf" srcId="{8D48B6D9-B589-4C83-8441-3A008E91F796}" destId="{3D5A5E88-7178-4541-AF73-0623DCCA01A1}" srcOrd="4" destOrd="0" presId="urn:microsoft.com/office/officeart/2005/8/layout/process2"/>
    <dgm:cxn modelId="{E784372B-FC24-48CC-A7CB-FD5E669CC92A}" type="presParOf" srcId="{8D48B6D9-B589-4C83-8441-3A008E91F796}" destId="{074E6DD1-6839-4F01-AD89-8137B9A77558}" srcOrd="5" destOrd="0" presId="urn:microsoft.com/office/officeart/2005/8/layout/process2"/>
    <dgm:cxn modelId="{B419D419-850C-4551-A6C8-52349B97801F}" type="presParOf" srcId="{074E6DD1-6839-4F01-AD89-8137B9A77558}" destId="{0D155C0A-37B7-4E64-9372-0CA986859C15}" srcOrd="0" destOrd="0" presId="urn:microsoft.com/office/officeart/2005/8/layout/process2"/>
    <dgm:cxn modelId="{FE6535CF-4C63-4D17-8952-374F58DF76AA}" type="presParOf" srcId="{8D48B6D9-B589-4C83-8441-3A008E91F796}" destId="{6467AA0F-AA93-4C5E-8FB3-BCA178A7E8F0}" srcOrd="6" destOrd="0" presId="urn:microsoft.com/office/officeart/2005/8/layout/process2"/>
    <dgm:cxn modelId="{2C8FC736-AF73-4E0A-B097-04FBCA82E0B2}" type="presParOf" srcId="{8D48B6D9-B589-4C83-8441-3A008E91F796}" destId="{AAD54DA6-3C03-4AEC-B07B-8D9EA6CD236B}" srcOrd="7" destOrd="0" presId="urn:microsoft.com/office/officeart/2005/8/layout/process2"/>
    <dgm:cxn modelId="{C883A8A0-1267-4325-999B-A462E9BB7F10}" type="presParOf" srcId="{AAD54DA6-3C03-4AEC-B07B-8D9EA6CD236B}" destId="{00B8A430-FF82-4A24-B7EB-52D2E178FCBC}" srcOrd="0" destOrd="0" presId="urn:microsoft.com/office/officeart/2005/8/layout/process2"/>
    <dgm:cxn modelId="{87592621-9540-4CE8-96D6-D31CF92BA11A}" type="presParOf" srcId="{8D48B6D9-B589-4C83-8441-3A008E91F796}" destId="{3A4C65DA-7EE2-4F8C-A432-B89D90F33BE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FFC8E8-1281-4E8A-A436-0A6C03A17223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</dgm:pt>
    <dgm:pt modelId="{FBC78B82-71BB-4732-92D0-F8F3D6140E95}">
      <dgm:prSet phldrT="[文本]" custT="1"/>
      <dgm:spPr/>
      <dgm:t>
        <a:bodyPr/>
        <a:lstStyle/>
        <a:p>
          <a:r>
            <a:rPr lang="zh-CN" altLang="en-US" sz="1800" b="1" smtClean="0"/>
            <a:t>引入相关的类</a:t>
          </a:r>
          <a:endParaRPr lang="zh-CN" altLang="en-US" sz="1800" b="1" dirty="0">
            <a:latin typeface="黑体" pitchFamily="49" charset="-122"/>
            <a:ea typeface="黑体" pitchFamily="49" charset="-122"/>
          </a:endParaRPr>
        </a:p>
      </dgm:t>
    </dgm:pt>
    <dgm:pt modelId="{DADB2FCA-D1A8-4A28-A43F-BEBC9D936339}" type="parTrans" cxnId="{1C4EBB7F-7E57-4922-B333-BDD5352832D2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79B2A958-3CF3-4BD9-98C1-15FD5A19F00C}" type="sibTrans" cxnId="{1C4EBB7F-7E57-4922-B333-BDD5352832D2}">
      <dgm:prSet custT="1"/>
      <dgm:spPr/>
      <dgm:t>
        <a:bodyPr/>
        <a:lstStyle/>
        <a:p>
          <a:endParaRPr lang="zh-CN" altLang="en-US" sz="105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CB7342E7-3DA6-43C8-ADDE-BBF5A857C09A}">
      <dgm:prSet phldrT="[文本]" custT="1"/>
      <dgm:spPr/>
      <dgm:t>
        <a:bodyPr/>
        <a:lstStyle/>
        <a:p>
          <a:r>
            <a:rPr lang="zh-CN" altLang="en-US" sz="1800" b="1" dirty="0" smtClean="0"/>
            <a:t>构造</a:t>
          </a:r>
          <a:r>
            <a:rPr lang="en-US" altLang="zh-CN" sz="1800" b="1" dirty="0" smtClean="0"/>
            <a:t>Properties</a:t>
          </a:r>
          <a:r>
            <a:rPr lang="zh-CN" altLang="en-US" sz="1800" b="1" dirty="0" smtClean="0"/>
            <a:t>对象</a:t>
          </a:r>
          <a:endParaRPr lang="en-US" altLang="zh-CN" sz="1800" b="1" dirty="0" smtClean="0"/>
        </a:p>
      </dgm:t>
    </dgm:pt>
    <dgm:pt modelId="{43DC25D6-8BA6-4BE9-9897-53B031C2EC9A}" type="parTrans" cxnId="{6A8B75C6-E035-488C-8CE5-10BA49B4A070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D1975FF2-B0AE-46B3-9E17-60613E19A3C7}" type="sibTrans" cxnId="{6A8B75C6-E035-488C-8CE5-10BA49B4A070}">
      <dgm:prSet custT="1"/>
      <dgm:spPr/>
      <dgm:t>
        <a:bodyPr/>
        <a:lstStyle/>
        <a:p>
          <a:endParaRPr lang="zh-CN" altLang="en-US" sz="105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5F44C523-3B11-4730-B063-113CB7D328FE}">
      <dgm:prSet phldrT="[文本]" custT="1"/>
      <dgm:spPr/>
      <dgm:t>
        <a:bodyPr/>
        <a:lstStyle/>
        <a:p>
          <a:r>
            <a:rPr lang="zh-CN" altLang="en-US" sz="1800" b="1" dirty="0" smtClean="0"/>
            <a:t>调用</a:t>
          </a:r>
          <a:r>
            <a:rPr lang="en-US" sz="1800" b="1" dirty="0" smtClean="0"/>
            <a:t>load()</a:t>
          </a:r>
          <a:r>
            <a:rPr lang="zh-CN" altLang="en-US" sz="1800" b="1" dirty="0" smtClean="0"/>
            <a:t>方法载入文件</a:t>
          </a:r>
          <a:endParaRPr lang="zh-CN" altLang="en-US" sz="1800" b="1" dirty="0"/>
        </a:p>
      </dgm:t>
    </dgm:pt>
    <dgm:pt modelId="{43B7209D-CADA-4893-B313-291466B3D078}" type="parTrans" cxnId="{6E0C3203-D41B-48B6-AE1E-3923091DB914}">
      <dgm:prSet/>
      <dgm:spPr/>
      <dgm:t>
        <a:bodyPr/>
        <a:lstStyle/>
        <a:p>
          <a:endParaRPr lang="zh-CN" altLang="en-US" sz="16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F58556E-065D-4F93-8770-6151DE41D380}" type="sibTrans" cxnId="{6E0C3203-D41B-48B6-AE1E-3923091DB914}">
      <dgm:prSet custT="1"/>
      <dgm:spPr/>
      <dgm:t>
        <a:bodyPr/>
        <a:lstStyle/>
        <a:p>
          <a:endParaRPr lang="zh-CN" altLang="en-US" sz="4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08BFD8D6-4E7C-4A03-96D6-6CE6E4FA1AFB}">
      <dgm:prSet phldrT="[文本]" custT="1"/>
      <dgm:spPr/>
      <dgm:t>
        <a:bodyPr/>
        <a:lstStyle/>
        <a:p>
          <a:r>
            <a:rPr lang="zh-CN" sz="1800" b="1" dirty="0" smtClean="0"/>
            <a:t>关闭</a:t>
          </a:r>
          <a:r>
            <a:rPr lang="zh-CN" altLang="en-US" sz="1800" b="1" dirty="0" smtClean="0"/>
            <a:t>输出</a:t>
          </a:r>
          <a:r>
            <a:rPr lang="zh-CN" sz="1800" b="1" dirty="0" smtClean="0"/>
            <a:t>流</a:t>
          </a:r>
          <a:endParaRPr lang="zh-CN" altLang="en-US" sz="1600" b="1" dirty="0">
            <a:latin typeface="黑体" pitchFamily="49" charset="-122"/>
            <a:ea typeface="黑体" pitchFamily="49" charset="-122"/>
          </a:endParaRPr>
        </a:p>
      </dgm:t>
    </dgm:pt>
    <dgm:pt modelId="{E502EEA1-DECE-49B7-A16A-EC7922BA2F65}" type="sibTrans" cxnId="{BB0F5D45-B2B4-47E4-87D6-D2BB761FDB55}">
      <dgm:prSet/>
      <dgm:spPr/>
      <dgm:t>
        <a:bodyPr/>
        <a:lstStyle/>
        <a:p>
          <a:endParaRPr lang="zh-CN" altLang="en-US" sz="1600"/>
        </a:p>
      </dgm:t>
    </dgm:pt>
    <dgm:pt modelId="{2D253B03-CADC-4CF4-9EE5-FA90E03E322B}" type="parTrans" cxnId="{BB0F5D45-B2B4-47E4-87D6-D2BB761FDB55}">
      <dgm:prSet/>
      <dgm:spPr/>
      <dgm:t>
        <a:bodyPr/>
        <a:lstStyle/>
        <a:p>
          <a:endParaRPr lang="zh-CN" altLang="en-US" sz="1600"/>
        </a:p>
      </dgm:t>
    </dgm:pt>
    <dgm:pt modelId="{F99EFA31-F3CD-426A-89BD-1E0C222F913F}">
      <dgm:prSet phldrT="[文本]" custT="1"/>
      <dgm:spPr/>
      <dgm:t>
        <a:bodyPr/>
        <a:lstStyle/>
        <a:p>
          <a:r>
            <a:rPr lang="zh-CN" altLang="en-US" sz="1800" b="1" dirty="0" smtClean="0"/>
            <a:t>构造</a:t>
          </a:r>
          <a:r>
            <a:rPr lang="en-US" altLang="zh-CN" sz="1800" b="1" dirty="0" err="1" smtClean="0"/>
            <a:t>FileOutputStream</a:t>
          </a:r>
          <a:r>
            <a:rPr lang="zh-CN" altLang="en-US" sz="1800" b="1" dirty="0" smtClean="0"/>
            <a:t>对象</a:t>
          </a:r>
          <a:endParaRPr lang="en-US" altLang="zh-CN" sz="1800" b="1" dirty="0" smtClean="0"/>
        </a:p>
      </dgm:t>
    </dgm:pt>
    <dgm:pt modelId="{7205BBC5-AC4B-4907-B77D-5A0D572DEE18}" type="parTrans" cxnId="{7D6BD2A5-0BD2-470A-9262-60239CCF8AC9}">
      <dgm:prSet/>
      <dgm:spPr/>
      <dgm:t>
        <a:bodyPr/>
        <a:lstStyle/>
        <a:p>
          <a:endParaRPr lang="zh-CN" altLang="en-US"/>
        </a:p>
      </dgm:t>
    </dgm:pt>
    <dgm:pt modelId="{2D48EB2E-A09C-4D41-AD29-9D679C6640F7}" type="sibTrans" cxnId="{7D6BD2A5-0BD2-470A-9262-60239CCF8AC9}">
      <dgm:prSet/>
      <dgm:spPr/>
      <dgm:t>
        <a:bodyPr/>
        <a:lstStyle/>
        <a:p>
          <a:endParaRPr lang="zh-CN" altLang="en-US"/>
        </a:p>
      </dgm:t>
    </dgm:pt>
    <dgm:pt modelId="{8D48B6D9-B589-4C83-8441-3A008E91F796}" type="pres">
      <dgm:prSet presAssocID="{17FFC8E8-1281-4E8A-A436-0A6C03A17223}" presName="linearFlow" presStyleCnt="0">
        <dgm:presLayoutVars>
          <dgm:resizeHandles val="exact"/>
        </dgm:presLayoutVars>
      </dgm:prSet>
      <dgm:spPr/>
    </dgm:pt>
    <dgm:pt modelId="{3FA06EC8-D875-4D3E-B320-A4B8DEC72CA5}" type="pres">
      <dgm:prSet presAssocID="{FBC78B82-71BB-4732-92D0-F8F3D6140E95}" presName="node" presStyleLbl="node1" presStyleIdx="0" presStyleCnt="5" custScaleX="1520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A3BC9-CE11-4202-9BF5-54A966EBB512}" type="pres">
      <dgm:prSet presAssocID="{79B2A958-3CF3-4BD9-98C1-15FD5A19F00C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833BF04-FD7B-42CC-90CD-808B1F6B30A4}" type="pres">
      <dgm:prSet presAssocID="{79B2A958-3CF3-4BD9-98C1-15FD5A19F00C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92B3F61D-C87B-4CD5-96F7-72E7CF36C22C}" type="pres">
      <dgm:prSet presAssocID="{CB7342E7-3DA6-43C8-ADDE-BBF5A857C09A}" presName="node" presStyleLbl="node1" presStyleIdx="1" presStyleCnt="5" custScaleX="152078" custScaleY="1226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5A1839-173D-464E-8D50-16F344D875F6}" type="pres">
      <dgm:prSet presAssocID="{D1975FF2-B0AE-46B3-9E17-60613E19A3C7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8D31C17C-0268-47B2-9817-CE22743A1925}" type="pres">
      <dgm:prSet presAssocID="{D1975FF2-B0AE-46B3-9E17-60613E19A3C7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3D5A5E88-7178-4541-AF73-0623DCCA01A1}" type="pres">
      <dgm:prSet presAssocID="{F99EFA31-F3CD-426A-89BD-1E0C222F913F}" presName="node" presStyleLbl="node1" presStyleIdx="2" presStyleCnt="5" custScaleX="167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4E6DD1-6839-4F01-AD89-8137B9A77558}" type="pres">
      <dgm:prSet presAssocID="{2D48EB2E-A09C-4D41-AD29-9D679C6640F7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D155C0A-37B7-4E64-9372-0CA986859C15}" type="pres">
      <dgm:prSet presAssocID="{2D48EB2E-A09C-4D41-AD29-9D679C6640F7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6467AA0F-AA93-4C5E-8FB3-BCA178A7E8F0}" type="pres">
      <dgm:prSet presAssocID="{5F44C523-3B11-4730-B063-113CB7D328FE}" presName="node" presStyleLbl="node1" presStyleIdx="3" presStyleCnt="5" custScaleX="152078" custScaleY="1239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D54DA6-3C03-4AEC-B07B-8D9EA6CD236B}" type="pres">
      <dgm:prSet presAssocID="{4F58556E-065D-4F93-8770-6151DE41D380}" presName="sibTrans" presStyleLbl="sibTrans2D1" presStyleIdx="3" presStyleCnt="4" custFlipVert="1" custScaleX="16616" custScaleY="13995" custLinFactNeighborX="10894" custLinFactNeighborY="-7530"/>
      <dgm:spPr>
        <a:prstGeom prst="leftArrow">
          <a:avLst/>
        </a:prstGeom>
      </dgm:spPr>
      <dgm:t>
        <a:bodyPr/>
        <a:lstStyle/>
        <a:p>
          <a:endParaRPr lang="zh-CN" altLang="en-US"/>
        </a:p>
      </dgm:t>
    </dgm:pt>
    <dgm:pt modelId="{00B8A430-FF82-4A24-B7EB-52D2E178FCBC}" type="pres">
      <dgm:prSet presAssocID="{4F58556E-065D-4F93-8770-6151DE41D380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3A4C65DA-7EE2-4F8C-A432-B89D90F33BEA}" type="pres">
      <dgm:prSet presAssocID="{08BFD8D6-4E7C-4A03-96D6-6CE6E4FA1AFB}" presName="node" presStyleLbl="node1" presStyleIdx="4" presStyleCnt="5" custScaleX="152078" custLinFactNeighborY="-21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AA060D-0378-494B-BC43-3CB5BE6E90A1}" type="presOf" srcId="{2D48EB2E-A09C-4D41-AD29-9D679C6640F7}" destId="{074E6DD1-6839-4F01-AD89-8137B9A77558}" srcOrd="0" destOrd="0" presId="urn:microsoft.com/office/officeart/2005/8/layout/process2"/>
    <dgm:cxn modelId="{15067DE1-E2BB-43AA-A111-A09F0B67C3E1}" type="presOf" srcId="{FBC78B82-71BB-4732-92D0-F8F3D6140E95}" destId="{3FA06EC8-D875-4D3E-B320-A4B8DEC72CA5}" srcOrd="0" destOrd="0" presId="urn:microsoft.com/office/officeart/2005/8/layout/process2"/>
    <dgm:cxn modelId="{9D583A24-32E6-43BA-9E66-7D178BAD1A7C}" type="presOf" srcId="{79B2A958-3CF3-4BD9-98C1-15FD5A19F00C}" destId="{382A3BC9-CE11-4202-9BF5-54A966EBB512}" srcOrd="0" destOrd="0" presId="urn:microsoft.com/office/officeart/2005/8/layout/process2"/>
    <dgm:cxn modelId="{4BB9DB2E-987B-4F6F-AD08-51831F86A545}" type="presOf" srcId="{08BFD8D6-4E7C-4A03-96D6-6CE6E4FA1AFB}" destId="{3A4C65DA-7EE2-4F8C-A432-B89D90F33BEA}" srcOrd="0" destOrd="0" presId="urn:microsoft.com/office/officeart/2005/8/layout/process2"/>
    <dgm:cxn modelId="{A29CA799-27DA-4846-B5CA-F5AE938D36EC}" type="presOf" srcId="{17FFC8E8-1281-4E8A-A436-0A6C03A17223}" destId="{8D48B6D9-B589-4C83-8441-3A008E91F796}" srcOrd="0" destOrd="0" presId="urn:microsoft.com/office/officeart/2005/8/layout/process2"/>
    <dgm:cxn modelId="{D64EFAE8-DB3A-4228-9DC8-BDAC36D216DA}" type="presOf" srcId="{4F58556E-065D-4F93-8770-6151DE41D380}" destId="{00B8A430-FF82-4A24-B7EB-52D2E178FCBC}" srcOrd="1" destOrd="0" presId="urn:microsoft.com/office/officeart/2005/8/layout/process2"/>
    <dgm:cxn modelId="{E9BBB36D-43A3-4CF2-B2D9-2E5AAA570B27}" type="presOf" srcId="{79B2A958-3CF3-4BD9-98C1-15FD5A19F00C}" destId="{C833BF04-FD7B-42CC-90CD-808B1F6B30A4}" srcOrd="1" destOrd="0" presId="urn:microsoft.com/office/officeart/2005/8/layout/process2"/>
    <dgm:cxn modelId="{1FBAC5FF-C6F4-42B5-8052-E9FD3B760C37}" type="presOf" srcId="{4F58556E-065D-4F93-8770-6151DE41D380}" destId="{AAD54DA6-3C03-4AEC-B07B-8D9EA6CD236B}" srcOrd="0" destOrd="0" presId="urn:microsoft.com/office/officeart/2005/8/layout/process2"/>
    <dgm:cxn modelId="{1C4EBB7F-7E57-4922-B333-BDD5352832D2}" srcId="{17FFC8E8-1281-4E8A-A436-0A6C03A17223}" destId="{FBC78B82-71BB-4732-92D0-F8F3D6140E95}" srcOrd="0" destOrd="0" parTransId="{DADB2FCA-D1A8-4A28-A43F-BEBC9D936339}" sibTransId="{79B2A958-3CF3-4BD9-98C1-15FD5A19F00C}"/>
    <dgm:cxn modelId="{6A8B75C6-E035-488C-8CE5-10BA49B4A070}" srcId="{17FFC8E8-1281-4E8A-A436-0A6C03A17223}" destId="{CB7342E7-3DA6-43C8-ADDE-BBF5A857C09A}" srcOrd="1" destOrd="0" parTransId="{43DC25D6-8BA6-4BE9-9897-53B031C2EC9A}" sibTransId="{D1975FF2-B0AE-46B3-9E17-60613E19A3C7}"/>
    <dgm:cxn modelId="{943B3756-3D97-463F-A6E5-40FDDFC17896}" type="presOf" srcId="{CB7342E7-3DA6-43C8-ADDE-BBF5A857C09A}" destId="{92B3F61D-C87B-4CD5-96F7-72E7CF36C22C}" srcOrd="0" destOrd="0" presId="urn:microsoft.com/office/officeart/2005/8/layout/process2"/>
    <dgm:cxn modelId="{6E0C3203-D41B-48B6-AE1E-3923091DB914}" srcId="{17FFC8E8-1281-4E8A-A436-0A6C03A17223}" destId="{5F44C523-3B11-4730-B063-113CB7D328FE}" srcOrd="3" destOrd="0" parTransId="{43B7209D-CADA-4893-B313-291466B3D078}" sibTransId="{4F58556E-065D-4F93-8770-6151DE41D380}"/>
    <dgm:cxn modelId="{C613C3F0-49BC-4770-8B20-CFE18EFEC52B}" type="presOf" srcId="{D1975FF2-B0AE-46B3-9E17-60613E19A3C7}" destId="{335A1839-173D-464E-8D50-16F344D875F6}" srcOrd="0" destOrd="0" presId="urn:microsoft.com/office/officeart/2005/8/layout/process2"/>
    <dgm:cxn modelId="{12074164-2008-47F1-B430-3470B9897B38}" type="presOf" srcId="{D1975FF2-B0AE-46B3-9E17-60613E19A3C7}" destId="{8D31C17C-0268-47B2-9817-CE22743A1925}" srcOrd="1" destOrd="0" presId="urn:microsoft.com/office/officeart/2005/8/layout/process2"/>
    <dgm:cxn modelId="{1E3DA187-763A-4BD9-86C6-866CB57BD8C4}" type="presOf" srcId="{F99EFA31-F3CD-426A-89BD-1E0C222F913F}" destId="{3D5A5E88-7178-4541-AF73-0623DCCA01A1}" srcOrd="0" destOrd="0" presId="urn:microsoft.com/office/officeart/2005/8/layout/process2"/>
    <dgm:cxn modelId="{7D6BD2A5-0BD2-470A-9262-60239CCF8AC9}" srcId="{17FFC8E8-1281-4E8A-A436-0A6C03A17223}" destId="{F99EFA31-F3CD-426A-89BD-1E0C222F913F}" srcOrd="2" destOrd="0" parTransId="{7205BBC5-AC4B-4907-B77D-5A0D572DEE18}" sibTransId="{2D48EB2E-A09C-4D41-AD29-9D679C6640F7}"/>
    <dgm:cxn modelId="{E0DFE0DE-A891-4AD1-9111-0567BF3591AB}" type="presOf" srcId="{5F44C523-3B11-4730-B063-113CB7D328FE}" destId="{6467AA0F-AA93-4C5E-8FB3-BCA178A7E8F0}" srcOrd="0" destOrd="0" presId="urn:microsoft.com/office/officeart/2005/8/layout/process2"/>
    <dgm:cxn modelId="{BB0F5D45-B2B4-47E4-87D6-D2BB761FDB55}" srcId="{17FFC8E8-1281-4E8A-A436-0A6C03A17223}" destId="{08BFD8D6-4E7C-4A03-96D6-6CE6E4FA1AFB}" srcOrd="4" destOrd="0" parTransId="{2D253B03-CADC-4CF4-9EE5-FA90E03E322B}" sibTransId="{E502EEA1-DECE-49B7-A16A-EC7922BA2F65}"/>
    <dgm:cxn modelId="{D2C26C56-2884-48A9-A534-ADEE98C9948E}" type="presOf" srcId="{2D48EB2E-A09C-4D41-AD29-9D679C6640F7}" destId="{0D155C0A-37B7-4E64-9372-0CA986859C15}" srcOrd="1" destOrd="0" presId="urn:microsoft.com/office/officeart/2005/8/layout/process2"/>
    <dgm:cxn modelId="{E3AAB30A-BE22-4727-90BF-8ED82F550BD2}" type="presParOf" srcId="{8D48B6D9-B589-4C83-8441-3A008E91F796}" destId="{3FA06EC8-D875-4D3E-B320-A4B8DEC72CA5}" srcOrd="0" destOrd="0" presId="urn:microsoft.com/office/officeart/2005/8/layout/process2"/>
    <dgm:cxn modelId="{6067257D-D3A8-4AE3-BC60-648C2D22B976}" type="presParOf" srcId="{8D48B6D9-B589-4C83-8441-3A008E91F796}" destId="{382A3BC9-CE11-4202-9BF5-54A966EBB512}" srcOrd="1" destOrd="0" presId="urn:microsoft.com/office/officeart/2005/8/layout/process2"/>
    <dgm:cxn modelId="{FC5FCDEA-BAC1-4A56-87C1-A4D742D492BE}" type="presParOf" srcId="{382A3BC9-CE11-4202-9BF5-54A966EBB512}" destId="{C833BF04-FD7B-42CC-90CD-808B1F6B30A4}" srcOrd="0" destOrd="0" presId="urn:microsoft.com/office/officeart/2005/8/layout/process2"/>
    <dgm:cxn modelId="{AD3016B2-C409-4671-9CF2-4F2CB765F4B9}" type="presParOf" srcId="{8D48B6D9-B589-4C83-8441-3A008E91F796}" destId="{92B3F61D-C87B-4CD5-96F7-72E7CF36C22C}" srcOrd="2" destOrd="0" presId="urn:microsoft.com/office/officeart/2005/8/layout/process2"/>
    <dgm:cxn modelId="{DADE7249-C80B-406A-87B2-46E266507159}" type="presParOf" srcId="{8D48B6D9-B589-4C83-8441-3A008E91F796}" destId="{335A1839-173D-464E-8D50-16F344D875F6}" srcOrd="3" destOrd="0" presId="urn:microsoft.com/office/officeart/2005/8/layout/process2"/>
    <dgm:cxn modelId="{FEEF79A2-5677-4A11-A238-9E3EEC240B6A}" type="presParOf" srcId="{335A1839-173D-464E-8D50-16F344D875F6}" destId="{8D31C17C-0268-47B2-9817-CE22743A1925}" srcOrd="0" destOrd="0" presId="urn:microsoft.com/office/officeart/2005/8/layout/process2"/>
    <dgm:cxn modelId="{73F23453-9FC4-4AAD-A5DF-A0F0688C4F6F}" type="presParOf" srcId="{8D48B6D9-B589-4C83-8441-3A008E91F796}" destId="{3D5A5E88-7178-4541-AF73-0623DCCA01A1}" srcOrd="4" destOrd="0" presId="urn:microsoft.com/office/officeart/2005/8/layout/process2"/>
    <dgm:cxn modelId="{A7FB6F44-6BCD-4AA0-BB04-DC584950A51F}" type="presParOf" srcId="{8D48B6D9-B589-4C83-8441-3A008E91F796}" destId="{074E6DD1-6839-4F01-AD89-8137B9A77558}" srcOrd="5" destOrd="0" presId="urn:microsoft.com/office/officeart/2005/8/layout/process2"/>
    <dgm:cxn modelId="{5788706D-D0A6-4CBC-AF63-AF365E5C2688}" type="presParOf" srcId="{074E6DD1-6839-4F01-AD89-8137B9A77558}" destId="{0D155C0A-37B7-4E64-9372-0CA986859C15}" srcOrd="0" destOrd="0" presId="urn:microsoft.com/office/officeart/2005/8/layout/process2"/>
    <dgm:cxn modelId="{EBED3CC7-8FC7-478D-A86C-A36596119A57}" type="presParOf" srcId="{8D48B6D9-B589-4C83-8441-3A008E91F796}" destId="{6467AA0F-AA93-4C5E-8FB3-BCA178A7E8F0}" srcOrd="6" destOrd="0" presId="urn:microsoft.com/office/officeart/2005/8/layout/process2"/>
    <dgm:cxn modelId="{DDCF93FC-0495-4DBC-84B0-DB74531A4A3E}" type="presParOf" srcId="{8D48B6D9-B589-4C83-8441-3A008E91F796}" destId="{AAD54DA6-3C03-4AEC-B07B-8D9EA6CD236B}" srcOrd="7" destOrd="0" presId="urn:microsoft.com/office/officeart/2005/8/layout/process2"/>
    <dgm:cxn modelId="{A471B064-9D02-4E76-A4AC-7FCBCCE6DDE4}" type="presParOf" srcId="{AAD54DA6-3C03-4AEC-B07B-8D9EA6CD236B}" destId="{00B8A430-FF82-4A24-B7EB-52D2E178FCBC}" srcOrd="0" destOrd="0" presId="urn:microsoft.com/office/officeart/2005/8/layout/process2"/>
    <dgm:cxn modelId="{D66C9C6D-BEAF-4EDE-B1D2-E46875FB35A7}" type="presParOf" srcId="{8D48B6D9-B589-4C83-8441-3A008E91F796}" destId="{3A4C65DA-7EE2-4F8C-A432-B89D90F33BE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06EC8-D875-4D3E-B320-A4B8DEC72CA5}">
      <dsp:nvSpPr>
        <dsp:cNvPr id="0" name=""/>
        <dsp:cNvSpPr/>
      </dsp:nvSpPr>
      <dsp:spPr>
        <a:xfrm>
          <a:off x="142878" y="3904"/>
          <a:ext cx="3214704" cy="72594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引入相关的类</a:t>
          </a:r>
          <a:endParaRPr lang="zh-CN" altLang="en-US" sz="20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164140" y="25166"/>
        <a:ext cx="3172180" cy="683424"/>
      </dsp:txXfrm>
    </dsp:sp>
    <dsp:sp modelId="{382A3BC9-CE11-4202-9BF5-54A966EBB512}">
      <dsp:nvSpPr>
        <dsp:cNvPr id="0" name=""/>
        <dsp:cNvSpPr/>
      </dsp:nvSpPr>
      <dsp:spPr>
        <a:xfrm rot="5400000">
          <a:off x="1614115" y="748002"/>
          <a:ext cx="272230" cy="326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652228" y="775225"/>
        <a:ext cx="196006" cy="190561"/>
      </dsp:txXfrm>
    </dsp:sp>
    <dsp:sp modelId="{92B3F61D-C87B-4CD5-96F7-72E7CF36C22C}">
      <dsp:nvSpPr>
        <dsp:cNvPr id="0" name=""/>
        <dsp:cNvSpPr/>
      </dsp:nvSpPr>
      <dsp:spPr>
        <a:xfrm>
          <a:off x="71430" y="1092828"/>
          <a:ext cx="3357600" cy="72594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构造文件输入流</a:t>
          </a:r>
          <a:r>
            <a:rPr lang="en-US" altLang="zh-CN" sz="2000" b="1" kern="1200" dirty="0" err="1" smtClean="0"/>
            <a:t>FileInputStream</a:t>
          </a:r>
          <a:r>
            <a:rPr lang="en-US" altLang="zh-CN" sz="2000" b="1" kern="1200" dirty="0" smtClean="0"/>
            <a:t> </a:t>
          </a:r>
          <a:r>
            <a:rPr lang="zh-CN" altLang="en-US" sz="2000" b="1" kern="1200" dirty="0" smtClean="0"/>
            <a:t>对象</a:t>
          </a:r>
          <a:endParaRPr lang="zh-CN" altLang="en-US" sz="20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92692" y="1114090"/>
        <a:ext cx="3315076" cy="683424"/>
      </dsp:txXfrm>
    </dsp:sp>
    <dsp:sp modelId="{335A1839-173D-464E-8D50-16F344D875F6}">
      <dsp:nvSpPr>
        <dsp:cNvPr id="0" name=""/>
        <dsp:cNvSpPr/>
      </dsp:nvSpPr>
      <dsp:spPr>
        <a:xfrm rot="5400000">
          <a:off x="1614115" y="1836925"/>
          <a:ext cx="272230" cy="326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652228" y="1864148"/>
        <a:ext cx="196006" cy="190561"/>
      </dsp:txXfrm>
    </dsp:sp>
    <dsp:sp modelId="{6467AA0F-AA93-4C5E-8FB3-BCA178A7E8F0}">
      <dsp:nvSpPr>
        <dsp:cNvPr id="0" name=""/>
        <dsp:cNvSpPr/>
      </dsp:nvSpPr>
      <dsp:spPr>
        <a:xfrm>
          <a:off x="71430" y="2181751"/>
          <a:ext cx="3357600" cy="72594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读取文本文件的数据</a:t>
          </a:r>
          <a:endParaRPr lang="zh-CN" altLang="en-US" sz="20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92692" y="2203013"/>
        <a:ext cx="3315076" cy="683424"/>
      </dsp:txXfrm>
    </dsp:sp>
    <dsp:sp modelId="{AAD54DA6-3C03-4AEC-B07B-8D9EA6CD236B}">
      <dsp:nvSpPr>
        <dsp:cNvPr id="0" name=""/>
        <dsp:cNvSpPr/>
      </dsp:nvSpPr>
      <dsp:spPr>
        <a:xfrm rot="16200000" flipV="1">
          <a:off x="1756185" y="3013744"/>
          <a:ext cx="38258" cy="45718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761600" y="3028951"/>
        <a:ext cx="27430" cy="26781"/>
      </dsp:txXfrm>
    </dsp:sp>
    <dsp:sp modelId="{3A4C65DA-7EE2-4F8C-A432-B89D90F33BEA}">
      <dsp:nvSpPr>
        <dsp:cNvPr id="0" name=""/>
        <dsp:cNvSpPr/>
      </dsp:nvSpPr>
      <dsp:spPr>
        <a:xfrm>
          <a:off x="71430" y="3214704"/>
          <a:ext cx="3357600" cy="72594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关闭文件流对象</a:t>
          </a:r>
          <a:endParaRPr lang="zh-CN" altLang="en-US" sz="20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92692" y="3235966"/>
        <a:ext cx="3315076" cy="683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06EC8-D875-4D3E-B320-A4B8DEC72CA5}">
      <dsp:nvSpPr>
        <dsp:cNvPr id="0" name=""/>
        <dsp:cNvSpPr/>
      </dsp:nvSpPr>
      <dsp:spPr>
        <a:xfrm>
          <a:off x="64047" y="12"/>
          <a:ext cx="3328589" cy="75166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引入相关的类</a:t>
          </a:r>
          <a:endParaRPr lang="zh-CN" altLang="en-US" sz="18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86063" y="22028"/>
        <a:ext cx="3284557" cy="707634"/>
      </dsp:txXfrm>
    </dsp:sp>
    <dsp:sp modelId="{382A3BC9-CE11-4202-9BF5-54A966EBB512}">
      <dsp:nvSpPr>
        <dsp:cNvPr id="0" name=""/>
        <dsp:cNvSpPr/>
      </dsp:nvSpPr>
      <dsp:spPr>
        <a:xfrm rot="5332179">
          <a:off x="1577993" y="690861"/>
          <a:ext cx="213081" cy="393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565845" y="781089"/>
        <a:ext cx="236116" cy="149157"/>
      </dsp:txXfrm>
    </dsp:sp>
    <dsp:sp modelId="{92B3F61D-C87B-4CD5-96F7-72E7CF36C22C}">
      <dsp:nvSpPr>
        <dsp:cNvPr id="0" name=""/>
        <dsp:cNvSpPr/>
      </dsp:nvSpPr>
      <dsp:spPr>
        <a:xfrm>
          <a:off x="-108895" y="1038364"/>
          <a:ext cx="3718253" cy="893663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+mn-ea"/>
              <a:ea typeface="+mn-ea"/>
            </a:rPr>
            <a:t>构造文件</a:t>
          </a:r>
          <a:r>
            <a:rPr lang="zh-CN" altLang="en-US" sz="1800" b="1" kern="1200" dirty="0" smtClean="0">
              <a:solidFill>
                <a:schemeClr val="bg1"/>
              </a:solidFill>
              <a:latin typeface="+mn-ea"/>
              <a:ea typeface="+mn-ea"/>
            </a:rPr>
            <a:t>输出流</a:t>
          </a:r>
          <a:r>
            <a:rPr lang="en-US" altLang="zh-CN" sz="1800" b="1" kern="1200" dirty="0" smtClean="0">
              <a:solidFill>
                <a:schemeClr val="bg1"/>
              </a:solidFill>
              <a:latin typeface="+mn-ea"/>
              <a:ea typeface="+mn-ea"/>
            </a:rPr>
            <a:t>F</a:t>
          </a:r>
          <a:r>
            <a:rPr lang="en-GB" altLang="zh-CN" sz="1800" b="1" kern="1200" dirty="0" err="1" smtClean="0">
              <a:solidFill>
                <a:schemeClr val="bg1"/>
              </a:solidFill>
              <a:latin typeface="+mn-ea"/>
              <a:ea typeface="+mn-ea"/>
            </a:rPr>
            <a:t>ileOutputStream</a:t>
          </a:r>
          <a:r>
            <a:rPr lang="en-GB" altLang="zh-CN" sz="1800" b="1" kern="1200" dirty="0" smtClean="0">
              <a:solidFill>
                <a:schemeClr val="bg1"/>
              </a:solidFill>
              <a:latin typeface="+mn-ea"/>
              <a:ea typeface="+mn-ea"/>
            </a:rPr>
            <a:t> </a:t>
          </a:r>
          <a:r>
            <a:rPr lang="zh-CN" altLang="en-US" sz="1800" b="1" kern="1200" dirty="0" smtClean="0">
              <a:latin typeface="+mn-ea"/>
              <a:ea typeface="+mn-ea"/>
            </a:rPr>
            <a:t>对象</a:t>
          </a:r>
          <a:endParaRPr lang="zh-CN" altLang="en-US" sz="1800" b="1" kern="1200" dirty="0">
            <a:solidFill>
              <a:srgbClr val="002060"/>
            </a:solidFill>
            <a:latin typeface="+mn-ea"/>
            <a:ea typeface="+mn-ea"/>
          </a:endParaRPr>
        </a:p>
      </dsp:txBody>
      <dsp:txXfrm>
        <a:off x="-82721" y="1064538"/>
        <a:ext cx="3665905" cy="841315"/>
      </dsp:txXfrm>
    </dsp:sp>
    <dsp:sp modelId="{335A1839-173D-464E-8D50-16F344D875F6}">
      <dsp:nvSpPr>
        <dsp:cNvPr id="0" name=""/>
        <dsp:cNvSpPr/>
      </dsp:nvSpPr>
      <dsp:spPr>
        <a:xfrm rot="5400000">
          <a:off x="1608746" y="1861051"/>
          <a:ext cx="282968" cy="416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625359" y="1927685"/>
        <a:ext cx="249742" cy="198078"/>
      </dsp:txXfrm>
    </dsp:sp>
    <dsp:sp modelId="{6467AA0F-AA93-4C5E-8FB3-BCA178A7E8F0}">
      <dsp:nvSpPr>
        <dsp:cNvPr id="0" name=""/>
        <dsp:cNvSpPr/>
      </dsp:nvSpPr>
      <dsp:spPr>
        <a:xfrm>
          <a:off x="11957" y="2206310"/>
          <a:ext cx="3476547" cy="75166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</a:rPr>
            <a:t>把数据写入文本文件</a:t>
          </a:r>
          <a:endParaRPr lang="zh-CN" altLang="en-US" sz="1800" b="1" kern="1200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sp:txBody>
      <dsp:txXfrm>
        <a:off x="33973" y="2228326"/>
        <a:ext cx="3432515" cy="707634"/>
      </dsp:txXfrm>
    </dsp:sp>
    <dsp:sp modelId="{AAD54DA6-3C03-4AEC-B07B-8D9EA6CD236B}">
      <dsp:nvSpPr>
        <dsp:cNvPr id="0" name=""/>
        <dsp:cNvSpPr/>
      </dsp:nvSpPr>
      <dsp:spPr>
        <a:xfrm rot="16200000" flipV="1">
          <a:off x="1755854" y="3053813"/>
          <a:ext cx="36133" cy="47338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759720" y="3070255"/>
        <a:ext cx="28402" cy="25293"/>
      </dsp:txXfrm>
    </dsp:sp>
    <dsp:sp modelId="{3A4C65DA-7EE2-4F8C-A432-B89D90F33BEA}">
      <dsp:nvSpPr>
        <dsp:cNvPr id="0" name=""/>
        <dsp:cNvSpPr/>
      </dsp:nvSpPr>
      <dsp:spPr>
        <a:xfrm>
          <a:off x="11957" y="3247928"/>
          <a:ext cx="3476547" cy="75166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关闭文件流对象</a:t>
          </a:r>
          <a:endParaRPr lang="zh-CN" altLang="en-US" sz="18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33973" y="3269944"/>
        <a:ext cx="3432515" cy="7076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06EC8-D875-4D3E-B320-A4B8DEC72CA5}">
      <dsp:nvSpPr>
        <dsp:cNvPr id="0" name=""/>
        <dsp:cNvSpPr/>
      </dsp:nvSpPr>
      <dsp:spPr>
        <a:xfrm>
          <a:off x="214311" y="2527"/>
          <a:ext cx="3571905" cy="624472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引入相关的类</a:t>
          </a:r>
          <a:endParaRPr lang="zh-CN" altLang="en-US" sz="20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232601" y="20817"/>
        <a:ext cx="3535325" cy="587892"/>
      </dsp:txXfrm>
    </dsp:sp>
    <dsp:sp modelId="{382A3BC9-CE11-4202-9BF5-54A966EBB512}">
      <dsp:nvSpPr>
        <dsp:cNvPr id="0" name=""/>
        <dsp:cNvSpPr/>
      </dsp:nvSpPr>
      <dsp:spPr>
        <a:xfrm rot="5400000">
          <a:off x="1883175" y="642611"/>
          <a:ext cx="234177" cy="281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915960" y="666029"/>
        <a:ext cx="168608" cy="163924"/>
      </dsp:txXfrm>
    </dsp:sp>
    <dsp:sp modelId="{92B3F61D-C87B-4CD5-96F7-72E7CF36C22C}">
      <dsp:nvSpPr>
        <dsp:cNvPr id="0" name=""/>
        <dsp:cNvSpPr/>
      </dsp:nvSpPr>
      <dsp:spPr>
        <a:xfrm>
          <a:off x="178591" y="939235"/>
          <a:ext cx="3643344" cy="1088473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构造</a:t>
          </a:r>
          <a:r>
            <a:rPr lang="en-US" altLang="zh-CN" sz="2000" b="1" kern="1200" dirty="0" err="1" smtClean="0"/>
            <a:t>BufferedReader</a:t>
          </a:r>
          <a:r>
            <a:rPr lang="en-US" altLang="zh-CN" sz="2000" b="1" kern="1200" dirty="0" smtClean="0"/>
            <a:t> </a:t>
          </a:r>
          <a:r>
            <a:rPr lang="zh-CN" altLang="en-US" sz="2000" b="1" kern="1200" dirty="0" smtClean="0"/>
            <a:t>对象和</a:t>
          </a:r>
          <a:r>
            <a:rPr lang="en-US" sz="2000" b="1" kern="1200" dirty="0" err="1" smtClean="0"/>
            <a:t>FileReader</a:t>
          </a:r>
          <a:r>
            <a:rPr lang="en-US" sz="2000" b="1" kern="1200" dirty="0" smtClean="0"/>
            <a:t> </a:t>
          </a:r>
          <a:r>
            <a:rPr lang="zh-CN" altLang="en-US" sz="2000" b="1" kern="1200" dirty="0" smtClean="0"/>
            <a:t>对象</a:t>
          </a:r>
          <a:endParaRPr lang="zh-CN" altLang="en-US" sz="20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210471" y="971115"/>
        <a:ext cx="3579584" cy="1024713"/>
      </dsp:txXfrm>
    </dsp:sp>
    <dsp:sp modelId="{335A1839-173D-464E-8D50-16F344D875F6}">
      <dsp:nvSpPr>
        <dsp:cNvPr id="0" name=""/>
        <dsp:cNvSpPr/>
      </dsp:nvSpPr>
      <dsp:spPr>
        <a:xfrm rot="5400000">
          <a:off x="1883175" y="2043321"/>
          <a:ext cx="234177" cy="281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915960" y="2066739"/>
        <a:ext cx="168608" cy="163924"/>
      </dsp:txXfrm>
    </dsp:sp>
    <dsp:sp modelId="{6467AA0F-AA93-4C5E-8FB3-BCA178A7E8F0}">
      <dsp:nvSpPr>
        <dsp:cNvPr id="0" name=""/>
        <dsp:cNvSpPr/>
      </dsp:nvSpPr>
      <dsp:spPr>
        <a:xfrm>
          <a:off x="142871" y="2339945"/>
          <a:ext cx="3714784" cy="72134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kern="1200" dirty="0" smtClean="0"/>
            <a:t>调用</a:t>
          </a:r>
          <a:r>
            <a:rPr lang="en-US" sz="2000" b="1" kern="1200" dirty="0" err="1" smtClean="0"/>
            <a:t>readLine</a:t>
          </a:r>
          <a:r>
            <a:rPr lang="en-US" sz="2000" b="1" kern="1200" dirty="0" smtClean="0"/>
            <a:t> </a:t>
          </a:r>
          <a:r>
            <a:rPr lang="pt-BR" sz="2000" b="1" kern="1200" dirty="0" smtClean="0"/>
            <a:t>()</a:t>
          </a:r>
          <a:r>
            <a:rPr lang="zh-CN" sz="2000" b="1" kern="1200" dirty="0" smtClean="0"/>
            <a:t>方法读取数据</a:t>
          </a:r>
          <a:endParaRPr lang="zh-CN" altLang="en-US" sz="20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163999" y="2361073"/>
        <a:ext cx="3672528" cy="679090"/>
      </dsp:txXfrm>
    </dsp:sp>
    <dsp:sp modelId="{AAD54DA6-3C03-4AEC-B07B-8D9EA6CD236B}">
      <dsp:nvSpPr>
        <dsp:cNvPr id="0" name=""/>
        <dsp:cNvSpPr/>
      </dsp:nvSpPr>
      <dsp:spPr>
        <a:xfrm rot="16200000" flipV="1">
          <a:off x="2005386" y="3152512"/>
          <a:ext cx="32910" cy="39327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2010043" y="3165594"/>
        <a:ext cx="23597" cy="23037"/>
      </dsp:txXfrm>
    </dsp:sp>
    <dsp:sp modelId="{3A4C65DA-7EE2-4F8C-A432-B89D90F33BEA}">
      <dsp:nvSpPr>
        <dsp:cNvPr id="0" name=""/>
        <dsp:cNvSpPr/>
      </dsp:nvSpPr>
      <dsp:spPr>
        <a:xfrm>
          <a:off x="142871" y="3325381"/>
          <a:ext cx="3714784" cy="624472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关闭文件流对象</a:t>
          </a:r>
          <a:endParaRPr lang="zh-CN" altLang="en-US" sz="20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161161" y="3343671"/>
        <a:ext cx="3678204" cy="5878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06EC8-D875-4D3E-B320-A4B8DEC72CA5}">
      <dsp:nvSpPr>
        <dsp:cNvPr id="0" name=""/>
        <dsp:cNvSpPr/>
      </dsp:nvSpPr>
      <dsp:spPr>
        <a:xfrm>
          <a:off x="142878" y="3904"/>
          <a:ext cx="3214704" cy="72594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引入相关的类</a:t>
          </a:r>
          <a:endParaRPr lang="zh-CN" altLang="en-US" sz="18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164140" y="25166"/>
        <a:ext cx="3172180" cy="683424"/>
      </dsp:txXfrm>
    </dsp:sp>
    <dsp:sp modelId="{382A3BC9-CE11-4202-9BF5-54A966EBB512}">
      <dsp:nvSpPr>
        <dsp:cNvPr id="0" name=""/>
        <dsp:cNvSpPr/>
      </dsp:nvSpPr>
      <dsp:spPr>
        <a:xfrm rot="5400000">
          <a:off x="1614115" y="748002"/>
          <a:ext cx="272230" cy="326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652228" y="775225"/>
        <a:ext cx="196006" cy="190561"/>
      </dsp:txXfrm>
    </dsp:sp>
    <dsp:sp modelId="{92B3F61D-C87B-4CD5-96F7-72E7CF36C22C}">
      <dsp:nvSpPr>
        <dsp:cNvPr id="0" name=""/>
        <dsp:cNvSpPr/>
      </dsp:nvSpPr>
      <dsp:spPr>
        <a:xfrm>
          <a:off x="142878" y="1092828"/>
          <a:ext cx="3214704" cy="72594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构造</a:t>
          </a:r>
          <a:r>
            <a:rPr lang="en-US" altLang="en-US" sz="1800" b="1" kern="1200" dirty="0" err="1" smtClean="0"/>
            <a:t>BufferedWriter</a:t>
          </a:r>
          <a:r>
            <a:rPr lang="zh-CN" altLang="en-US" sz="1800" b="1" kern="1200" dirty="0" smtClean="0"/>
            <a:t>对象和</a:t>
          </a:r>
          <a:r>
            <a:rPr lang="en-US" altLang="en-US" sz="1800" b="1" kern="1200" dirty="0" err="1" smtClean="0"/>
            <a:t>FileWriter</a:t>
          </a:r>
          <a:r>
            <a:rPr lang="zh-CN" altLang="en-US" sz="1800" b="1" kern="1200" dirty="0" smtClean="0"/>
            <a:t>对象</a:t>
          </a:r>
          <a:endParaRPr lang="zh-CN" altLang="en-US" sz="1800" b="1" kern="1200" dirty="0"/>
        </a:p>
      </dsp:txBody>
      <dsp:txXfrm>
        <a:off x="164140" y="1114090"/>
        <a:ext cx="3172180" cy="683424"/>
      </dsp:txXfrm>
    </dsp:sp>
    <dsp:sp modelId="{335A1839-173D-464E-8D50-16F344D875F6}">
      <dsp:nvSpPr>
        <dsp:cNvPr id="0" name=""/>
        <dsp:cNvSpPr/>
      </dsp:nvSpPr>
      <dsp:spPr>
        <a:xfrm rot="5400000">
          <a:off x="1614115" y="1836925"/>
          <a:ext cx="272230" cy="326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652228" y="1864148"/>
        <a:ext cx="196006" cy="190561"/>
      </dsp:txXfrm>
    </dsp:sp>
    <dsp:sp modelId="{6467AA0F-AA93-4C5E-8FB3-BCA178A7E8F0}">
      <dsp:nvSpPr>
        <dsp:cNvPr id="0" name=""/>
        <dsp:cNvSpPr/>
      </dsp:nvSpPr>
      <dsp:spPr>
        <a:xfrm>
          <a:off x="71430" y="2181751"/>
          <a:ext cx="3357600" cy="72594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调用</a:t>
          </a:r>
          <a:r>
            <a:rPr lang="en-US" altLang="en-US" sz="1800" b="1" kern="1200" dirty="0" smtClean="0"/>
            <a:t>write</a:t>
          </a:r>
          <a:r>
            <a:rPr lang="pt-BR" altLang="en-US" sz="1800" b="1" kern="1200" dirty="0" smtClean="0"/>
            <a:t>()</a:t>
          </a:r>
          <a:r>
            <a:rPr lang="zh-CN" altLang="en-US" sz="1800" b="1" kern="1200" dirty="0" smtClean="0"/>
            <a:t>方法写数据据</a:t>
          </a:r>
          <a:endParaRPr lang="zh-CN" altLang="en-US" sz="1800" b="1" kern="1200" dirty="0"/>
        </a:p>
      </dsp:txBody>
      <dsp:txXfrm>
        <a:off x="92692" y="2203013"/>
        <a:ext cx="3315076" cy="683424"/>
      </dsp:txXfrm>
    </dsp:sp>
    <dsp:sp modelId="{AAD54DA6-3C03-4AEC-B07B-8D9EA6CD236B}">
      <dsp:nvSpPr>
        <dsp:cNvPr id="0" name=""/>
        <dsp:cNvSpPr/>
      </dsp:nvSpPr>
      <dsp:spPr>
        <a:xfrm rot="16200000" flipV="1">
          <a:off x="1756185" y="3013744"/>
          <a:ext cx="38258" cy="45718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761600" y="3028951"/>
        <a:ext cx="27430" cy="26781"/>
      </dsp:txXfrm>
    </dsp:sp>
    <dsp:sp modelId="{3A4C65DA-7EE2-4F8C-A432-B89D90F33BEA}">
      <dsp:nvSpPr>
        <dsp:cNvPr id="0" name=""/>
        <dsp:cNvSpPr/>
      </dsp:nvSpPr>
      <dsp:spPr>
        <a:xfrm>
          <a:off x="71430" y="3214704"/>
          <a:ext cx="3357600" cy="72594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流对象的清空和关闭</a:t>
          </a:r>
          <a:r>
            <a:rPr lang="fr-FR" sz="1800" b="1" kern="1200" dirty="0" smtClean="0"/>
            <a:t>flush()</a:t>
          </a:r>
          <a:r>
            <a:rPr lang="zh-CN" altLang="en-US" sz="1800" b="1" kern="1200" dirty="0" smtClean="0"/>
            <a:t>和</a:t>
          </a:r>
          <a:r>
            <a:rPr lang="fr-FR" sz="1800" b="1" kern="1200" dirty="0" smtClean="0"/>
            <a:t>close()</a:t>
          </a:r>
          <a:endParaRPr lang="zh-CN" altLang="en-US" sz="16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92692" y="3235966"/>
        <a:ext cx="3315076" cy="6834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06EC8-D875-4D3E-B320-A4B8DEC72CA5}">
      <dsp:nvSpPr>
        <dsp:cNvPr id="0" name=""/>
        <dsp:cNvSpPr/>
      </dsp:nvSpPr>
      <dsp:spPr>
        <a:xfrm>
          <a:off x="313904" y="2326"/>
          <a:ext cx="2801215" cy="63257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引入相关的类</a:t>
          </a:r>
          <a:endParaRPr lang="zh-CN" altLang="en-US" sz="18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332431" y="20853"/>
        <a:ext cx="2764161" cy="595520"/>
      </dsp:txXfrm>
    </dsp:sp>
    <dsp:sp modelId="{382A3BC9-CE11-4202-9BF5-54A966EBB512}">
      <dsp:nvSpPr>
        <dsp:cNvPr id="0" name=""/>
        <dsp:cNvSpPr/>
      </dsp:nvSpPr>
      <dsp:spPr>
        <a:xfrm rot="5400000">
          <a:off x="1595904" y="650715"/>
          <a:ext cx="237215" cy="284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629115" y="674436"/>
        <a:ext cx="170794" cy="166051"/>
      </dsp:txXfrm>
    </dsp:sp>
    <dsp:sp modelId="{92B3F61D-C87B-4CD5-96F7-72E7CF36C22C}">
      <dsp:nvSpPr>
        <dsp:cNvPr id="0" name=""/>
        <dsp:cNvSpPr/>
      </dsp:nvSpPr>
      <dsp:spPr>
        <a:xfrm>
          <a:off x="313904" y="951188"/>
          <a:ext cx="2801215" cy="783335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构造数据输入流对象</a:t>
          </a:r>
          <a:endParaRPr lang="zh-CN" altLang="en-US" sz="1800" b="1" kern="1200" dirty="0"/>
        </a:p>
      </dsp:txBody>
      <dsp:txXfrm>
        <a:off x="336847" y="974131"/>
        <a:ext cx="2755329" cy="737449"/>
      </dsp:txXfrm>
    </dsp:sp>
    <dsp:sp modelId="{335A1839-173D-464E-8D50-16F344D875F6}">
      <dsp:nvSpPr>
        <dsp:cNvPr id="0" name=""/>
        <dsp:cNvSpPr/>
      </dsp:nvSpPr>
      <dsp:spPr>
        <a:xfrm rot="5400000">
          <a:off x="1595904" y="1750338"/>
          <a:ext cx="237215" cy="284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629115" y="1774059"/>
        <a:ext cx="170794" cy="166051"/>
      </dsp:txXfrm>
    </dsp:sp>
    <dsp:sp modelId="{6467AA0F-AA93-4C5E-8FB3-BCA178A7E8F0}">
      <dsp:nvSpPr>
        <dsp:cNvPr id="0" name=""/>
        <dsp:cNvSpPr/>
      </dsp:nvSpPr>
      <dsp:spPr>
        <a:xfrm>
          <a:off x="251646" y="2050810"/>
          <a:ext cx="2925731" cy="78421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调用</a:t>
          </a:r>
          <a:r>
            <a:rPr lang="en-US" sz="1800" b="1" kern="1200" dirty="0" smtClean="0"/>
            <a:t>read </a:t>
          </a:r>
          <a:r>
            <a:rPr lang="pt-BR" altLang="en-US" sz="1800" b="1" kern="1200" dirty="0" smtClean="0"/>
            <a:t>()</a:t>
          </a:r>
          <a:r>
            <a:rPr lang="zh-CN" altLang="en-US" sz="1800" b="1" kern="1200" dirty="0" smtClean="0"/>
            <a:t>方法读取二进制数据</a:t>
          </a:r>
          <a:endParaRPr lang="zh-CN" altLang="en-US" sz="1800" b="1" kern="1200" dirty="0"/>
        </a:p>
      </dsp:txBody>
      <dsp:txXfrm>
        <a:off x="274615" y="2073779"/>
        <a:ext cx="2879793" cy="738276"/>
      </dsp:txXfrm>
    </dsp:sp>
    <dsp:sp modelId="{AAD54DA6-3C03-4AEC-B07B-8D9EA6CD236B}">
      <dsp:nvSpPr>
        <dsp:cNvPr id="0" name=""/>
        <dsp:cNvSpPr/>
      </dsp:nvSpPr>
      <dsp:spPr>
        <a:xfrm rot="16200000" flipV="1">
          <a:off x="1719700" y="2927430"/>
          <a:ext cx="33337" cy="39837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724418" y="2940681"/>
        <a:ext cx="23903" cy="23336"/>
      </dsp:txXfrm>
    </dsp:sp>
    <dsp:sp modelId="{3A4C65DA-7EE2-4F8C-A432-B89D90F33BEA}">
      <dsp:nvSpPr>
        <dsp:cNvPr id="0" name=""/>
        <dsp:cNvSpPr/>
      </dsp:nvSpPr>
      <dsp:spPr>
        <a:xfrm>
          <a:off x="251646" y="3102542"/>
          <a:ext cx="2925731" cy="63257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关闭数据输入流</a:t>
          </a:r>
          <a:endParaRPr lang="zh-CN" altLang="en-US" sz="16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270173" y="3121069"/>
        <a:ext cx="2888677" cy="595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06EC8-D875-4D3E-B320-A4B8DEC72CA5}">
      <dsp:nvSpPr>
        <dsp:cNvPr id="0" name=""/>
        <dsp:cNvSpPr/>
      </dsp:nvSpPr>
      <dsp:spPr>
        <a:xfrm>
          <a:off x="311859" y="3351"/>
          <a:ext cx="2805304" cy="63349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引入相关的类</a:t>
          </a:r>
          <a:endParaRPr lang="zh-CN" altLang="en-US" sz="18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330413" y="21905"/>
        <a:ext cx="2768196" cy="596389"/>
      </dsp:txXfrm>
    </dsp:sp>
    <dsp:sp modelId="{382A3BC9-CE11-4202-9BF5-54A966EBB512}">
      <dsp:nvSpPr>
        <dsp:cNvPr id="0" name=""/>
        <dsp:cNvSpPr/>
      </dsp:nvSpPr>
      <dsp:spPr>
        <a:xfrm rot="5400000">
          <a:off x="1595731" y="652686"/>
          <a:ext cx="237561" cy="2850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628990" y="676442"/>
        <a:ext cx="171043" cy="166293"/>
      </dsp:txXfrm>
    </dsp:sp>
    <dsp:sp modelId="{92B3F61D-C87B-4CD5-96F7-72E7CF36C22C}">
      <dsp:nvSpPr>
        <dsp:cNvPr id="0" name=""/>
        <dsp:cNvSpPr/>
      </dsp:nvSpPr>
      <dsp:spPr>
        <a:xfrm>
          <a:off x="311859" y="953598"/>
          <a:ext cx="2805304" cy="77690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构造数据输出流对象</a:t>
          </a:r>
          <a:endParaRPr lang="zh-CN" altLang="en-US" sz="1800" b="1" kern="1200" dirty="0"/>
        </a:p>
      </dsp:txBody>
      <dsp:txXfrm>
        <a:off x="334614" y="976353"/>
        <a:ext cx="2759794" cy="731398"/>
      </dsp:txXfrm>
    </dsp:sp>
    <dsp:sp modelId="{335A1839-173D-464E-8D50-16F344D875F6}">
      <dsp:nvSpPr>
        <dsp:cNvPr id="0" name=""/>
        <dsp:cNvSpPr/>
      </dsp:nvSpPr>
      <dsp:spPr>
        <a:xfrm rot="5400000">
          <a:off x="1595731" y="1746344"/>
          <a:ext cx="237561" cy="2850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628990" y="1770100"/>
        <a:ext cx="171043" cy="166293"/>
      </dsp:txXfrm>
    </dsp:sp>
    <dsp:sp modelId="{6467AA0F-AA93-4C5E-8FB3-BCA178A7E8F0}">
      <dsp:nvSpPr>
        <dsp:cNvPr id="0" name=""/>
        <dsp:cNvSpPr/>
      </dsp:nvSpPr>
      <dsp:spPr>
        <a:xfrm>
          <a:off x="249510" y="2047255"/>
          <a:ext cx="2930002" cy="785359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调用</a:t>
          </a:r>
          <a:r>
            <a:rPr lang="en-US" sz="1800" b="1" kern="1200" dirty="0" smtClean="0"/>
            <a:t>write</a:t>
          </a:r>
          <a:r>
            <a:rPr lang="pt-BR" altLang="en-US" sz="1800" b="1" kern="1200" dirty="0" smtClean="0"/>
            <a:t>()</a:t>
          </a:r>
          <a:r>
            <a:rPr lang="zh-CN" altLang="en-US" sz="1800" b="1" kern="1200" dirty="0" smtClean="0"/>
            <a:t>方法</a:t>
          </a:r>
          <a:r>
            <a:rPr lang="zh-CN" sz="1800" b="1" kern="1200" dirty="0" smtClean="0"/>
            <a:t>写二进制文件的数据</a:t>
          </a:r>
          <a:endParaRPr lang="zh-CN" altLang="en-US" sz="1800" b="1" kern="1200" dirty="0"/>
        </a:p>
      </dsp:txBody>
      <dsp:txXfrm>
        <a:off x="272512" y="2070257"/>
        <a:ext cx="2883998" cy="739355"/>
      </dsp:txXfrm>
    </dsp:sp>
    <dsp:sp modelId="{AAD54DA6-3C03-4AEC-B07B-8D9EA6CD236B}">
      <dsp:nvSpPr>
        <dsp:cNvPr id="0" name=""/>
        <dsp:cNvSpPr/>
      </dsp:nvSpPr>
      <dsp:spPr>
        <a:xfrm rot="16200000" flipV="1">
          <a:off x="1719708" y="2925154"/>
          <a:ext cx="33386" cy="39896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724432" y="2938425"/>
        <a:ext cx="23938" cy="23370"/>
      </dsp:txXfrm>
    </dsp:sp>
    <dsp:sp modelId="{3A4C65DA-7EE2-4F8C-A432-B89D90F33BEA}">
      <dsp:nvSpPr>
        <dsp:cNvPr id="0" name=""/>
        <dsp:cNvSpPr/>
      </dsp:nvSpPr>
      <dsp:spPr>
        <a:xfrm>
          <a:off x="249510" y="3100522"/>
          <a:ext cx="2930002" cy="63349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关闭数据输</a:t>
          </a:r>
          <a:r>
            <a:rPr lang="zh-CN" altLang="en-US" sz="1800" b="1" kern="1200" dirty="0" smtClean="0"/>
            <a:t>出</a:t>
          </a:r>
          <a:r>
            <a:rPr lang="zh-CN" sz="1800" b="1" kern="1200" dirty="0" smtClean="0"/>
            <a:t>流</a:t>
          </a:r>
          <a:endParaRPr lang="zh-CN" altLang="en-US" sz="16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268064" y="3119076"/>
        <a:ext cx="2892894" cy="5963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06EC8-D875-4D3E-B320-A4B8DEC72CA5}">
      <dsp:nvSpPr>
        <dsp:cNvPr id="0" name=""/>
        <dsp:cNvSpPr/>
      </dsp:nvSpPr>
      <dsp:spPr>
        <a:xfrm>
          <a:off x="432051" y="3962"/>
          <a:ext cx="3078419" cy="506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/>
            <a:t>引入相关的类</a:t>
          </a:r>
          <a:endParaRPr lang="zh-CN" altLang="en-US" sz="1800" b="1" kern="1200" dirty="0">
            <a:latin typeface="黑体" pitchFamily="49" charset="-122"/>
            <a:ea typeface="黑体" pitchFamily="49" charset="-122"/>
          </a:endParaRPr>
        </a:p>
      </dsp:txBody>
      <dsp:txXfrm>
        <a:off x="446873" y="18784"/>
        <a:ext cx="3048775" cy="476415"/>
      </dsp:txXfrm>
    </dsp:sp>
    <dsp:sp modelId="{382A3BC9-CE11-4202-9BF5-54A966EBB512}">
      <dsp:nvSpPr>
        <dsp:cNvPr id="0" name=""/>
        <dsp:cNvSpPr/>
      </dsp:nvSpPr>
      <dsp:spPr>
        <a:xfrm rot="5400000">
          <a:off x="1876374" y="522673"/>
          <a:ext cx="189772" cy="227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902942" y="541650"/>
        <a:ext cx="136636" cy="132840"/>
      </dsp:txXfrm>
    </dsp:sp>
    <dsp:sp modelId="{92B3F61D-C87B-4CD5-96F7-72E7CF36C22C}">
      <dsp:nvSpPr>
        <dsp:cNvPr id="0" name=""/>
        <dsp:cNvSpPr/>
      </dsp:nvSpPr>
      <dsp:spPr>
        <a:xfrm>
          <a:off x="432051" y="763051"/>
          <a:ext cx="3078419" cy="620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构造</a:t>
          </a:r>
          <a:r>
            <a:rPr lang="en-US" altLang="zh-CN" sz="1800" b="1" kern="1200" dirty="0" smtClean="0"/>
            <a:t>Properties</a:t>
          </a:r>
          <a:r>
            <a:rPr lang="zh-CN" altLang="en-US" sz="1800" b="1" kern="1200" dirty="0" smtClean="0"/>
            <a:t>对象</a:t>
          </a:r>
          <a:endParaRPr lang="en-US" altLang="zh-CN" sz="1800" b="1" kern="1200" dirty="0" smtClean="0"/>
        </a:p>
      </dsp:txBody>
      <dsp:txXfrm>
        <a:off x="450228" y="781228"/>
        <a:ext cx="3042065" cy="584267"/>
      </dsp:txXfrm>
    </dsp:sp>
    <dsp:sp modelId="{335A1839-173D-464E-8D50-16F344D875F6}">
      <dsp:nvSpPr>
        <dsp:cNvPr id="0" name=""/>
        <dsp:cNvSpPr/>
      </dsp:nvSpPr>
      <dsp:spPr>
        <a:xfrm rot="5400000">
          <a:off x="1876374" y="1396323"/>
          <a:ext cx="189772" cy="227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902942" y="1415300"/>
        <a:ext cx="136636" cy="132840"/>
      </dsp:txXfrm>
    </dsp:sp>
    <dsp:sp modelId="{3D5A5E88-7178-4541-AF73-0623DCCA01A1}">
      <dsp:nvSpPr>
        <dsp:cNvPr id="0" name=""/>
        <dsp:cNvSpPr/>
      </dsp:nvSpPr>
      <dsp:spPr>
        <a:xfrm>
          <a:off x="432051" y="1636701"/>
          <a:ext cx="3078419" cy="506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构造</a:t>
          </a:r>
          <a:r>
            <a:rPr lang="en-US" altLang="zh-CN" sz="1800" b="1" kern="1200" dirty="0" err="1" smtClean="0"/>
            <a:t>FileInputStream</a:t>
          </a:r>
          <a:r>
            <a:rPr lang="zh-CN" altLang="en-US" sz="1800" b="1" kern="1200" dirty="0" smtClean="0"/>
            <a:t>对象</a:t>
          </a:r>
          <a:endParaRPr lang="en-US" altLang="zh-CN" sz="1800" b="1" kern="1200" dirty="0" smtClean="0"/>
        </a:p>
      </dsp:txBody>
      <dsp:txXfrm>
        <a:off x="446873" y="1651523"/>
        <a:ext cx="3048775" cy="476415"/>
      </dsp:txXfrm>
    </dsp:sp>
    <dsp:sp modelId="{074E6DD1-6839-4F01-AD89-8137B9A77558}">
      <dsp:nvSpPr>
        <dsp:cNvPr id="0" name=""/>
        <dsp:cNvSpPr/>
      </dsp:nvSpPr>
      <dsp:spPr>
        <a:xfrm rot="5400000">
          <a:off x="1876374" y="2155412"/>
          <a:ext cx="189772" cy="227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-5400000">
        <a:off x="1902942" y="2174389"/>
        <a:ext cx="136636" cy="132840"/>
      </dsp:txXfrm>
    </dsp:sp>
    <dsp:sp modelId="{6467AA0F-AA93-4C5E-8FB3-BCA178A7E8F0}">
      <dsp:nvSpPr>
        <dsp:cNvPr id="0" name=""/>
        <dsp:cNvSpPr/>
      </dsp:nvSpPr>
      <dsp:spPr>
        <a:xfrm>
          <a:off x="432051" y="2395790"/>
          <a:ext cx="3078419" cy="627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调用</a:t>
          </a:r>
          <a:r>
            <a:rPr lang="en-US" sz="1800" b="1" kern="1200" dirty="0" smtClean="0"/>
            <a:t>load()</a:t>
          </a:r>
          <a:r>
            <a:rPr lang="zh-CN" altLang="en-US" sz="1800" b="1" kern="1200" dirty="0" smtClean="0"/>
            <a:t>方法载入文件</a:t>
          </a:r>
          <a:endParaRPr lang="zh-CN" altLang="en-US" sz="1800" b="1" kern="1200" dirty="0"/>
        </a:p>
      </dsp:txBody>
      <dsp:txXfrm>
        <a:off x="450426" y="2414165"/>
        <a:ext cx="3041669" cy="590621"/>
      </dsp:txXfrm>
    </dsp:sp>
    <dsp:sp modelId="{AAD54DA6-3C03-4AEC-B07B-8D9EA6CD236B}">
      <dsp:nvSpPr>
        <dsp:cNvPr id="0" name=""/>
        <dsp:cNvSpPr/>
      </dsp:nvSpPr>
      <dsp:spPr>
        <a:xfrm rot="16200000" flipV="1">
          <a:off x="1975411" y="3097086"/>
          <a:ext cx="26670" cy="3187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979186" y="3107687"/>
        <a:ext cx="19122" cy="18669"/>
      </dsp:txXfrm>
    </dsp:sp>
    <dsp:sp modelId="{3A4C65DA-7EE2-4F8C-A432-B89D90F33BEA}">
      <dsp:nvSpPr>
        <dsp:cNvPr id="0" name=""/>
        <dsp:cNvSpPr/>
      </dsp:nvSpPr>
      <dsp:spPr>
        <a:xfrm>
          <a:off x="432051" y="3237175"/>
          <a:ext cx="3078419" cy="506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关闭</a:t>
          </a:r>
          <a:r>
            <a:rPr lang="zh-CN" altLang="en-US" sz="1800" b="1" kern="1200" dirty="0" smtClean="0"/>
            <a:t>输入</a:t>
          </a:r>
          <a:r>
            <a:rPr lang="zh-CN" sz="1800" b="1" kern="1200" dirty="0" smtClean="0"/>
            <a:t>流</a:t>
          </a:r>
          <a:endParaRPr lang="zh-CN" altLang="en-US" sz="1600" b="1" kern="1200" dirty="0">
            <a:latin typeface="黑体" pitchFamily="49" charset="-122"/>
            <a:ea typeface="黑体" pitchFamily="49" charset="-122"/>
          </a:endParaRPr>
        </a:p>
      </dsp:txBody>
      <dsp:txXfrm>
        <a:off x="446873" y="3251997"/>
        <a:ext cx="3048775" cy="4764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06EC8-D875-4D3E-B320-A4B8DEC72CA5}">
      <dsp:nvSpPr>
        <dsp:cNvPr id="0" name=""/>
        <dsp:cNvSpPr/>
      </dsp:nvSpPr>
      <dsp:spPr>
        <a:xfrm>
          <a:off x="657034" y="3962"/>
          <a:ext cx="3078419" cy="506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/>
            <a:t>引入相关的类</a:t>
          </a:r>
          <a:endParaRPr lang="zh-CN" altLang="en-US" sz="1800" b="1" kern="1200" dirty="0">
            <a:latin typeface="黑体" pitchFamily="49" charset="-122"/>
            <a:ea typeface="黑体" pitchFamily="49" charset="-122"/>
          </a:endParaRPr>
        </a:p>
      </dsp:txBody>
      <dsp:txXfrm>
        <a:off x="671856" y="18784"/>
        <a:ext cx="3048775" cy="476415"/>
      </dsp:txXfrm>
    </dsp:sp>
    <dsp:sp modelId="{382A3BC9-CE11-4202-9BF5-54A966EBB512}">
      <dsp:nvSpPr>
        <dsp:cNvPr id="0" name=""/>
        <dsp:cNvSpPr/>
      </dsp:nvSpPr>
      <dsp:spPr>
        <a:xfrm rot="5400000">
          <a:off x="2101357" y="522673"/>
          <a:ext cx="189772" cy="227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2127925" y="541650"/>
        <a:ext cx="136636" cy="132840"/>
      </dsp:txXfrm>
    </dsp:sp>
    <dsp:sp modelId="{92B3F61D-C87B-4CD5-96F7-72E7CF36C22C}">
      <dsp:nvSpPr>
        <dsp:cNvPr id="0" name=""/>
        <dsp:cNvSpPr/>
      </dsp:nvSpPr>
      <dsp:spPr>
        <a:xfrm>
          <a:off x="657034" y="763051"/>
          <a:ext cx="3078419" cy="620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构造</a:t>
          </a:r>
          <a:r>
            <a:rPr lang="en-US" altLang="zh-CN" sz="1800" b="1" kern="1200" dirty="0" smtClean="0"/>
            <a:t>Properties</a:t>
          </a:r>
          <a:r>
            <a:rPr lang="zh-CN" altLang="en-US" sz="1800" b="1" kern="1200" dirty="0" smtClean="0"/>
            <a:t>对象</a:t>
          </a:r>
          <a:endParaRPr lang="en-US" altLang="zh-CN" sz="1800" b="1" kern="1200" dirty="0" smtClean="0"/>
        </a:p>
      </dsp:txBody>
      <dsp:txXfrm>
        <a:off x="675211" y="781228"/>
        <a:ext cx="3042065" cy="584267"/>
      </dsp:txXfrm>
    </dsp:sp>
    <dsp:sp modelId="{335A1839-173D-464E-8D50-16F344D875F6}">
      <dsp:nvSpPr>
        <dsp:cNvPr id="0" name=""/>
        <dsp:cNvSpPr/>
      </dsp:nvSpPr>
      <dsp:spPr>
        <a:xfrm rot="5400000">
          <a:off x="2101357" y="1396323"/>
          <a:ext cx="189772" cy="227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2127925" y="1415300"/>
        <a:ext cx="136636" cy="132840"/>
      </dsp:txXfrm>
    </dsp:sp>
    <dsp:sp modelId="{3D5A5E88-7178-4541-AF73-0623DCCA01A1}">
      <dsp:nvSpPr>
        <dsp:cNvPr id="0" name=""/>
        <dsp:cNvSpPr/>
      </dsp:nvSpPr>
      <dsp:spPr>
        <a:xfrm>
          <a:off x="504052" y="1636701"/>
          <a:ext cx="3384383" cy="506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构造</a:t>
          </a:r>
          <a:r>
            <a:rPr lang="en-US" altLang="zh-CN" sz="1800" b="1" kern="1200" dirty="0" err="1" smtClean="0"/>
            <a:t>FileOutputStream</a:t>
          </a:r>
          <a:r>
            <a:rPr lang="zh-CN" altLang="en-US" sz="1800" b="1" kern="1200" dirty="0" smtClean="0"/>
            <a:t>对象</a:t>
          </a:r>
          <a:endParaRPr lang="en-US" altLang="zh-CN" sz="1800" b="1" kern="1200" dirty="0" smtClean="0"/>
        </a:p>
      </dsp:txBody>
      <dsp:txXfrm>
        <a:off x="518874" y="1651523"/>
        <a:ext cx="3354739" cy="476415"/>
      </dsp:txXfrm>
    </dsp:sp>
    <dsp:sp modelId="{074E6DD1-6839-4F01-AD89-8137B9A77558}">
      <dsp:nvSpPr>
        <dsp:cNvPr id="0" name=""/>
        <dsp:cNvSpPr/>
      </dsp:nvSpPr>
      <dsp:spPr>
        <a:xfrm rot="5400000">
          <a:off x="2101357" y="2155412"/>
          <a:ext cx="189772" cy="227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-5400000">
        <a:off x="2127925" y="2174389"/>
        <a:ext cx="136636" cy="132840"/>
      </dsp:txXfrm>
    </dsp:sp>
    <dsp:sp modelId="{6467AA0F-AA93-4C5E-8FB3-BCA178A7E8F0}">
      <dsp:nvSpPr>
        <dsp:cNvPr id="0" name=""/>
        <dsp:cNvSpPr/>
      </dsp:nvSpPr>
      <dsp:spPr>
        <a:xfrm>
          <a:off x="657034" y="2395790"/>
          <a:ext cx="3078419" cy="627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调用</a:t>
          </a:r>
          <a:r>
            <a:rPr lang="en-US" sz="1800" b="1" kern="1200" dirty="0" smtClean="0"/>
            <a:t>load()</a:t>
          </a:r>
          <a:r>
            <a:rPr lang="zh-CN" altLang="en-US" sz="1800" b="1" kern="1200" dirty="0" smtClean="0"/>
            <a:t>方法载入文件</a:t>
          </a:r>
          <a:endParaRPr lang="zh-CN" altLang="en-US" sz="1800" b="1" kern="1200" dirty="0"/>
        </a:p>
      </dsp:txBody>
      <dsp:txXfrm>
        <a:off x="675409" y="2414165"/>
        <a:ext cx="3041669" cy="590621"/>
      </dsp:txXfrm>
    </dsp:sp>
    <dsp:sp modelId="{AAD54DA6-3C03-4AEC-B07B-8D9EA6CD236B}">
      <dsp:nvSpPr>
        <dsp:cNvPr id="0" name=""/>
        <dsp:cNvSpPr/>
      </dsp:nvSpPr>
      <dsp:spPr>
        <a:xfrm rot="16200000" flipV="1">
          <a:off x="2200394" y="3097086"/>
          <a:ext cx="26670" cy="3187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2204169" y="3107687"/>
        <a:ext cx="19122" cy="18669"/>
      </dsp:txXfrm>
    </dsp:sp>
    <dsp:sp modelId="{3A4C65DA-7EE2-4F8C-A432-B89D90F33BEA}">
      <dsp:nvSpPr>
        <dsp:cNvPr id="0" name=""/>
        <dsp:cNvSpPr/>
      </dsp:nvSpPr>
      <dsp:spPr>
        <a:xfrm>
          <a:off x="657034" y="3237175"/>
          <a:ext cx="3078419" cy="506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关闭</a:t>
          </a:r>
          <a:r>
            <a:rPr lang="zh-CN" altLang="en-US" sz="1800" b="1" kern="1200" dirty="0" smtClean="0"/>
            <a:t>输出</a:t>
          </a:r>
          <a:r>
            <a:rPr lang="zh-CN" sz="1800" b="1" kern="1200" dirty="0" smtClean="0"/>
            <a:t>流</a:t>
          </a:r>
          <a:endParaRPr lang="zh-CN" altLang="en-US" sz="1600" b="1" kern="1200" dirty="0">
            <a:latin typeface="黑体" pitchFamily="49" charset="-122"/>
            <a:ea typeface="黑体" pitchFamily="49" charset="-122"/>
          </a:endParaRPr>
        </a:p>
      </dsp:txBody>
      <dsp:txXfrm>
        <a:off x="671856" y="3251997"/>
        <a:ext cx="3048775" cy="476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6B823-1200-492F-9B62-4DDF9286BF0D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3EEAD-EEEB-4F79-9073-7CEDDE0DC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5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File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类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访问文件属性的步骤</a:t>
            </a:r>
            <a:endParaRPr lang="en-US" altLang="zh-CN" sz="1200" kern="1200" noProof="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noProof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、讲解构造方法，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文件路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径名的分隔符</a:t>
            </a:r>
            <a:endParaRPr lang="en-US" altLang="zh-CN" sz="1200" kern="1200" noProof="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noProof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、说明操作文件或目录属性通过方法，引出下一页</a:t>
            </a:r>
            <a:endParaRPr lang="zh-CN" altLang="en-US" sz="1200" dirty="0" smtClean="0"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noProof="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16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演示完后，总结</a:t>
            </a:r>
            <a:r>
              <a:rPr lang="en-US" dirty="0" err="1" smtClean="0"/>
              <a:t>OutputStream</a:t>
            </a:r>
            <a:r>
              <a:rPr lang="zh-CN" altLang="en-US" dirty="0" smtClean="0"/>
              <a:t>类的常用方法，说明子类</a:t>
            </a:r>
            <a:r>
              <a:rPr lang="en-GB" sz="1200" dirty="0" err="1" smtClean="0"/>
              <a:t>FileOutputStream</a:t>
            </a:r>
            <a:r>
              <a:rPr lang="zh-CN" altLang="en-US" sz="1200" dirty="0" smtClean="0"/>
              <a:t>是常用类，并说明除演示示例以外的另个一种</a:t>
            </a:r>
            <a:r>
              <a:rPr lang="en-GB" sz="1200" dirty="0" err="1" smtClean="0"/>
              <a:t>FileOutputStream</a:t>
            </a:r>
            <a:r>
              <a:rPr lang="zh-CN" altLang="en-US" sz="1200" dirty="0" smtClean="0"/>
              <a:t>类的构造方法，并强调注意事项。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28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教学指导：先分析问题，引出解决方案，然后过渡到下一页，先讲解</a:t>
            </a:r>
            <a:r>
              <a:rPr lang="fr-FR" dirty="0" smtClean="0"/>
              <a:t>FileReader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334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教学指导：演示使用</a:t>
            </a:r>
            <a:r>
              <a:rPr lang="fr-FR" dirty="0" smtClean="0"/>
              <a:t>FileReader</a:t>
            </a:r>
            <a:r>
              <a:rPr lang="zh-CN" altLang="en-US" dirty="0" smtClean="0"/>
              <a:t>读取文件。总结实现步骤。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3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讲解</a:t>
            </a:r>
            <a:r>
              <a:rPr lang="fr-FR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BufferedReader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类的缓冲区（它可以先把一批数据读到缓冲区，接下来的读操作都是从缓冲区内获取数据，避免每次都从数据源读取数据进行字符编码转换，从而提高读取操作的效率）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113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教学指导：演示时，结合步骤串讲每一步骤的实现代码，然后演示效果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210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演示完后，总结</a:t>
            </a:r>
            <a:r>
              <a:rPr lang="en-US" dirty="0" err="1" smtClean="0"/>
              <a:t>InputStream</a:t>
            </a:r>
            <a:r>
              <a:rPr lang="zh-CN" altLang="en-US" dirty="0" smtClean="0"/>
              <a:t>类的常用方法，说明子类</a:t>
            </a:r>
            <a:r>
              <a:rPr lang="en-US" sz="1200" dirty="0" err="1" smtClean="0"/>
              <a:t>FileInputStream</a:t>
            </a:r>
            <a:r>
              <a:rPr lang="zh-CN" altLang="en-US" sz="1200" dirty="0" smtClean="0"/>
              <a:t>是常用类，并说明除演示示例以外的另个一种</a:t>
            </a:r>
            <a:r>
              <a:rPr lang="en-US" sz="1200" dirty="0" err="1" smtClean="0"/>
              <a:t>FileInputStream</a:t>
            </a:r>
            <a:r>
              <a:rPr lang="zh-CN" altLang="en-US" sz="1200" dirty="0" smtClean="0"/>
              <a:t>类的构造方法。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908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教学指导：演示使用</a:t>
            </a:r>
            <a:r>
              <a:rPr lang="fr-FR" dirty="0" smtClean="0"/>
              <a:t>FileReader</a:t>
            </a:r>
            <a:r>
              <a:rPr lang="zh-CN" altLang="en-US" dirty="0" smtClean="0"/>
              <a:t>读取文件。总结实现步骤。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615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讲解</a:t>
            </a:r>
            <a:r>
              <a:rPr lang="fr-FR" sz="1200" b="1" dirty="0" smtClean="0"/>
              <a:t>BufferedWriter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类的缓冲区（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BufferedWriter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BufferedReader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的流方向正好相反，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BufferedWriter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是把一批数据写到缓冲区，当缓冲区满的时候，再把缓冲区的数据写到字符输出流中。这可以避免每次都执行物理写操作，从而提高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io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操作的效率）。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588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教学指导：演示时，结合步骤串讲每一步骤的实现代码，然后演示效果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881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演示完后，总结</a:t>
            </a:r>
            <a:r>
              <a:rPr lang="en-US" dirty="0" err="1" smtClean="0"/>
              <a:t>InputStream</a:t>
            </a:r>
            <a:r>
              <a:rPr lang="zh-CN" altLang="en-US" dirty="0" smtClean="0"/>
              <a:t>类的常用方法，说明子类</a:t>
            </a:r>
            <a:r>
              <a:rPr lang="en-US" sz="1200" dirty="0" err="1" smtClean="0"/>
              <a:t>FileInputStream</a:t>
            </a:r>
            <a:r>
              <a:rPr lang="zh-CN" altLang="en-US" sz="1200" dirty="0" smtClean="0"/>
              <a:t>是常用类，并说明除演示示例以外的另个一种</a:t>
            </a:r>
            <a:r>
              <a:rPr lang="en-US" sz="1200" dirty="0" err="1" smtClean="0"/>
              <a:t>FileInputStream</a:t>
            </a:r>
            <a:r>
              <a:rPr lang="zh-CN" altLang="en-US" sz="1200" dirty="0" smtClean="0"/>
              <a:t>类的构造方法。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846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、简单介绍</a:t>
            </a:r>
            <a:r>
              <a:rPr lang="en-US" sz="1200" dirty="0" smtClean="0"/>
              <a:t>File</a:t>
            </a:r>
            <a:r>
              <a:rPr lang="zh-CN" altLang="en-US" sz="1200" dirty="0" smtClean="0"/>
              <a:t>类的常用方法，通过演示讲解各方法。</a:t>
            </a: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、先演示“显示文件信息”，再演示“创建文件”和“删除文件”</a:t>
            </a: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3426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简介</a:t>
            </a:r>
            <a:r>
              <a:rPr lang="fr-FR" dirty="0" smtClean="0"/>
              <a:t>DataInputStream</a:t>
            </a:r>
            <a:r>
              <a:rPr lang="zh-CN" altLang="en-US" dirty="0" smtClean="0"/>
              <a:t>类和</a:t>
            </a:r>
            <a:r>
              <a:rPr lang="fr-FR" dirty="0" smtClean="0"/>
              <a:t>DataOutputStream</a:t>
            </a:r>
            <a:r>
              <a:rPr lang="zh-CN" altLang="en-US" dirty="0" smtClean="0"/>
              <a:t>类，说明继承关系及使用步骤，并强调与</a:t>
            </a:r>
            <a:r>
              <a:rPr lang="en-US" dirty="0" err="1" smtClean="0"/>
              <a:t>FileInputStream</a:t>
            </a:r>
            <a:r>
              <a:rPr lang="zh-CN" altLang="en-US" dirty="0" smtClean="0"/>
              <a:t>和</a:t>
            </a:r>
            <a:r>
              <a:rPr lang="fr-FR" dirty="0" smtClean="0"/>
              <a:t>DataOutputStream</a:t>
            </a:r>
            <a:r>
              <a:rPr lang="zh-CN" altLang="en-US" dirty="0" smtClean="0"/>
              <a:t>的使用步骤类似。然后过度到下一页，先讲解</a:t>
            </a:r>
            <a:r>
              <a:rPr lang="fr-FR" dirty="0" smtClean="0"/>
              <a:t>DataInputStream</a:t>
            </a:r>
            <a:r>
              <a:rPr lang="zh-CN" altLang="en-US" dirty="0" smtClean="0"/>
              <a:t>的使用步骤，采用总分总教法。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370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教学指导：讲解步骤，同时告诉学员，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暂时不演示示例，在后面将结合写二进制文件的操作来学习二进制文件的读取操作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725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07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CDE01B-E1BF-4369-A9B7-D508A5FF0F8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教学指导：讲解流的概念、什么是输入流、输出流。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8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38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、讲解按不同类型的分类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、讲解字节流与字符流的区别，及应用场合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、同时说明这些基类是抽象类，使用时，需要使用其下的子类。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99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31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、演示时，结合步骤串讲每一步骤的实现代码，然后演示效果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、讲解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文件中保存了“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abc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”，而输出的结果是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97 98 99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的原因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、讲解强制类型转换实现输出“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abc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024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演示完后，总结</a:t>
            </a:r>
            <a:r>
              <a:rPr lang="en-US" dirty="0" err="1" smtClean="0"/>
              <a:t>InputStream</a:t>
            </a:r>
            <a:r>
              <a:rPr lang="zh-CN" altLang="en-US" dirty="0" smtClean="0"/>
              <a:t>类的常用方法，说明子类</a:t>
            </a:r>
            <a:r>
              <a:rPr lang="en-US" sz="1200" dirty="0" err="1" smtClean="0"/>
              <a:t>FileInputStream</a:t>
            </a:r>
            <a:r>
              <a:rPr lang="zh-CN" altLang="en-US" sz="1200" dirty="0" smtClean="0"/>
              <a:t>是常用类，并说明除演示示例以外的另个一种</a:t>
            </a:r>
            <a:r>
              <a:rPr lang="en-US" sz="1200" dirty="0" err="1" smtClean="0"/>
              <a:t>FileInputStream</a:t>
            </a:r>
            <a:r>
              <a:rPr lang="zh-CN" altLang="en-US" sz="1200" dirty="0" smtClean="0"/>
              <a:t>类的构造方法。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57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36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56792"/>
            <a:ext cx="6858000" cy="1041765"/>
          </a:xfrm>
        </p:spPr>
        <p:txBody>
          <a:bodyPr anchor="b">
            <a:noAutofit/>
          </a:bodyPr>
          <a:lstStyle>
            <a:lvl1pPr algn="ctr">
              <a:defRPr sz="6600" spc="6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686" y="3501008"/>
            <a:ext cx="6858000" cy="576064"/>
          </a:xfrm>
        </p:spPr>
        <p:txBody>
          <a:bodyPr>
            <a:noAutofit/>
          </a:bodyPr>
          <a:lstStyle>
            <a:lvl1pPr marL="0" indent="0" algn="ctr">
              <a:buNone/>
              <a:defRPr sz="3200" spc="3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7193"/>
          <p:cNvCxnSpPr/>
          <p:nvPr userDrawn="1"/>
        </p:nvCxnSpPr>
        <p:spPr>
          <a:xfrm>
            <a:off x="251520" y="2996952"/>
            <a:ext cx="3851920" cy="0"/>
          </a:xfrm>
          <a:prstGeom prst="line">
            <a:avLst/>
          </a:prstGeom>
          <a:ln w="12700" cmpd="thickThin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7193"/>
          <p:cNvCxnSpPr/>
          <p:nvPr userDrawn="1"/>
        </p:nvCxnSpPr>
        <p:spPr>
          <a:xfrm>
            <a:off x="5040560" y="2996952"/>
            <a:ext cx="3851920" cy="0"/>
          </a:xfrm>
          <a:prstGeom prst="line">
            <a:avLst/>
          </a:prstGeom>
          <a:ln w="12700" cmpd="thickThin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四川师范大学 Sichuan Normal University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68" y="332656"/>
            <a:ext cx="4015465" cy="9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046406" y="4901641"/>
            <a:ext cx="5040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C00000"/>
                </a:solidFill>
              </a:rPr>
              <a:t>计算机科学学院</a:t>
            </a:r>
            <a:endParaRPr lang="en-US" altLang="zh-CN" sz="2400" spc="600" dirty="0" smtClean="0">
              <a:solidFill>
                <a:srgbClr val="C00000"/>
              </a:solidFill>
            </a:endParaRPr>
          </a:p>
          <a:p>
            <a:endParaRPr lang="en-US" altLang="zh-CN" sz="2400" spc="6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2400" spc="600" dirty="0" smtClean="0">
                <a:solidFill>
                  <a:srgbClr val="C00000"/>
                </a:solidFill>
              </a:rPr>
              <a:t>夏羽</a:t>
            </a:r>
            <a:endParaRPr lang="zh-CN" altLang="en-US" sz="2400" spc="600" dirty="0">
              <a:solidFill>
                <a:srgbClr val="C00000"/>
              </a:solidFill>
            </a:endParaRPr>
          </a:p>
        </p:txBody>
      </p:sp>
      <p:sp>
        <p:nvSpPr>
          <p:cNvPr id="11" name="5-Point Star 10"/>
          <p:cNvSpPr/>
          <p:nvPr userDrawn="1"/>
        </p:nvSpPr>
        <p:spPr>
          <a:xfrm>
            <a:off x="4319972" y="2708920"/>
            <a:ext cx="504056" cy="504056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8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01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24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20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ble Column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6914"/>
            <a:ext cx="3970785" cy="482925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296912"/>
            <a:ext cx="4114800" cy="482925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9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1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g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89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46" indent="0">
              <a:buNone/>
              <a:defRPr sz="900"/>
            </a:lvl2pPr>
            <a:lvl3pPr marL="685891" indent="0">
              <a:buNone/>
              <a:defRPr sz="750"/>
            </a:lvl3pPr>
            <a:lvl4pPr marL="1028837" indent="0">
              <a:buNone/>
              <a:defRPr sz="675"/>
            </a:lvl4pPr>
            <a:lvl5pPr marL="1371783" indent="0">
              <a:buNone/>
              <a:defRPr sz="675"/>
            </a:lvl5pPr>
            <a:lvl6pPr marL="1714729" indent="0">
              <a:buNone/>
              <a:defRPr sz="675"/>
            </a:lvl6pPr>
            <a:lvl7pPr marL="2057674" indent="0">
              <a:buNone/>
              <a:defRPr sz="675"/>
            </a:lvl7pPr>
            <a:lvl8pPr marL="2400620" indent="0">
              <a:buNone/>
              <a:defRPr sz="675"/>
            </a:lvl8pPr>
            <a:lvl9pPr marL="2743566" indent="0">
              <a:buNone/>
              <a:defRPr sz="67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46" indent="0">
              <a:buNone/>
              <a:defRPr sz="900"/>
            </a:lvl2pPr>
            <a:lvl3pPr marL="685891" indent="0">
              <a:buNone/>
              <a:defRPr sz="750"/>
            </a:lvl3pPr>
            <a:lvl4pPr marL="1028837" indent="0">
              <a:buNone/>
              <a:defRPr sz="675"/>
            </a:lvl4pPr>
            <a:lvl5pPr marL="1371783" indent="0">
              <a:buNone/>
              <a:defRPr sz="675"/>
            </a:lvl5pPr>
            <a:lvl6pPr marL="1714729" indent="0">
              <a:buNone/>
              <a:defRPr sz="675"/>
            </a:lvl6pPr>
            <a:lvl7pPr marL="2057674" indent="0">
              <a:buNone/>
              <a:defRPr sz="675"/>
            </a:lvl7pPr>
            <a:lvl8pPr marL="2400620" indent="0">
              <a:buNone/>
              <a:defRPr sz="675"/>
            </a:lvl8pPr>
            <a:lvl9pPr marL="2743566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19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30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29000"/>
            <a:ext cx="7886700" cy="1133475"/>
          </a:xfrm>
        </p:spPr>
        <p:txBody>
          <a:bodyPr anchor="b"/>
          <a:lstStyle>
            <a:lvl1pPr>
              <a:defRPr sz="6000" spc="600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节标题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630157"/>
            <a:ext cx="7886700" cy="1459493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节副标题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20"/>
          <p:cNvSpPr/>
          <p:nvPr userDrawn="1"/>
        </p:nvSpPr>
        <p:spPr>
          <a:xfrm rot="5400000">
            <a:off x="4544378" y="652965"/>
            <a:ext cx="45719" cy="78867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四川师范大学 Sichuan Normal University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68" y="332656"/>
            <a:ext cx="4015465" cy="9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38237" y="1573092"/>
            <a:ext cx="6858000" cy="576064"/>
          </a:xfrm>
        </p:spPr>
        <p:txBody>
          <a:bodyPr>
            <a:noAutofit/>
          </a:bodyPr>
          <a:lstStyle>
            <a:lvl1pPr marL="0" indent="0" algn="ctr">
              <a:buNone/>
              <a:defRPr sz="3200" spc="3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339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2" y="274642"/>
            <a:ext cx="2741613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02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29000"/>
            <a:ext cx="7886700" cy="1133475"/>
          </a:xfrm>
        </p:spPr>
        <p:txBody>
          <a:bodyPr anchor="b"/>
          <a:lstStyle>
            <a:lvl1pPr>
              <a:defRPr sz="6000" spc="600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节标题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630157"/>
            <a:ext cx="7886700" cy="1459493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节副标题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20"/>
          <p:cNvSpPr/>
          <p:nvPr userDrawn="1"/>
        </p:nvSpPr>
        <p:spPr>
          <a:xfrm rot="5400000">
            <a:off x="4544378" y="652965"/>
            <a:ext cx="45719" cy="78867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四川师范大学 Sichuan Normal University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68" y="332656"/>
            <a:ext cx="4015465" cy="9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38237" y="1573092"/>
            <a:ext cx="6858000" cy="576064"/>
          </a:xfrm>
        </p:spPr>
        <p:txBody>
          <a:bodyPr>
            <a:noAutofit/>
          </a:bodyPr>
          <a:lstStyle>
            <a:lvl1pPr marL="0" indent="0" algn="ctr">
              <a:buNone/>
              <a:defRPr sz="3200" spc="3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479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80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4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73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0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18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5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Second level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Third level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Fourth level</a:t>
            </a:r>
          </a:p>
          <a:p>
            <a:pPr lvl="4"/>
            <a:r>
              <a:rPr lang="zh-CN" altLang="en-US" dirty="0" smtClean="0"/>
              <a:t>第五级</a:t>
            </a:r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1CA11-1AD9-42C3-B4A8-D72F5C5F4B67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271132" y="3429000"/>
            <a:ext cx="3077731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367038" y="3574888"/>
            <a:ext cx="216000" cy="216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541199" y="3487775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Slides background</a:t>
            </a:r>
            <a:endParaRPr lang="zh-CN" altLang="en-US" sz="2000" dirty="0"/>
          </a:p>
        </p:txBody>
      </p:sp>
      <p:sp>
        <p:nvSpPr>
          <p:cNvPr id="10" name="Rectangle 9"/>
          <p:cNvSpPr>
            <a:spLocks/>
          </p:cNvSpPr>
          <p:nvPr userDrawn="1"/>
        </p:nvSpPr>
        <p:spPr>
          <a:xfrm>
            <a:off x="9367038" y="3887078"/>
            <a:ext cx="216000" cy="216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541199" y="3795023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Slides</a:t>
            </a:r>
            <a:r>
              <a:rPr lang="en-US" altLang="zh-CN" sz="2000" baseline="0" dirty="0" smtClean="0"/>
              <a:t> title</a:t>
            </a:r>
            <a:endParaRPr lang="zh-CN" altLang="en-US" sz="2000" dirty="0"/>
          </a:p>
        </p:txBody>
      </p:sp>
      <p:sp>
        <p:nvSpPr>
          <p:cNvPr id="12" name="Rectangle 11"/>
          <p:cNvSpPr>
            <a:spLocks/>
          </p:cNvSpPr>
          <p:nvPr userDrawn="1"/>
        </p:nvSpPr>
        <p:spPr>
          <a:xfrm>
            <a:off x="9367038" y="4201025"/>
            <a:ext cx="216000" cy="216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9541199" y="4108970"/>
            <a:ext cx="2875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r>
              <a:rPr lang="en-US" altLang="zh-CN" sz="2000" baseline="0" dirty="0" smtClean="0"/>
              <a:t> title background</a:t>
            </a:r>
            <a:endParaRPr lang="zh-CN" altLang="en-US" sz="2000" dirty="0"/>
          </a:p>
        </p:txBody>
      </p:sp>
      <p:sp>
        <p:nvSpPr>
          <p:cNvPr id="14" name="Rectangle 13"/>
          <p:cNvSpPr>
            <a:spLocks/>
          </p:cNvSpPr>
          <p:nvPr userDrawn="1"/>
        </p:nvSpPr>
        <p:spPr>
          <a:xfrm>
            <a:off x="9367038" y="450908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9541199" y="4417025"/>
            <a:ext cx="280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r>
              <a:rPr lang="en-US" altLang="zh-CN" sz="2000" baseline="0" dirty="0" smtClean="0"/>
              <a:t> title foreground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837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8"/>
          <p:cNvGrpSpPr/>
          <p:nvPr userDrawn="1"/>
        </p:nvGrpSpPr>
        <p:grpSpPr>
          <a:xfrm rot="16200000">
            <a:off x="4122999" y="-3391161"/>
            <a:ext cx="898004" cy="8229602"/>
            <a:chOff x="6781378" y="1091183"/>
            <a:chExt cx="898004" cy="3178399"/>
          </a:xfrm>
        </p:grpSpPr>
        <p:sp>
          <p:nvSpPr>
            <p:cNvPr id="17" name="矩形 19"/>
            <p:cNvSpPr/>
            <p:nvPr/>
          </p:nvSpPr>
          <p:spPr>
            <a:xfrm>
              <a:off x="6887294" y="1091183"/>
              <a:ext cx="792088" cy="317839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20"/>
            <p:cNvSpPr/>
            <p:nvPr/>
          </p:nvSpPr>
          <p:spPr>
            <a:xfrm>
              <a:off x="6781378" y="1091183"/>
              <a:ext cx="36000" cy="317839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7"/>
          <p:cNvSpPr/>
          <p:nvPr userDrawn="1"/>
        </p:nvSpPr>
        <p:spPr>
          <a:xfrm>
            <a:off x="9271132" y="3429000"/>
            <a:ext cx="3077731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E6F8-6706-4482-A5B5-AC4535C9F4E2}" type="datetimeFigureOut">
              <a:rPr lang="zh-CN" altLang="en-US" smtClean="0"/>
              <a:pPr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367038" y="3574888"/>
            <a:ext cx="216000" cy="216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541199" y="3487775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Slides background</a:t>
            </a:r>
            <a:endParaRPr lang="zh-CN" altLang="en-US" sz="2000" dirty="0"/>
          </a:p>
        </p:txBody>
      </p:sp>
      <p:sp>
        <p:nvSpPr>
          <p:cNvPr id="10" name="Rectangle 9"/>
          <p:cNvSpPr>
            <a:spLocks/>
          </p:cNvSpPr>
          <p:nvPr userDrawn="1"/>
        </p:nvSpPr>
        <p:spPr>
          <a:xfrm>
            <a:off x="9367038" y="3887078"/>
            <a:ext cx="216000" cy="216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541199" y="3795023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Slides</a:t>
            </a:r>
            <a:r>
              <a:rPr lang="en-US" altLang="zh-CN" sz="2000" baseline="0" dirty="0" smtClean="0"/>
              <a:t> title</a:t>
            </a:r>
            <a:endParaRPr lang="zh-CN" altLang="en-US" sz="2000" dirty="0"/>
          </a:p>
        </p:txBody>
      </p:sp>
      <p:sp>
        <p:nvSpPr>
          <p:cNvPr id="12" name="Rectangle 11"/>
          <p:cNvSpPr>
            <a:spLocks/>
          </p:cNvSpPr>
          <p:nvPr userDrawn="1"/>
        </p:nvSpPr>
        <p:spPr>
          <a:xfrm>
            <a:off x="9367038" y="4201025"/>
            <a:ext cx="216000" cy="216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9541199" y="4108970"/>
            <a:ext cx="2875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r>
              <a:rPr lang="en-US" altLang="zh-CN" sz="2000" baseline="0" dirty="0" smtClean="0"/>
              <a:t> title background</a:t>
            </a:r>
            <a:endParaRPr lang="zh-CN" altLang="en-US" sz="2000" dirty="0"/>
          </a:p>
        </p:txBody>
      </p:sp>
      <p:sp>
        <p:nvSpPr>
          <p:cNvPr id="14" name="Rectangle 13"/>
          <p:cNvSpPr>
            <a:spLocks/>
          </p:cNvSpPr>
          <p:nvPr userDrawn="1"/>
        </p:nvSpPr>
        <p:spPr>
          <a:xfrm>
            <a:off x="9367038" y="450908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9541199" y="4417025"/>
            <a:ext cx="280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r>
              <a:rPr lang="en-US" altLang="zh-CN" sz="2000" baseline="0" dirty="0" smtClean="0"/>
              <a:t> title foreground</a:t>
            </a:r>
            <a:endParaRPr lang="zh-CN" altLang="en-US" sz="2000" dirty="0"/>
          </a:p>
        </p:txBody>
      </p:sp>
      <p:pic>
        <p:nvPicPr>
          <p:cNvPr id="19" name="Picture 2" descr="四川师范大学 Sichuan Normal University"/>
          <p:cNvPicPr>
            <a:picLocks noChangeAspect="1" noChangeArrowheads="1"/>
          </p:cNvPicPr>
          <p:nvPr userDrawn="1"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4"/>
          <a:stretch/>
        </p:blipFill>
        <p:spPr bwMode="auto">
          <a:xfrm>
            <a:off x="7620000" y="6227915"/>
            <a:ext cx="635158" cy="62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91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2" r:id="rId10"/>
  </p:sldLayoutIdLst>
  <p:timing>
    <p:tnLst>
      <p:par>
        <p:cTn id="1" dur="indefinite" restart="never" nodeType="tmRoot"/>
      </p:par>
    </p:tnLst>
  </p:timing>
  <p:txStyles>
    <p:titleStyle>
      <a:lvl1pPr algn="l" defTabSz="685891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209" indent="-257209" algn="l" defTabSz="685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87" indent="-214341" algn="l" defTabSz="685891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程序设计</a:t>
            </a:r>
            <a:endParaRPr lang="zh-CN" alt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语言的面向对象程序设计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6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输出流与数据源</a:t>
            </a:r>
          </a:p>
        </p:txBody>
      </p:sp>
      <p:pic>
        <p:nvPicPr>
          <p:cNvPr id="1026" name="Picture 2" descr="图 8"/>
          <p:cNvPicPr>
            <a:picLocks noChangeAspect="1" noChangeArrowheads="1"/>
          </p:cNvPicPr>
          <p:nvPr/>
        </p:nvPicPr>
        <p:blipFill>
          <a:blip r:embed="rId3">
            <a:lum bright="6000" contrast="12000"/>
            <a:grayscl/>
          </a:blip>
          <a:srcRect/>
          <a:stretch>
            <a:fillRect/>
          </a:stretch>
        </p:blipFill>
        <p:spPr bwMode="auto">
          <a:xfrm>
            <a:off x="1135276" y="1911619"/>
            <a:ext cx="6365682" cy="13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图 8"/>
          <p:cNvPicPr>
            <a:picLocks noChangeAspect="1" noChangeArrowheads="1"/>
          </p:cNvPicPr>
          <p:nvPr/>
        </p:nvPicPr>
        <p:blipFill>
          <a:blip r:embed="rId4">
            <a:lum bright="6000"/>
            <a:grayscl/>
          </a:blip>
          <a:srcRect b="4178"/>
          <a:stretch>
            <a:fillRect/>
          </a:stretch>
        </p:blipFill>
        <p:spPr bwMode="auto">
          <a:xfrm>
            <a:off x="1135276" y="4149080"/>
            <a:ext cx="6365682" cy="13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84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流的分类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71438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2177" y="4514862"/>
            <a:ext cx="6168781" cy="134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785918" y="3500438"/>
            <a:ext cx="498475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输入输出流是相对于计算机内存来说的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1142976" y="6092211"/>
            <a:ext cx="650085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字节流是</a:t>
            </a:r>
            <a:r>
              <a:rPr lang="en-US" altLang="en-US" b="1" dirty="0" smtClean="0">
                <a:solidFill>
                  <a:schemeClr val="bg1"/>
                </a:solidFill>
              </a:rPr>
              <a:t> 8 </a:t>
            </a:r>
            <a:r>
              <a:rPr lang="zh-CN" altLang="en-US" b="1" dirty="0" smtClean="0">
                <a:solidFill>
                  <a:schemeClr val="bg1"/>
                </a:solidFill>
              </a:rPr>
              <a:t>位通用字节流，字符流是</a:t>
            </a:r>
            <a:r>
              <a:rPr lang="en-GB" altLang="en-US" b="1" dirty="0" smtClean="0">
                <a:solidFill>
                  <a:schemeClr val="bg1"/>
                </a:solidFill>
              </a:rPr>
              <a:t> </a:t>
            </a:r>
            <a:r>
              <a:rPr lang="en-US" altLang="en-US" b="1" dirty="0" smtClean="0">
                <a:solidFill>
                  <a:schemeClr val="bg1"/>
                </a:solidFill>
              </a:rPr>
              <a:t>16 </a:t>
            </a:r>
            <a:r>
              <a:rPr lang="zh-CN" altLang="en-US" b="1" dirty="0" smtClean="0">
                <a:solidFill>
                  <a:schemeClr val="bg1"/>
                </a:solidFill>
              </a:rPr>
              <a:t>位</a:t>
            </a:r>
            <a:r>
              <a:rPr lang="en-US" altLang="en-US" b="1" dirty="0" smtClean="0">
                <a:solidFill>
                  <a:schemeClr val="bg1"/>
                </a:solidFill>
              </a:rPr>
              <a:t> Unicode </a:t>
            </a:r>
            <a:r>
              <a:rPr lang="zh-CN" altLang="en-US" b="1" dirty="0" smtClean="0">
                <a:solidFill>
                  <a:schemeClr val="bg1"/>
                </a:solidFill>
              </a:rPr>
              <a:t>字符流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1" name="图片 10" descr="图10.6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2027810"/>
            <a:ext cx="5686724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dk1"/>
                </a:solidFill>
              </a:rPr>
              <a:t>文本文件的读写</a:t>
            </a:r>
          </a:p>
          <a:p>
            <a:pPr lvl="1">
              <a:spcAft>
                <a:spcPct val="15000"/>
              </a:spcAft>
            </a:pPr>
            <a:r>
              <a:rPr lang="zh-CN" altLang="en-US" dirty="0" smtClean="0">
                <a:solidFill>
                  <a:schemeClr val="dk1"/>
                </a:solidFill>
              </a:rPr>
              <a:t>用</a:t>
            </a:r>
            <a:r>
              <a:rPr lang="en-US" altLang="zh-CN" dirty="0" err="1" smtClean="0">
                <a:solidFill>
                  <a:schemeClr val="dk1"/>
                </a:solidFill>
              </a:rPr>
              <a:t>FileInputStream</a:t>
            </a:r>
            <a:r>
              <a:rPr lang="zh-CN" altLang="en-US" dirty="0" smtClean="0">
                <a:solidFill>
                  <a:schemeClr val="dk1"/>
                </a:solidFill>
              </a:rPr>
              <a:t>和</a:t>
            </a:r>
            <a:r>
              <a:rPr lang="en-US" altLang="zh-CN" dirty="0" err="1" smtClean="0">
                <a:solidFill>
                  <a:schemeClr val="dk1"/>
                </a:solidFill>
              </a:rPr>
              <a:t>FileOutputStream</a:t>
            </a:r>
            <a:r>
              <a:rPr lang="zh-CN" altLang="en-US" dirty="0" smtClean="0">
                <a:solidFill>
                  <a:schemeClr val="dk1"/>
                </a:solidFill>
              </a:rPr>
              <a:t>读写文本文件</a:t>
            </a:r>
          </a:p>
          <a:p>
            <a:pPr lvl="1">
              <a:spcAft>
                <a:spcPct val="15000"/>
              </a:spcAft>
            </a:pPr>
            <a:r>
              <a:rPr lang="zh-CN" altLang="en-US" dirty="0" smtClean="0">
                <a:solidFill>
                  <a:schemeClr val="dk1"/>
                </a:solidFill>
              </a:rPr>
              <a:t>用</a:t>
            </a:r>
            <a:r>
              <a:rPr lang="en-US" altLang="zh-CN" dirty="0" err="1" smtClean="0">
                <a:solidFill>
                  <a:schemeClr val="dk1"/>
                </a:solidFill>
              </a:rPr>
              <a:t>BufferedReader</a:t>
            </a:r>
            <a:r>
              <a:rPr lang="zh-CN" altLang="en-US" dirty="0" smtClean="0">
                <a:solidFill>
                  <a:schemeClr val="dk1"/>
                </a:solidFill>
              </a:rPr>
              <a:t>和</a:t>
            </a:r>
            <a:r>
              <a:rPr lang="en-US" altLang="zh-CN" dirty="0" err="1" smtClean="0">
                <a:solidFill>
                  <a:schemeClr val="dk1"/>
                </a:solidFill>
              </a:rPr>
              <a:t>BufferedWriter</a:t>
            </a:r>
            <a:r>
              <a:rPr lang="zh-CN" altLang="en-US" dirty="0" smtClean="0">
                <a:solidFill>
                  <a:schemeClr val="dk1"/>
                </a:solidFill>
              </a:rPr>
              <a:t>读写文本文件</a:t>
            </a:r>
          </a:p>
          <a:p>
            <a:pPr lvl="1">
              <a:spcAft>
                <a:spcPct val="15000"/>
              </a:spcAft>
              <a:buNone/>
            </a:pPr>
            <a:endParaRPr lang="zh-CN" altLang="en-US" dirty="0" smtClean="0">
              <a:solidFill>
                <a:schemeClr val="dk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dk1"/>
                </a:solidFill>
              </a:rPr>
              <a:t>二进制文件的读写</a:t>
            </a:r>
            <a:endParaRPr lang="en-US" altLang="zh-CN" dirty="0" smtClean="0">
              <a:solidFill>
                <a:schemeClr val="dk1"/>
              </a:solidFill>
            </a:endParaRPr>
          </a:p>
          <a:p>
            <a:pPr lvl="1">
              <a:spcAft>
                <a:spcPct val="15000"/>
              </a:spcAft>
            </a:pPr>
            <a:r>
              <a:rPr lang="zh-CN" altLang="en-US" dirty="0" smtClean="0">
                <a:solidFill>
                  <a:schemeClr val="dk1"/>
                </a:solidFill>
              </a:rPr>
              <a:t>使用</a:t>
            </a:r>
            <a:r>
              <a:rPr lang="en-GB" altLang="en-US" dirty="0" err="1" smtClean="0">
                <a:solidFill>
                  <a:schemeClr val="dk1"/>
                </a:solidFill>
              </a:rPr>
              <a:t>DataInputStream</a:t>
            </a:r>
            <a:r>
              <a:rPr lang="zh-CN" altLang="en-US" dirty="0" smtClean="0">
                <a:solidFill>
                  <a:schemeClr val="dk1"/>
                </a:solidFill>
              </a:rPr>
              <a:t>和</a:t>
            </a:r>
            <a:r>
              <a:rPr lang="en-GB" altLang="en-US" dirty="0" err="1" smtClean="0">
                <a:solidFill>
                  <a:schemeClr val="dk1"/>
                </a:solidFill>
              </a:rPr>
              <a:t>DataOutputStream</a:t>
            </a:r>
            <a:r>
              <a:rPr lang="zh-CN" altLang="en-US" dirty="0" smtClean="0">
                <a:solidFill>
                  <a:schemeClr val="dk1"/>
                </a:solidFill>
              </a:rPr>
              <a:t>读写二进制文件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4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第</a:t>
            </a:r>
            <a:r>
              <a:rPr lang="zh-CN" altLang="en-US" sz="3200" dirty="0"/>
              <a:t>十二章</a:t>
            </a:r>
            <a:r>
              <a:rPr lang="zh-CN" altLang="en-US" sz="4400" dirty="0" smtClean="0"/>
              <a:t> </a:t>
            </a:r>
            <a:r>
              <a:rPr lang="zh-CN" altLang="en-US" sz="4400" dirty="0"/>
              <a:t>文</a:t>
            </a:r>
            <a:r>
              <a:rPr lang="zh-CN" altLang="en-US" sz="4400" dirty="0" smtClean="0"/>
              <a:t>件操作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第三节 文本文件的读写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5152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</a:t>
            </a:r>
            <a:r>
              <a:rPr lang="en-US" altLang="en-US" dirty="0" smtClean="0"/>
              <a:t>用</a:t>
            </a:r>
            <a:r>
              <a:rPr lang="zh-CN" altLang="en-US" dirty="0" smtClean="0"/>
              <a:t>字节流</a:t>
            </a:r>
            <a:r>
              <a:rPr lang="en-US" altLang="en-US" dirty="0" err="1" smtClean="0"/>
              <a:t>读文本文件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271556311"/>
              </p:ext>
            </p:extLst>
          </p:nvPr>
        </p:nvGraphicFramePr>
        <p:xfrm>
          <a:off x="500034" y="2164776"/>
          <a:ext cx="3500462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组合 14"/>
          <p:cNvGrpSpPr/>
          <p:nvPr/>
        </p:nvGrpSpPr>
        <p:grpSpPr>
          <a:xfrm>
            <a:off x="2071670" y="5093734"/>
            <a:ext cx="326676" cy="272230"/>
            <a:chOff x="1586892" y="1864148"/>
            <a:chExt cx="326676" cy="272230"/>
          </a:xfrm>
          <a:solidFill>
            <a:schemeClr val="accent5">
              <a:lumMod val="50000"/>
            </a:schemeClr>
          </a:solidFill>
        </p:grpSpPr>
        <p:sp>
          <p:nvSpPr>
            <p:cNvPr id="16" name="右箭头 15"/>
            <p:cNvSpPr/>
            <p:nvPr/>
          </p:nvSpPr>
          <p:spPr>
            <a:xfrm rot="5400000">
              <a:off x="1614115" y="1836925"/>
              <a:ext cx="272230" cy="3266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17" name="右箭头 4"/>
            <p:cNvSpPr/>
            <p:nvPr/>
          </p:nvSpPr>
          <p:spPr>
            <a:xfrm>
              <a:off x="1652228" y="1864148"/>
              <a:ext cx="196006" cy="1905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4286248" y="2093338"/>
            <a:ext cx="4027495" cy="857256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java.io.IOException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java.io.FileInputStream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4286248" y="3236346"/>
            <a:ext cx="4027495" cy="928694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FileInputStream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new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FileInputStream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(“c:\\test.txt");</a:t>
            </a: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4286248" y="4307916"/>
            <a:ext cx="4027495" cy="928694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fis.available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fis.read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(…);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4286248" y="5593800"/>
            <a:ext cx="4027495" cy="571504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fis.close();</a:t>
            </a:r>
            <a:endParaRPr lang="zh-CN" altLang="en-US" b="1" dirty="0" err="1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5"/>
          <p:cNvGrpSpPr>
            <a:grpSpLocks/>
          </p:cNvGrpSpPr>
          <p:nvPr/>
        </p:nvGrpSpPr>
        <p:grpSpPr bwMode="auto">
          <a:xfrm>
            <a:off x="1000100" y="6354786"/>
            <a:ext cx="6488654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286242" y="5543458"/>
              <a:ext cx="380294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4821930" y="5542820"/>
              <a:ext cx="33294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示：使用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FileInputStream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类读取文本文件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42"/>
          <p:cNvGrpSpPr/>
          <p:nvPr/>
        </p:nvGrpSpPr>
        <p:grpSpPr>
          <a:xfrm>
            <a:off x="457200" y="1387120"/>
            <a:ext cx="1622314" cy="457261"/>
            <a:chOff x="5500694" y="4857760"/>
            <a:chExt cx="2027892" cy="571576"/>
          </a:xfrm>
        </p:grpSpPr>
        <p:pic>
          <p:nvPicPr>
            <p:cNvPr id="32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6007335" y="4929198"/>
              <a:ext cx="1521251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实现步骤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3595918" y="1308063"/>
            <a:ext cx="5090882" cy="646986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 smtClean="0"/>
              <a:t>关闭文件操作一定要在</a:t>
            </a:r>
            <a:r>
              <a:rPr lang="en-US" altLang="zh-CN" sz="1600" b="1" dirty="0" smtClean="0"/>
              <a:t>finally</a:t>
            </a:r>
            <a:r>
              <a:rPr lang="zh-CN" altLang="en-US" sz="1600" b="1" dirty="0" smtClean="0"/>
              <a:t>中</a:t>
            </a:r>
            <a:r>
              <a:rPr lang="zh-CN" altLang="en-US" sz="1600" b="1" dirty="0"/>
              <a:t>，</a:t>
            </a:r>
            <a:r>
              <a:rPr lang="zh-CN" altLang="en-US" sz="1600" b="1" dirty="0" smtClean="0"/>
              <a:t>否</a:t>
            </a:r>
            <a:r>
              <a:rPr lang="zh-CN" altLang="en-US" sz="1600" b="1" dirty="0" smtClean="0"/>
              <a:t>则很可能造成文件损坏，或者访问冲突。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84827" y="1355451"/>
            <a:ext cx="1111091" cy="500475"/>
            <a:chOff x="409141" y="1497454"/>
            <a:chExt cx="1111091" cy="50047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141" y="1497454"/>
              <a:ext cx="559354" cy="50047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819399" y="1545499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警告</a:t>
              </a:r>
              <a:endParaRPr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4559357" y="4908470"/>
            <a:ext cx="3469027" cy="374571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/>
              <a:t>一</a:t>
            </a:r>
            <a:r>
              <a:rPr lang="zh-CN" altLang="en-US" sz="1600" b="1" dirty="0" smtClean="0"/>
              <a:t>般循环读取，直到文件末尾</a:t>
            </a:r>
            <a:endParaRPr lang="zh-CN" alt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97666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FileInputStream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800" y="1556792"/>
            <a:ext cx="3188399" cy="438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5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</a:t>
            </a:r>
            <a:r>
              <a:rPr lang="en-US" altLang="en-US" dirty="0" smtClean="0"/>
              <a:t>用</a:t>
            </a:r>
            <a:r>
              <a:rPr lang="zh-CN" altLang="en-US" dirty="0" smtClean="0"/>
              <a:t>字节流写</a:t>
            </a:r>
            <a:r>
              <a:rPr lang="en-US" altLang="en-US" dirty="0" err="1" smtClean="0"/>
              <a:t>文本文件</a:t>
            </a:r>
            <a:endParaRPr lang="zh-CN" altLang="en-US" dirty="0"/>
          </a:p>
        </p:txBody>
      </p:sp>
      <p:grpSp>
        <p:nvGrpSpPr>
          <p:cNvPr id="4" name="组合 21"/>
          <p:cNvGrpSpPr/>
          <p:nvPr/>
        </p:nvGrpSpPr>
        <p:grpSpPr>
          <a:xfrm>
            <a:off x="500034" y="1988840"/>
            <a:ext cx="3500462" cy="4286280"/>
            <a:chOff x="500034" y="2143116"/>
            <a:chExt cx="3500462" cy="4286280"/>
          </a:xfrm>
        </p:grpSpPr>
        <p:graphicFrame>
          <p:nvGraphicFramePr>
            <p:cNvPr id="10" name="图示 9"/>
            <p:cNvGraphicFramePr/>
            <p:nvPr>
              <p:extLst>
                <p:ext uri="{D42A27DB-BD31-4B8C-83A1-F6EECF244321}">
                  <p14:modId xmlns:p14="http://schemas.microsoft.com/office/powerpoint/2010/main" val="1730395319"/>
                </p:ext>
              </p:extLst>
            </p:nvPr>
          </p:nvGraphicFramePr>
          <p:xfrm>
            <a:off x="500034" y="2143116"/>
            <a:ext cx="3500462" cy="42862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6" name="组合 14"/>
            <p:cNvGrpSpPr/>
            <p:nvPr/>
          </p:nvGrpSpPr>
          <p:grpSpPr>
            <a:xfrm>
              <a:off x="2071670" y="5357826"/>
              <a:ext cx="326676" cy="285752"/>
              <a:chOff x="1586892" y="1850626"/>
              <a:chExt cx="326676" cy="285752"/>
            </a:xfrm>
          </p:grpSpPr>
          <p:sp>
            <p:nvSpPr>
              <p:cNvPr id="16" name="右箭头 15"/>
              <p:cNvSpPr/>
              <p:nvPr/>
            </p:nvSpPr>
            <p:spPr>
              <a:xfrm rot="5400000">
                <a:off x="1643073" y="1794445"/>
                <a:ext cx="214314" cy="32667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chemeClr val="accent5">
                  <a:lumMod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17" name="右箭头 4"/>
              <p:cNvSpPr/>
              <p:nvPr/>
            </p:nvSpPr>
            <p:spPr>
              <a:xfrm>
                <a:off x="1652228" y="1945817"/>
                <a:ext cx="196006" cy="19056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050" kern="120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4286248" y="2060278"/>
            <a:ext cx="4027495" cy="857256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java.io.IOException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en-US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GB" altLang="en-US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java.io.FileOutputStream</a:t>
            </a:r>
            <a:r>
              <a:rPr lang="en-GB" altLang="en-US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4286248" y="3060410"/>
            <a:ext cx="4027495" cy="928694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                                                                			("</a:t>
            </a:r>
            <a:r>
              <a:rPr lang="en-US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c:\\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est.txt");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4286248" y="4060542"/>
            <a:ext cx="4027495" cy="1357322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String </a:t>
            </a:r>
            <a:r>
              <a:rPr lang="en-GB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好好学习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Java";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byte[] words  = </a:t>
            </a:r>
            <a:r>
              <a:rPr lang="en-GB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str.getBytes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fos.write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(words, 0, </a:t>
            </a:r>
            <a:r>
              <a:rPr lang="en-GB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words.length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4286248" y="5489302"/>
            <a:ext cx="4027495" cy="571504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fos.close();</a:t>
            </a:r>
            <a:endParaRPr lang="zh-CN" altLang="en-US" b="1" dirty="0" err="1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00562" y="304826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FileOutputStream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5220" y="354833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FileOutputStream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09940" y="305266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fos</a:t>
            </a:r>
            <a:r>
              <a:rPr lang="en-GB" altLang="zh-CN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4" name="组合 25"/>
          <p:cNvGrpSpPr>
            <a:grpSpLocks/>
          </p:cNvGrpSpPr>
          <p:nvPr/>
        </p:nvGrpSpPr>
        <p:grpSpPr bwMode="auto">
          <a:xfrm>
            <a:off x="797417" y="6345279"/>
            <a:ext cx="673455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36" name="Picture 8" descr="说话气泡new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7" name="TextBox 17"/>
            <p:cNvSpPr txBox="1">
              <a:spLocks noChangeArrowheads="1"/>
            </p:cNvSpPr>
            <p:nvPr/>
          </p:nvSpPr>
          <p:spPr bwMode="auto">
            <a:xfrm>
              <a:off x="4774957" y="5540200"/>
              <a:ext cx="37494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示：使用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FileOutputStream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类向文本文件写数据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组合 42"/>
          <p:cNvGrpSpPr/>
          <p:nvPr/>
        </p:nvGrpSpPr>
        <p:grpSpPr>
          <a:xfrm>
            <a:off x="449356" y="1318975"/>
            <a:ext cx="1622314" cy="457261"/>
            <a:chOff x="5500694" y="4857760"/>
            <a:chExt cx="2027892" cy="571576"/>
          </a:xfrm>
        </p:grpSpPr>
        <p:pic>
          <p:nvPicPr>
            <p:cNvPr id="39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007335" y="4929198"/>
              <a:ext cx="1521251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实现步骤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48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 animBg="1"/>
      <p:bldP spid="19" grpId="0" build="allAtOnce" animBg="1"/>
      <p:bldP spid="20" grpId="0" build="allAtOnce" animBg="1"/>
      <p:bldP spid="21" grpId="0" animBg="1"/>
      <p:bldP spid="28" grpId="0"/>
      <p:bldP spid="28" grpId="1"/>
      <p:bldP spid="29" grpId="0"/>
      <p:bldP spid="29" grpId="1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FileOutputStream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025605" y="1907486"/>
            <a:ext cx="4661195" cy="657418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Font typeface="Wingdings" pitchFamily="2" charset="2"/>
              <a:buNone/>
              <a:defRPr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、前两种构造方法在向文件写数据时将覆盖文件中原有的内容</a:t>
            </a:r>
            <a:endParaRPr lang="en-US" altLang="zh-CN" b="1" dirty="0" smtClean="0"/>
          </a:p>
        </p:txBody>
      </p:sp>
      <p:grpSp>
        <p:nvGrpSpPr>
          <p:cNvPr id="9" name="组合 68"/>
          <p:cNvGrpSpPr/>
          <p:nvPr/>
        </p:nvGrpSpPr>
        <p:grpSpPr>
          <a:xfrm>
            <a:off x="4042988" y="1274475"/>
            <a:ext cx="1058023" cy="414475"/>
            <a:chOff x="1000100" y="3950459"/>
            <a:chExt cx="1058023" cy="414475"/>
          </a:xfrm>
        </p:grpSpPr>
        <p:pic>
          <p:nvPicPr>
            <p:cNvPr id="10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243012"/>
            <a:ext cx="3528392" cy="4895254"/>
          </a:xfrm>
          <a:prstGeom prst="rect">
            <a:avLst/>
          </a:prstGeom>
        </p:spPr>
      </p:pic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025605" y="2713066"/>
            <a:ext cx="4661195" cy="1003966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/>
              <a:t>2</a:t>
            </a:r>
            <a:r>
              <a:rPr lang="zh-CN" altLang="en-US" b="1" dirty="0"/>
              <a:t>、创建</a:t>
            </a:r>
            <a:r>
              <a:rPr lang="en-US" altLang="zh-CN" b="1" dirty="0" err="1"/>
              <a:t>FileOutputStream</a:t>
            </a:r>
            <a:r>
              <a:rPr lang="zh-CN" altLang="en-US" b="1" dirty="0"/>
              <a:t>实例时，如果相应的文件并不存在，则会自动创建一个空的文件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025605" y="3870097"/>
            <a:ext cx="4661195" cy="639023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Font typeface="Wingdings" pitchFamily="2" charset="2"/>
              <a:buNone/>
              <a:defRPr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、创建文件时，必须保证其路径存在，否则文件创建失败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22007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dirty="0" smtClean="0"/>
              <a:t>使用字符流读写文件</a:t>
            </a:r>
            <a:r>
              <a:rPr lang="en-US" altLang="zh-CN" dirty="0" smtClean="0"/>
              <a:t> 1</a:t>
            </a:r>
            <a:endParaRPr lang="zh-CN" altLang="en-US" b="1" dirty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51"/>
          </a:xfrm>
        </p:spPr>
        <p:txBody>
          <a:bodyPr/>
          <a:lstStyle/>
          <a:p>
            <a:r>
              <a:rPr lang="zh-CN" altLang="en-US" dirty="0"/>
              <a:t>格式模版保存在文本文件</a:t>
            </a:r>
            <a:r>
              <a:rPr lang="en-US" altLang="zh-CN" dirty="0" err="1"/>
              <a:t>pet.template</a:t>
            </a:r>
            <a:r>
              <a:rPr lang="zh-CN" altLang="en-US" dirty="0"/>
              <a:t>中，内容如下：</a:t>
            </a:r>
          </a:p>
          <a:p>
            <a:pPr lvl="1"/>
            <a:r>
              <a:rPr lang="zh-CN" altLang="en-US" dirty="0"/>
              <a:t>您好！</a:t>
            </a:r>
          </a:p>
          <a:p>
            <a:pPr lvl="1"/>
            <a:r>
              <a:rPr lang="zh-CN" altLang="en-US" dirty="0"/>
              <a:t>我的名字是</a:t>
            </a:r>
            <a:r>
              <a:rPr lang="en-US" altLang="zh-CN" dirty="0"/>
              <a:t>{name}</a:t>
            </a:r>
            <a:r>
              <a:rPr lang="zh-CN" altLang="en-US" dirty="0"/>
              <a:t>，我是一只</a:t>
            </a:r>
            <a:r>
              <a:rPr lang="en-US" altLang="zh-CN" dirty="0"/>
              <a:t>{type}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我的主人是</a:t>
            </a:r>
            <a:r>
              <a:rPr lang="en-US" altLang="zh-CN" dirty="0"/>
              <a:t>{master}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{name}</a:t>
            </a:r>
            <a:r>
              <a:rPr lang="zh-CN" altLang="en-US" dirty="0"/>
              <a:t>、</a:t>
            </a:r>
            <a:r>
              <a:rPr lang="en-US" altLang="zh-CN" dirty="0"/>
              <a:t>{type}</a:t>
            </a:r>
            <a:r>
              <a:rPr lang="zh-CN" altLang="en-US" dirty="0"/>
              <a:t>、</a:t>
            </a:r>
            <a:r>
              <a:rPr lang="en-US" altLang="zh-CN" dirty="0"/>
              <a:t>{master}</a:t>
            </a:r>
            <a:r>
              <a:rPr lang="zh-CN" altLang="en-US" dirty="0"/>
              <a:t>是需要替换的内容，现在要求按照模板格式保存宠物数据到文本文件，即把</a:t>
            </a:r>
            <a:r>
              <a:rPr lang="en-US" altLang="zh-CN" dirty="0"/>
              <a:t>{name}</a:t>
            </a:r>
            <a:r>
              <a:rPr lang="zh-CN" altLang="en-US" dirty="0"/>
              <a:t>、</a:t>
            </a:r>
            <a:r>
              <a:rPr lang="en-US" altLang="zh-CN" dirty="0"/>
              <a:t>{type}</a:t>
            </a:r>
            <a:r>
              <a:rPr lang="zh-CN" altLang="en-US" dirty="0"/>
              <a:t>、</a:t>
            </a:r>
            <a:r>
              <a:rPr lang="en-US" altLang="zh-CN" dirty="0"/>
              <a:t>{master}</a:t>
            </a:r>
            <a:r>
              <a:rPr lang="zh-CN" altLang="en-US" dirty="0"/>
              <a:t>替换为具体的宠物信息，该如何实现呢？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57200" y="1244473"/>
            <a:ext cx="986586" cy="422603"/>
            <a:chOff x="1000100" y="1173499"/>
            <a:chExt cx="986586" cy="422603"/>
          </a:xfrm>
        </p:grpSpPr>
        <p:pic>
          <p:nvPicPr>
            <p:cNvPr id="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1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dirty="0" smtClean="0"/>
              <a:t>使用字符流读写文件</a:t>
            </a:r>
            <a:r>
              <a:rPr lang="en-US" altLang="zh-CN" dirty="0" smtClean="0"/>
              <a:t> 2</a:t>
            </a:r>
            <a:endParaRPr lang="zh-CN" altLang="en-US" b="1"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792196"/>
            <a:ext cx="8229600" cy="4333971"/>
          </a:xfrm>
        </p:spPr>
        <p:txBody>
          <a:bodyPr/>
          <a:lstStyle/>
          <a:p>
            <a:r>
              <a:rPr lang="zh-CN" altLang="en-US" dirty="0"/>
              <a:t>可以把该问题分解为：</a:t>
            </a:r>
          </a:p>
          <a:p>
            <a:pPr lvl="1"/>
            <a:r>
              <a:rPr lang="zh-CN" altLang="en-US" dirty="0" smtClean="0"/>
              <a:t>如何从</a:t>
            </a:r>
            <a:r>
              <a:rPr lang="zh-CN" altLang="en-US" dirty="0"/>
              <a:t>文件中读取模版</a:t>
            </a:r>
            <a:r>
              <a:rPr lang="zh-CN" altLang="en-US" dirty="0" smtClean="0"/>
              <a:t>？</a:t>
            </a:r>
            <a:endParaRPr lang="zh-CN" altLang="en-US" dirty="0"/>
          </a:p>
          <a:p>
            <a:pPr lvl="1"/>
            <a:r>
              <a:rPr lang="zh-CN" altLang="en-US" dirty="0"/>
              <a:t>如何替换模版中的内容为当前宠物信息</a:t>
            </a:r>
            <a:r>
              <a:rPr lang="zh-CN" altLang="en-US" dirty="0" smtClean="0"/>
              <a:t>？</a:t>
            </a:r>
            <a:endParaRPr lang="zh-CN" altLang="en-US" dirty="0"/>
          </a:p>
          <a:p>
            <a:pPr lvl="1"/>
            <a:r>
              <a:rPr lang="zh-CN" altLang="en-US" dirty="0"/>
              <a:t>如何将文本保存到文件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 bwMode="auto">
          <a:xfrm>
            <a:off x="5140084" y="2208287"/>
            <a:ext cx="3000396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Reader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接口实现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139952" y="2414051"/>
            <a:ext cx="92869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标注 9"/>
          <p:cNvSpPr/>
          <p:nvPr/>
        </p:nvSpPr>
        <p:spPr bwMode="auto">
          <a:xfrm>
            <a:off x="4572000" y="3576439"/>
            <a:ext cx="3643338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String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的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replace()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方法实现</a:t>
            </a:r>
          </a:p>
        </p:txBody>
      </p:sp>
      <p:sp>
        <p:nvSpPr>
          <p:cNvPr id="12" name="矩形标注 11"/>
          <p:cNvSpPr/>
          <p:nvPr/>
        </p:nvSpPr>
        <p:spPr bwMode="auto">
          <a:xfrm>
            <a:off x="3408752" y="4128256"/>
            <a:ext cx="2500330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Writer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接口实现</a:t>
            </a:r>
          </a:p>
        </p:txBody>
      </p:sp>
      <p:sp>
        <p:nvSpPr>
          <p:cNvPr id="20" name="Freeform 12"/>
          <p:cNvSpPr>
            <a:spLocks/>
          </p:cNvSpPr>
          <p:nvPr/>
        </p:nvSpPr>
        <p:spPr bwMode="auto">
          <a:xfrm rot="6247613">
            <a:off x="3428824" y="3134261"/>
            <a:ext cx="969968" cy="1071570"/>
          </a:xfrm>
          <a:prstGeom prst="arc">
            <a:avLst>
              <a:gd name="adj1" fmla="val 10930154"/>
              <a:gd name="adj2" fmla="val 18283130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1" name="Freeform 12"/>
          <p:cNvSpPr>
            <a:spLocks/>
          </p:cNvSpPr>
          <p:nvPr/>
        </p:nvSpPr>
        <p:spPr bwMode="auto">
          <a:xfrm rot="6247613">
            <a:off x="5607541" y="2727046"/>
            <a:ext cx="783565" cy="984406"/>
          </a:xfrm>
          <a:prstGeom prst="arc">
            <a:avLst>
              <a:gd name="adj1" fmla="val 10930154"/>
              <a:gd name="adj2" fmla="val 18283130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2" name="组合 69"/>
          <p:cNvGrpSpPr/>
          <p:nvPr/>
        </p:nvGrpSpPr>
        <p:grpSpPr>
          <a:xfrm>
            <a:off x="457200" y="1301519"/>
            <a:ext cx="1000132" cy="446983"/>
            <a:chOff x="1000100" y="3235185"/>
            <a:chExt cx="1000132" cy="446983"/>
          </a:xfrm>
        </p:grpSpPr>
        <p:pic>
          <p:nvPicPr>
            <p:cNvPr id="2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2214546" y="5286388"/>
            <a:ext cx="4357718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使用字符流读写文本更合适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719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20" grpId="0" animBg="1"/>
      <p:bldP spid="21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第三部分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1858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fr-FR" dirty="0" smtClean="0"/>
              <a:t>FileReader</a:t>
            </a:r>
            <a:r>
              <a:rPr lang="zh-CN" altLang="en-US" dirty="0" smtClean="0"/>
              <a:t>读取文件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857277" y="1357298"/>
            <a:ext cx="7643813" cy="5143536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java.io.Reader;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java.io.FileReader;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java.io.IOException;</a:t>
            </a: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... ...</a:t>
            </a: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FileReader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对象对象</a:t>
            </a: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Reader fr=null;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StringBuffer sbf=null;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try {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fr = new FileReader("D:\\myDoc\\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简介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.txt");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char ch[]=new char[1024];  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创建字符数组作为中转站</a:t>
            </a: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sbf=new StringBuffer();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int length=fr.read(ch);  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将字符读入数组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while ((length!= -1)) {//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循环读取并追加字符</a:t>
            </a: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sbf.append(ch);   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追加到字符串</a:t>
            </a: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length=fr.read();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}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}... ...</a:t>
            </a: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fr.close();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endParaRPr lang="fr-FR" altLang="zh-CN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914400" lvl="1" indent="-457200" algn="l" defTabSz="723900" eaLnBrk="0" hangingPunct="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 algn="l" defTabSz="723900" eaLnBrk="0" hangingPunct="0">
              <a:buClr>
                <a:schemeClr val="folHlink"/>
              </a:buClr>
              <a:buSzPct val="60000"/>
              <a:buFontTx/>
              <a:buBlip>
                <a:blip r:embed="rId3"/>
              </a:buBlip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25"/>
          <p:cNvGrpSpPr>
            <a:grpSpLocks/>
          </p:cNvGrpSpPr>
          <p:nvPr/>
        </p:nvGrpSpPr>
        <p:grpSpPr bwMode="auto">
          <a:xfrm>
            <a:off x="1571604" y="6426200"/>
            <a:ext cx="6000791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0" name="TextBox 17"/>
            <p:cNvSpPr txBox="1">
              <a:spLocks noChangeArrowheads="1"/>
            </p:cNvSpPr>
            <p:nvPr/>
          </p:nvSpPr>
          <p:spPr bwMode="auto">
            <a:xfrm>
              <a:off x="5101769" y="5538802"/>
              <a:ext cx="29506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示：使用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FileReader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读取文本文件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28662" y="1428736"/>
            <a:ext cx="3214710" cy="85725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4929190" y="1571612"/>
            <a:ext cx="2000264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1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、引入相关的类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143372" y="1857364"/>
            <a:ext cx="795332" cy="7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14414" y="3500438"/>
            <a:ext cx="4857784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6" name="矩形标注 15"/>
          <p:cNvSpPr/>
          <p:nvPr/>
        </p:nvSpPr>
        <p:spPr bwMode="auto">
          <a:xfrm>
            <a:off x="6357950" y="3357562"/>
            <a:ext cx="2786050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2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、创建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FileReader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对象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6072198" y="3643314"/>
            <a:ext cx="285752" cy="7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500166" y="5214950"/>
            <a:ext cx="2143140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" name="矩形标注 19"/>
          <p:cNvSpPr/>
          <p:nvPr/>
        </p:nvSpPr>
        <p:spPr bwMode="auto">
          <a:xfrm>
            <a:off x="4214810" y="5214950"/>
            <a:ext cx="3000396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3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、读取文本文件的数据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714744" y="5500702"/>
            <a:ext cx="500066" cy="7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357290" y="6072206"/>
            <a:ext cx="1357322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1" name="矩形标注 30"/>
          <p:cNvSpPr/>
          <p:nvPr/>
        </p:nvSpPr>
        <p:spPr bwMode="auto">
          <a:xfrm>
            <a:off x="3286116" y="5929330"/>
            <a:ext cx="2500330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4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、关闭相关的流对象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2786050" y="6215082"/>
            <a:ext cx="500066" cy="7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AutoShape 17"/>
          <p:cNvSpPr>
            <a:spLocks noChangeArrowheads="1"/>
          </p:cNvSpPr>
          <p:nvPr/>
        </p:nvSpPr>
        <p:spPr bwMode="auto">
          <a:xfrm>
            <a:off x="4286248" y="2071678"/>
            <a:ext cx="4214842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与字节流</a:t>
            </a:r>
            <a:r>
              <a:rPr lang="en-US" altLang="en-US" b="1" dirty="0" err="1" smtClean="0"/>
              <a:t>FileInputStream</a:t>
            </a:r>
            <a:r>
              <a:rPr lang="zh-CN" altLang="en-US" b="1" dirty="0" smtClean="0"/>
              <a:t>类实现文本文件读取步骤类似</a:t>
            </a:r>
          </a:p>
        </p:txBody>
      </p:sp>
    </p:spTree>
    <p:extLst>
      <p:ext uri="{BB962C8B-B14F-4D97-AF65-F5344CB8AC3E}">
        <p14:creationId xmlns:p14="http://schemas.microsoft.com/office/powerpoint/2010/main" val="158834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9" grpId="0" animBg="1"/>
      <p:bldP spid="20" grpId="0" animBg="1"/>
      <p:bldP spid="30" grpId="0" animBg="1"/>
      <p:bldP spid="31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CN" dirty="0" smtClean="0"/>
              <a:t>BufferedReader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485804" y="1071546"/>
            <a:ext cx="822960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endParaRPr lang="en-US" altLang="zh-CN" sz="2800" b="1" dirty="0" smtClean="0">
              <a:latin typeface="+mn-lt"/>
              <a:ea typeface="+mn-ea"/>
            </a:endParaRP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dk1"/>
                </a:solidFill>
                <a:latin typeface="黑体" pitchFamily="49" charset="-122"/>
                <a:ea typeface="黑体" pitchFamily="49" charset="-122"/>
              </a:rPr>
              <a:t>如何提高字符流读取文本文件的效率？</a:t>
            </a:r>
            <a:endParaRPr lang="en-US" altLang="zh-CN" sz="2800" b="1" dirty="0" smtClean="0">
              <a:solidFill>
                <a:schemeClr val="dk1"/>
              </a:solidFill>
              <a:latin typeface="黑体" pitchFamily="49" charset="-122"/>
              <a:ea typeface="黑体" pitchFamily="49" charset="-122"/>
            </a:endParaRP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 dirty="0" smtClean="0">
                <a:latin typeface="+mn-lt"/>
                <a:ea typeface="+mn-ea"/>
              </a:rPr>
              <a:t>   使用</a:t>
            </a:r>
            <a:r>
              <a:rPr lang="fr-FR" altLang="zh-CN" sz="2800" b="1" dirty="0" smtClean="0">
                <a:latin typeface="+mn-lt"/>
                <a:ea typeface="+mn-ea"/>
              </a:rPr>
              <a:t>FileReader</a:t>
            </a:r>
            <a:r>
              <a:rPr lang="zh-CN" altLang="en-US" sz="2800" b="1" dirty="0" smtClean="0">
                <a:latin typeface="+mn-lt"/>
                <a:ea typeface="+mn-ea"/>
              </a:rPr>
              <a:t>类与</a:t>
            </a:r>
            <a:r>
              <a:rPr lang="fr-FR" altLang="zh-CN" sz="2800" b="1" dirty="0" smtClean="0">
                <a:latin typeface="+mn-lt"/>
                <a:ea typeface="+mn-ea"/>
              </a:rPr>
              <a:t>BufferedReader</a:t>
            </a:r>
            <a:r>
              <a:rPr lang="zh-CN" altLang="en-US" sz="2800" b="1" dirty="0" smtClean="0">
                <a:latin typeface="+mn-lt"/>
                <a:ea typeface="+mn-ea"/>
              </a:rPr>
              <a:t>类</a:t>
            </a:r>
            <a:endParaRPr lang="en-US" altLang="zh-CN" sz="2800" b="1" dirty="0" smtClean="0">
              <a:latin typeface="+mn-lt"/>
              <a:ea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35369" y="1196752"/>
            <a:ext cx="986586" cy="422603"/>
            <a:chOff x="1000100" y="1173499"/>
            <a:chExt cx="986586" cy="422603"/>
          </a:xfrm>
        </p:grpSpPr>
        <p:pic>
          <p:nvPicPr>
            <p:cNvPr id="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矩形标注 10"/>
          <p:cNvSpPr/>
          <p:nvPr/>
        </p:nvSpPr>
        <p:spPr bwMode="auto">
          <a:xfrm>
            <a:off x="4071934" y="4714884"/>
            <a:ext cx="3357586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algn="l">
              <a:defRPr/>
            </a:pPr>
            <a:r>
              <a:rPr lang="fr-FR" altLang="en-US" b="1" dirty="0" smtClean="0">
                <a:solidFill>
                  <a:schemeClr val="bg1"/>
                </a:solidFill>
              </a:rPr>
              <a:t>BufferedReader</a:t>
            </a:r>
            <a:r>
              <a:rPr lang="zh-CN" altLang="en-US" b="1" dirty="0" smtClean="0">
                <a:solidFill>
                  <a:schemeClr val="bg1"/>
                </a:solidFill>
              </a:rPr>
              <a:t>类特有的方法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928662" y="2786058"/>
            <a:ext cx="6357982" cy="150019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fr-FR" altLang="en-US" sz="2400" b="1" dirty="0" smtClean="0"/>
              <a:t>BufferedReader</a:t>
            </a:r>
            <a:r>
              <a:rPr lang="zh-CN" altLang="en-US" sz="2400" b="1" dirty="0" smtClean="0"/>
              <a:t>类是</a:t>
            </a:r>
            <a:r>
              <a:rPr lang="fr-FR" altLang="en-US" sz="2400" b="1" dirty="0" smtClean="0"/>
              <a:t>Reader</a:t>
            </a:r>
            <a:r>
              <a:rPr lang="zh-CN" altLang="en-US" sz="2400" b="1" dirty="0" smtClean="0"/>
              <a:t>类的子类</a:t>
            </a:r>
            <a:endParaRPr lang="en-US" altLang="zh-CN" sz="2400" b="1" dirty="0" smtClean="0"/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fr-FR" altLang="en-US" sz="2400" b="1" dirty="0" smtClean="0"/>
              <a:t>BufferedReader</a:t>
            </a:r>
            <a:r>
              <a:rPr lang="zh-CN" altLang="en-US" sz="2400" b="1" dirty="0" smtClean="0"/>
              <a:t>类带有缓冲区</a:t>
            </a:r>
            <a:endParaRPr lang="en-US" altLang="zh-CN" sz="2400" b="1" dirty="0" smtClean="0"/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zh-CN" altLang="en-US" sz="2400" b="1" dirty="0" smtClean="0"/>
              <a:t>按行读取内容的</a:t>
            </a:r>
            <a:r>
              <a:rPr lang="fr-FR" altLang="en-US" sz="2400" b="1" dirty="0" smtClean="0"/>
              <a:t>readLine()</a:t>
            </a:r>
            <a:r>
              <a:rPr lang="zh-CN" altLang="en-US" sz="2400" b="1" dirty="0" smtClean="0"/>
              <a:t>方法</a:t>
            </a:r>
            <a:endParaRPr lang="en-US" altLang="zh-CN" sz="2400" b="1" dirty="0" smtClean="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 rot="6247613">
            <a:off x="5821855" y="3865492"/>
            <a:ext cx="783565" cy="984406"/>
          </a:xfrm>
          <a:prstGeom prst="arc">
            <a:avLst>
              <a:gd name="adj1" fmla="val 10930154"/>
              <a:gd name="adj2" fmla="val 18283130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51990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</a:t>
            </a:r>
            <a:r>
              <a:rPr lang="en-US" altLang="en-US" dirty="0" smtClean="0"/>
              <a:t>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BufferedReader</a:t>
            </a:r>
            <a:r>
              <a:rPr lang="en-US" altLang="zh-CN" dirty="0" smtClean="0"/>
              <a:t> </a:t>
            </a:r>
            <a:r>
              <a:rPr lang="en-US" altLang="en-US" dirty="0" err="1" smtClean="0"/>
              <a:t>读文本文件</a:t>
            </a:r>
            <a:endParaRPr lang="zh-CN" altLang="en-US" dirty="0"/>
          </a:p>
        </p:txBody>
      </p:sp>
      <p:grpSp>
        <p:nvGrpSpPr>
          <p:cNvPr id="3" name="组合 17"/>
          <p:cNvGrpSpPr/>
          <p:nvPr/>
        </p:nvGrpSpPr>
        <p:grpSpPr>
          <a:xfrm>
            <a:off x="214282" y="2020760"/>
            <a:ext cx="4000528" cy="4000528"/>
            <a:chOff x="500034" y="2000240"/>
            <a:chExt cx="4000528" cy="4000528"/>
          </a:xfrm>
        </p:grpSpPr>
        <p:graphicFrame>
          <p:nvGraphicFramePr>
            <p:cNvPr id="10" name="图示 9"/>
            <p:cNvGraphicFramePr/>
            <p:nvPr>
              <p:extLst>
                <p:ext uri="{D42A27DB-BD31-4B8C-83A1-F6EECF244321}">
                  <p14:modId xmlns:p14="http://schemas.microsoft.com/office/powerpoint/2010/main" val="3553291025"/>
                </p:ext>
              </p:extLst>
            </p:nvPr>
          </p:nvGraphicFramePr>
          <p:xfrm>
            <a:off x="500034" y="2000240"/>
            <a:ext cx="4000528" cy="40005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6" name="右箭头 15"/>
            <p:cNvSpPr/>
            <p:nvPr/>
          </p:nvSpPr>
          <p:spPr>
            <a:xfrm rot="5400000">
              <a:off x="2343721" y="5058373"/>
              <a:ext cx="272230" cy="32667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</p:grp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214811" y="1877884"/>
            <a:ext cx="4500594" cy="1000132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3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java.io.FileReader;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java.io.BufferedReader;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java.io.IOException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4214810" y="3020892"/>
            <a:ext cx="4500594" cy="1357322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Reader </a:t>
            </a:r>
            <a:r>
              <a:rPr lang="fr-FR" altLang="zh-CN" b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 </a:t>
            </a: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FileReader("C:\\myTest.txt "); 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BufferedReader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</a:t>
            </a: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BufferedReader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</a:t>
            </a: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4214810" y="4521090"/>
            <a:ext cx="4500594" cy="428628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br.readLine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4214810" y="5235470"/>
            <a:ext cx="4429156" cy="714380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br.close();</a:t>
            </a:r>
            <a:endParaRPr lang="zh-CN" altLang="en-US" b="1" dirty="0" err="1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fr.close();</a:t>
            </a:r>
            <a:endParaRPr lang="zh-CN" altLang="en-US" b="1" dirty="0" err="1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42"/>
          <p:cNvGrpSpPr/>
          <p:nvPr/>
        </p:nvGrpSpPr>
        <p:grpSpPr>
          <a:xfrm>
            <a:off x="456694" y="1278022"/>
            <a:ext cx="1622314" cy="457261"/>
            <a:chOff x="5500694" y="4857760"/>
            <a:chExt cx="2027892" cy="571576"/>
          </a:xfrm>
        </p:grpSpPr>
        <p:pic>
          <p:nvPicPr>
            <p:cNvPr id="30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6007335" y="4929198"/>
              <a:ext cx="1521251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实现步骤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3" name="组合 25"/>
          <p:cNvGrpSpPr>
            <a:grpSpLocks/>
          </p:cNvGrpSpPr>
          <p:nvPr/>
        </p:nvGrpSpPr>
        <p:grpSpPr bwMode="auto">
          <a:xfrm>
            <a:off x="428564" y="6286497"/>
            <a:ext cx="8715436" cy="571503"/>
            <a:chOff x="4071935" y="5500705"/>
            <a:chExt cx="5570301" cy="431800"/>
          </a:xfrm>
          <a:solidFill>
            <a:srgbClr val="0070C0"/>
          </a:solidFill>
        </p:grpSpPr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4071935" y="5500705"/>
              <a:ext cx="4976745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35" name="Picture 8" descr="说话气泡new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6" name="TextBox 17"/>
            <p:cNvSpPr txBox="1">
              <a:spLocks noChangeArrowheads="1"/>
            </p:cNvSpPr>
            <p:nvPr/>
          </p:nvSpPr>
          <p:spPr bwMode="auto">
            <a:xfrm>
              <a:off x="4802466" y="5586607"/>
              <a:ext cx="4839770" cy="279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bg1"/>
                  </a:solidFill>
                </a:rPr>
                <a:t>演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示：使用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BufferedReader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和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FileReader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读取文本文件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84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7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BufferedReader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Reader</a:t>
            </a:r>
            <a:r>
              <a:rPr lang="zh-CN" altLang="en-US" dirty="0" smtClean="0"/>
              <a:t>类常用方法</a:t>
            </a:r>
            <a:endParaRPr lang="en-US" altLang="zh-CN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read( )</a:t>
            </a:r>
            <a:endParaRPr lang="zh-CN" alt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read(byte[] c)</a:t>
            </a:r>
            <a:endParaRPr lang="zh-CN" altLang="en-US" dirty="0" smtClean="0"/>
          </a:p>
          <a:p>
            <a:pPr lvl="1"/>
            <a:r>
              <a:rPr lang="en-US" dirty="0" smtClean="0"/>
              <a:t>read(char[] </a:t>
            </a:r>
            <a:r>
              <a:rPr lang="en-US" dirty="0" err="1" smtClean="0"/>
              <a:t>c,int</a:t>
            </a:r>
            <a:r>
              <a:rPr lang="en-US" dirty="0" smtClean="0"/>
              <a:t> </a:t>
            </a:r>
            <a:r>
              <a:rPr lang="en-US" dirty="0" err="1" smtClean="0"/>
              <a:t>off,int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1"/>
            <a:r>
              <a:rPr lang="en-US" dirty="0" smtClean="0"/>
              <a:t>void close( )</a:t>
            </a:r>
            <a:endParaRPr lang="zh-CN" altLang="en-US" dirty="0" smtClean="0"/>
          </a:p>
          <a:p>
            <a:pPr marL="257209" lvl="1" indent="-257209">
              <a:buSzPct val="80000"/>
              <a:buFont typeface="Arial" pitchFamily="34" charset="0"/>
              <a:buChar char="•"/>
            </a:pPr>
            <a:r>
              <a:rPr lang="zh-CN" altLang="en-US" sz="2400" dirty="0"/>
              <a:t>子类</a:t>
            </a:r>
            <a:r>
              <a:rPr lang="fr-FR" sz="2400" dirty="0"/>
              <a:t>BufferedReader</a:t>
            </a:r>
            <a:r>
              <a:rPr lang="zh-CN" altLang="en-US" sz="2400" dirty="0"/>
              <a:t>常用的构造方法</a:t>
            </a:r>
            <a:endParaRPr lang="en-US" altLang="zh-CN" sz="2400" dirty="0"/>
          </a:p>
          <a:p>
            <a:pPr lvl="1"/>
            <a:r>
              <a:rPr lang="zh-CN" altLang="en-US" dirty="0" smtClean="0"/>
              <a:t> </a:t>
            </a:r>
            <a:r>
              <a:rPr lang="fr-FR" dirty="0" smtClean="0"/>
              <a:t>BufferedReader(Reader in)</a:t>
            </a:r>
          </a:p>
          <a:p>
            <a:pPr marL="257209" lvl="1" indent="-257209">
              <a:buSzPct val="80000"/>
              <a:buFont typeface="Arial" pitchFamily="34" charset="0"/>
              <a:buChar char="•"/>
            </a:pPr>
            <a:r>
              <a:rPr lang="zh-CN" altLang="en-US" sz="2400" dirty="0"/>
              <a:t>子类</a:t>
            </a:r>
            <a:r>
              <a:rPr lang="fr-FR" sz="2400" dirty="0"/>
              <a:t>BufferedReader</a:t>
            </a:r>
            <a:r>
              <a:rPr lang="zh-CN" altLang="en-US" sz="2400" dirty="0"/>
              <a:t>特有的方法</a:t>
            </a:r>
            <a:endParaRPr lang="en-US" altLang="zh-CN" sz="2400" dirty="0"/>
          </a:p>
          <a:p>
            <a:pPr lvl="1"/>
            <a:r>
              <a:rPr lang="zh-CN" altLang="en-US" dirty="0" smtClean="0"/>
              <a:t> </a:t>
            </a:r>
            <a:r>
              <a:rPr lang="en-US" altLang="en-US" dirty="0" err="1" smtClean="0"/>
              <a:t>readLine</a:t>
            </a:r>
            <a:r>
              <a:rPr lang="en-US" altLang="en-US" dirty="0" smtClean="0"/>
              <a:t>()</a:t>
            </a:r>
            <a:endParaRPr lang="fr-FR" dirty="0" smtClean="0"/>
          </a:p>
          <a:p>
            <a:pPr lvl="1">
              <a:buNone/>
            </a:pPr>
            <a:endParaRPr lang="en-US" dirty="0" smtClean="0"/>
          </a:p>
          <a:p>
            <a:pPr marL="342900" lvl="1" indent="-342900">
              <a:buSzPct val="80000"/>
              <a:buNone/>
            </a:pPr>
            <a:r>
              <a:rPr lang="en-US" dirty="0" smtClean="0"/>
              <a:t>	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61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dirty="0" err="1" smtClean="0"/>
              <a:t>FileWriter</a:t>
            </a:r>
            <a:r>
              <a:rPr lang="zh-CN" altLang="en-US" dirty="0" smtClean="0"/>
              <a:t>写文件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857277" y="1737536"/>
            <a:ext cx="7643813" cy="4500594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java.io.Reader;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/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java.io.FileWriter 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java.io.IOException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algn="l"/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... ...</a:t>
            </a: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try {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//</a:t>
            </a:r>
            <a:r>
              <a:rPr lang="x-none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创建一个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FileWriter</a:t>
            </a:r>
            <a:r>
              <a:rPr lang="x-none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对象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fw=new FileWriter("D:\\myDoc\\</a:t>
            </a:r>
            <a:r>
              <a:rPr lang="x-none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简介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.txt"); 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//</a:t>
            </a:r>
            <a:r>
              <a:rPr lang="x-none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写入信息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fw.write("</a:t>
            </a:r>
            <a:r>
              <a:rPr lang="x-none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我热爱我的团队！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	       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fw.flush();  //</a:t>
            </a:r>
            <a:r>
              <a:rPr lang="x-none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刷新缓冲区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}catch(IOException e){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System.out.println("</a:t>
            </a:r>
            <a:r>
              <a:rPr lang="x-none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文件不存在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!");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… …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fw.close();  //</a:t>
            </a:r>
            <a:r>
              <a:rPr lang="x-none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关闭流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… …</a:t>
            </a:r>
          </a:p>
          <a:p>
            <a:pPr algn="l">
              <a:defRPr/>
            </a:pP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defRPr/>
            </a:pPr>
            <a:endParaRPr lang="fr-FR" altLang="zh-CN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914400" lvl="1" indent="-457200" algn="l" defTabSz="723900" eaLnBrk="0" hangingPunct="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 algn="l" defTabSz="723900" eaLnBrk="0" hangingPunct="0">
              <a:buClr>
                <a:schemeClr val="folHlink"/>
              </a:buClr>
              <a:buSzPct val="60000"/>
              <a:buFontTx/>
              <a:buBlip>
                <a:blip r:embed="rId3"/>
              </a:buBlip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1142976" y="6309568"/>
            <a:ext cx="6424375" cy="431800"/>
            <a:chOff x="4018356" y="5500702"/>
            <a:chExt cx="4500594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018356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0" name="TextBox 17"/>
            <p:cNvSpPr txBox="1">
              <a:spLocks noChangeArrowheads="1"/>
            </p:cNvSpPr>
            <p:nvPr/>
          </p:nvSpPr>
          <p:spPr bwMode="auto">
            <a:xfrm>
              <a:off x="4801401" y="5528746"/>
              <a:ext cx="31949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示：使用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FileWriter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类向文本文件写数据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28662" y="1808974"/>
            <a:ext cx="3214710" cy="85725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4929190" y="1951850"/>
            <a:ext cx="2000264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1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、引入相关的类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143372" y="2237602"/>
            <a:ext cx="795332" cy="7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85852" y="3380610"/>
            <a:ext cx="5429288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6" name="矩形标注 15"/>
          <p:cNvSpPr/>
          <p:nvPr/>
        </p:nvSpPr>
        <p:spPr bwMode="auto">
          <a:xfrm>
            <a:off x="5857884" y="2666230"/>
            <a:ext cx="2786050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2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、创建</a:t>
            </a:r>
            <a:r>
              <a:rPr lang="fr-FR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FileWriter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对象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rot="5400000" flipH="1" flipV="1">
            <a:off x="6357950" y="3237734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285852" y="3952114"/>
            <a:ext cx="3500462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" name="矩形标注 19"/>
          <p:cNvSpPr/>
          <p:nvPr/>
        </p:nvSpPr>
        <p:spPr bwMode="auto">
          <a:xfrm>
            <a:off x="5286380" y="3809238"/>
            <a:ext cx="2214578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3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、写文本文件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786314" y="4094990"/>
            <a:ext cx="500066" cy="7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214414" y="5595188"/>
            <a:ext cx="2214578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1" name="矩形标注 30"/>
          <p:cNvSpPr/>
          <p:nvPr/>
        </p:nvSpPr>
        <p:spPr bwMode="auto">
          <a:xfrm>
            <a:off x="4071934" y="5523753"/>
            <a:ext cx="2857520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4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、关闭相关的流对象      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3500430" y="5737276"/>
            <a:ext cx="500066" cy="7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组合 70"/>
          <p:cNvGrpSpPr/>
          <p:nvPr/>
        </p:nvGrpSpPr>
        <p:grpSpPr>
          <a:xfrm>
            <a:off x="457200" y="1244765"/>
            <a:ext cx="1068170" cy="414475"/>
            <a:chOff x="1000100" y="2528843"/>
            <a:chExt cx="1068170" cy="414475"/>
          </a:xfrm>
        </p:grpSpPr>
        <p:pic>
          <p:nvPicPr>
            <p:cNvPr id="2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1367437" y="2535807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6" name="AutoShape 17"/>
          <p:cNvSpPr>
            <a:spLocks noChangeArrowheads="1"/>
          </p:cNvSpPr>
          <p:nvPr/>
        </p:nvSpPr>
        <p:spPr bwMode="auto">
          <a:xfrm>
            <a:off x="5214942" y="4737932"/>
            <a:ext cx="3786214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与字节流</a:t>
            </a:r>
            <a:r>
              <a:rPr lang="en-GB" altLang="en-US" b="1" dirty="0" err="1" smtClean="0"/>
              <a:t>FileOutputStream</a:t>
            </a:r>
            <a:r>
              <a:rPr lang="zh-CN" altLang="en-US" b="1" dirty="0" smtClean="0"/>
              <a:t>类实现向文本文件写入数据步骤类似</a:t>
            </a:r>
          </a:p>
        </p:txBody>
      </p:sp>
    </p:spTree>
    <p:extLst>
      <p:ext uri="{BB962C8B-B14F-4D97-AF65-F5344CB8AC3E}">
        <p14:creationId xmlns:p14="http://schemas.microsoft.com/office/powerpoint/2010/main" val="176739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9" grpId="0" animBg="1"/>
      <p:bldP spid="20" grpId="0" animBg="1"/>
      <p:bldP spid="30" grpId="0" animBg="1"/>
      <p:bldP spid="31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BufferedWriter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485804" y="1873674"/>
            <a:ext cx="8229600" cy="455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如何提高字符流写文本文件的效率？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 dirty="0" smtClean="0">
                <a:latin typeface="+mn-lt"/>
                <a:ea typeface="+mn-ea"/>
              </a:rPr>
              <a:t>    使用</a:t>
            </a:r>
            <a:r>
              <a:rPr lang="en-US" sz="2800" b="1" dirty="0" err="1" smtClean="0"/>
              <a:t>FileWriter</a:t>
            </a:r>
            <a:r>
              <a:rPr lang="zh-CN" altLang="en-US" sz="2800" b="1" dirty="0" smtClean="0">
                <a:latin typeface="+mn-lt"/>
                <a:ea typeface="+mn-ea"/>
              </a:rPr>
              <a:t>类与</a:t>
            </a:r>
            <a:r>
              <a:rPr lang="fr-FR" sz="2800" b="1" dirty="0" smtClean="0"/>
              <a:t>BufferedWriter</a:t>
            </a:r>
            <a:r>
              <a:rPr lang="zh-CN" altLang="en-US" sz="2800" b="1" dirty="0" smtClean="0">
                <a:latin typeface="+mn-lt"/>
                <a:ea typeface="+mn-ea"/>
              </a:rPr>
              <a:t>类</a:t>
            </a:r>
            <a:endParaRPr lang="en-US" altLang="zh-CN" sz="2800" b="1" dirty="0" smtClean="0">
              <a:latin typeface="+mn-lt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5004" y="1292352"/>
            <a:ext cx="986586" cy="422603"/>
            <a:chOff x="1000100" y="1173499"/>
            <a:chExt cx="986586" cy="422603"/>
          </a:xfrm>
        </p:grpSpPr>
        <p:pic>
          <p:nvPicPr>
            <p:cNvPr id="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1051136" y="3213884"/>
            <a:ext cx="6357982" cy="121444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fr-FR" sz="2400" b="1" dirty="0" smtClean="0"/>
              <a:t>BufferedWriter</a:t>
            </a:r>
            <a:r>
              <a:rPr lang="zh-CN" altLang="en-US" sz="2400" b="1" dirty="0" smtClean="0"/>
              <a:t>类是</a:t>
            </a:r>
            <a:r>
              <a:rPr lang="fr-FR" sz="2400" b="1" dirty="0" smtClean="0"/>
              <a:t>Writer</a:t>
            </a:r>
            <a:r>
              <a:rPr lang="zh-CN" altLang="en-US" sz="2400" b="1" dirty="0" smtClean="0"/>
              <a:t>类的子类</a:t>
            </a:r>
            <a:endParaRPr lang="en-US" altLang="zh-CN" sz="2400" b="1" dirty="0" smtClean="0"/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fr-FR" sz="2400" b="1" dirty="0" smtClean="0"/>
              <a:t>BufferedWriter</a:t>
            </a:r>
            <a:r>
              <a:rPr lang="zh-CN" altLang="en-US" sz="2400" b="1" dirty="0" smtClean="0"/>
              <a:t>类带有缓冲区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1211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BufferedWriter</a:t>
            </a:r>
            <a:r>
              <a:rPr lang="en-US" altLang="en-US" dirty="0" smtClean="0"/>
              <a:t> </a:t>
            </a:r>
            <a:r>
              <a:rPr lang="zh-CN" altLang="en-US" dirty="0" smtClean="0"/>
              <a:t>写</a:t>
            </a:r>
            <a:r>
              <a:rPr lang="en-US" altLang="en-US" dirty="0" err="1" smtClean="0"/>
              <a:t>文件</a:t>
            </a:r>
            <a:endParaRPr lang="zh-CN" altLang="en-US" dirty="0" smtClean="0"/>
          </a:p>
        </p:txBody>
      </p:sp>
      <p:grpSp>
        <p:nvGrpSpPr>
          <p:cNvPr id="3" name="组合 17"/>
          <p:cNvGrpSpPr/>
          <p:nvPr/>
        </p:nvGrpSpPr>
        <p:grpSpPr>
          <a:xfrm>
            <a:off x="500034" y="1949322"/>
            <a:ext cx="3500462" cy="4000528"/>
            <a:chOff x="500034" y="2000240"/>
            <a:chExt cx="3500462" cy="4000528"/>
          </a:xfrm>
        </p:grpSpPr>
        <p:graphicFrame>
          <p:nvGraphicFramePr>
            <p:cNvPr id="10" name="图示 9"/>
            <p:cNvGraphicFramePr/>
            <p:nvPr>
              <p:extLst>
                <p:ext uri="{D42A27DB-BD31-4B8C-83A1-F6EECF244321}">
                  <p14:modId xmlns:p14="http://schemas.microsoft.com/office/powerpoint/2010/main" val="2161546116"/>
                </p:ext>
              </p:extLst>
            </p:nvPr>
          </p:nvGraphicFramePr>
          <p:xfrm>
            <a:off x="500034" y="2000240"/>
            <a:ext cx="3500462" cy="40005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4" name="组合 14"/>
            <p:cNvGrpSpPr/>
            <p:nvPr/>
          </p:nvGrpSpPr>
          <p:grpSpPr>
            <a:xfrm>
              <a:off x="2071670" y="4929198"/>
              <a:ext cx="326676" cy="272230"/>
              <a:chOff x="1586892" y="1864148"/>
              <a:chExt cx="326676" cy="272230"/>
            </a:xfrm>
          </p:grpSpPr>
          <p:sp>
            <p:nvSpPr>
              <p:cNvPr id="16" name="右箭头 15"/>
              <p:cNvSpPr/>
              <p:nvPr/>
            </p:nvSpPr>
            <p:spPr>
              <a:xfrm rot="5400000">
                <a:off x="1614115" y="1836925"/>
                <a:ext cx="272230" cy="32667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chemeClr val="accent5">
                  <a:lumMod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17" name="右箭头 4"/>
              <p:cNvSpPr/>
              <p:nvPr/>
            </p:nvSpPr>
            <p:spPr>
              <a:xfrm>
                <a:off x="1652228" y="1864148"/>
                <a:ext cx="196006" cy="19056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200" kern="120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grpSp>
        <p:nvGrpSpPr>
          <p:cNvPr id="18" name="组合 42"/>
          <p:cNvGrpSpPr/>
          <p:nvPr/>
        </p:nvGrpSpPr>
        <p:grpSpPr>
          <a:xfrm>
            <a:off x="457200" y="1296356"/>
            <a:ext cx="1622314" cy="457261"/>
            <a:chOff x="5500694" y="4857760"/>
            <a:chExt cx="2027892" cy="571576"/>
          </a:xfrm>
        </p:grpSpPr>
        <p:pic>
          <p:nvPicPr>
            <p:cNvPr id="20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6007335" y="4929198"/>
              <a:ext cx="1521251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实现步骤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4214811" y="1949322"/>
            <a:ext cx="4500594" cy="1000132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java.io.FileWriter 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java.io.BufferedWriter 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java.io.IOException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214810" y="3092330"/>
            <a:ext cx="4500594" cy="1357322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FileWriter </a:t>
            </a:r>
            <a:r>
              <a:rPr lang="fr-FR" altLang="zh-CN" b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fw</a:t>
            </a:r>
            <a:r>
              <a:rPr lang="fr-FR" altLang="zh-CN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</a:t>
            </a: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FileWriter("C:\\myTest.txt"); 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BufferedWriter bw=new  </a:t>
            </a: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BufferedWriter(</a:t>
            </a:r>
            <a:r>
              <a:rPr lang="fr-FR" altLang="zh-CN" b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fw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4214810" y="4592528"/>
            <a:ext cx="4500594" cy="428628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bw.write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("hello");</a:t>
            </a: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4286248" y="5306908"/>
            <a:ext cx="4429156" cy="714380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bw.flush();  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fw.close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  <a:endParaRPr lang="zh-CN" altLang="en-US" b="1" dirty="0" err="1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8" name="组合 25"/>
          <p:cNvGrpSpPr>
            <a:grpSpLocks/>
          </p:cNvGrpSpPr>
          <p:nvPr/>
        </p:nvGrpSpPr>
        <p:grpSpPr bwMode="auto">
          <a:xfrm>
            <a:off x="549591" y="6169865"/>
            <a:ext cx="8951629" cy="571503"/>
            <a:chOff x="4286242" y="5500705"/>
            <a:chExt cx="5721259" cy="431800"/>
          </a:xfrm>
          <a:solidFill>
            <a:srgbClr val="0070C0"/>
          </a:solidFill>
        </p:grpSpPr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4345885" y="5500705"/>
              <a:ext cx="4657137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30" name="Picture 8" descr="说话气泡new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1" name="TextBox 17"/>
            <p:cNvSpPr txBox="1">
              <a:spLocks noChangeArrowheads="1"/>
            </p:cNvSpPr>
            <p:nvPr/>
          </p:nvSpPr>
          <p:spPr bwMode="auto">
            <a:xfrm>
              <a:off x="4802466" y="5586607"/>
              <a:ext cx="5205035" cy="279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bg1"/>
                  </a:solidFill>
                </a:rPr>
                <a:t>演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示：使用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BufferedWriter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和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FileWriter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类写文本文件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12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BufferedWriter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Writer</a:t>
            </a:r>
            <a:r>
              <a:rPr lang="zh-CN" altLang="en-US" dirty="0" smtClean="0"/>
              <a:t>类常用方法</a:t>
            </a:r>
            <a:endParaRPr lang="en-US" altLang="zh-CN" dirty="0" smtClean="0"/>
          </a:p>
          <a:p>
            <a:pPr lvl="1"/>
            <a:r>
              <a:rPr lang="en-US" dirty="0" smtClean="0"/>
              <a:t>write(String 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1"/>
            <a:r>
              <a:rPr lang="en-US" dirty="0" smtClean="0"/>
              <a:t>write(String </a:t>
            </a:r>
            <a:r>
              <a:rPr lang="en-US" dirty="0" err="1" smtClean="0"/>
              <a:t>str,int</a:t>
            </a:r>
            <a:r>
              <a:rPr lang="en-US" dirty="0" smtClean="0"/>
              <a:t> </a:t>
            </a:r>
            <a:r>
              <a:rPr lang="en-US" dirty="0" err="1" smtClean="0"/>
              <a:t>off,int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1"/>
            <a:r>
              <a:rPr lang="en-US" dirty="0" smtClean="0"/>
              <a:t>void close()</a:t>
            </a:r>
            <a:endParaRPr lang="zh-CN" altLang="en-US" dirty="0" smtClean="0"/>
          </a:p>
          <a:p>
            <a:pPr lvl="1"/>
            <a:r>
              <a:rPr lang="en-US" dirty="0" smtClean="0"/>
              <a:t>void flush()</a:t>
            </a:r>
            <a:endParaRPr lang="zh-CN" altLang="en-US" dirty="0" smtClean="0"/>
          </a:p>
          <a:p>
            <a:pPr marL="257209" lvl="1" indent="-257209">
              <a:buSzPct val="80000"/>
              <a:buFont typeface="Arial" pitchFamily="34" charset="0"/>
              <a:buChar char="•"/>
            </a:pPr>
            <a:r>
              <a:rPr lang="zh-CN" altLang="en-US" sz="2400" dirty="0"/>
              <a:t>子类</a:t>
            </a:r>
            <a:r>
              <a:rPr lang="fr-FR" sz="2400" dirty="0"/>
              <a:t>BufferedWriter</a:t>
            </a:r>
            <a:r>
              <a:rPr lang="zh-CN" altLang="en-US" sz="2400" dirty="0"/>
              <a:t>常用的构造方法</a:t>
            </a:r>
            <a:endParaRPr lang="en-US" altLang="zh-CN" sz="2400" dirty="0"/>
          </a:p>
          <a:p>
            <a:pPr lvl="1"/>
            <a:r>
              <a:rPr lang="zh-CN" altLang="en-US" dirty="0" smtClean="0"/>
              <a:t> </a:t>
            </a:r>
            <a:r>
              <a:rPr lang="fr-FR" dirty="0" smtClean="0"/>
              <a:t>BufferedReader(Writer out)</a:t>
            </a:r>
          </a:p>
          <a:p>
            <a:pPr lvl="1">
              <a:buNone/>
            </a:pPr>
            <a:endParaRPr lang="en-US" dirty="0" smtClean="0"/>
          </a:p>
          <a:p>
            <a:pPr marL="342900" lvl="1" indent="-342900">
              <a:buSzPct val="80000"/>
              <a:buNone/>
            </a:pPr>
            <a:r>
              <a:rPr lang="en-US" dirty="0" smtClean="0"/>
              <a:t>	</a:t>
            </a:r>
            <a:endParaRPr lang="zh-CN" altLang="en-US" dirty="0" smtClean="0"/>
          </a:p>
        </p:txBody>
      </p:sp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1629650" y="5694367"/>
            <a:ext cx="5884699" cy="431800"/>
            <a:chOff x="1643063" y="6143625"/>
            <a:chExt cx="5884675" cy="431800"/>
          </a:xfrm>
          <a:solidFill>
            <a:srgbClr val="0070C0"/>
          </a:solidFill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884675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6" name="TextBox 13"/>
            <p:cNvSpPr txBox="1">
              <a:spLocks noChangeArrowheads="1"/>
            </p:cNvSpPr>
            <p:nvPr/>
          </p:nvSpPr>
          <p:spPr bwMode="auto">
            <a:xfrm>
              <a:off x="2847238" y="6181966"/>
              <a:ext cx="38164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演示：用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Reader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和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Writer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替换模板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  <p:extLst>
      <p:ext uri="{BB962C8B-B14F-4D97-AF65-F5344CB8AC3E}">
        <p14:creationId xmlns:p14="http://schemas.microsoft.com/office/powerpoint/2010/main" val="35219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第</a:t>
            </a:r>
            <a:r>
              <a:rPr lang="zh-CN" altLang="en-US" sz="3200" dirty="0"/>
              <a:t>十二章</a:t>
            </a:r>
            <a:r>
              <a:rPr lang="zh-CN" altLang="en-US" sz="4400" dirty="0" smtClean="0"/>
              <a:t> </a:t>
            </a:r>
            <a:r>
              <a:rPr lang="zh-CN" altLang="en-US" sz="4400" dirty="0"/>
              <a:t>文</a:t>
            </a:r>
            <a:r>
              <a:rPr lang="zh-CN" altLang="en-US" sz="4400" dirty="0" smtClean="0"/>
              <a:t>件操作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第四节 二进制文件的读写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51545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读写二进制文件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DataInputStream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dirty="0" err="1" smtClean="0"/>
              <a:t>FileInputStream</a:t>
            </a:r>
            <a:r>
              <a:rPr lang="zh-CN" altLang="en-US" dirty="0" smtClean="0"/>
              <a:t>的子类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dirty="0" err="1" smtClean="0"/>
              <a:t>FileInputStream</a:t>
            </a:r>
            <a:r>
              <a:rPr lang="zh-CN" altLang="en-US" dirty="0" smtClean="0"/>
              <a:t>类结合使用读取二进制文件</a:t>
            </a:r>
            <a:endParaRPr lang="en-US" altLang="zh-CN" dirty="0" smtClean="0"/>
          </a:p>
          <a:p>
            <a:r>
              <a:rPr lang="fr-FR" dirty="0" smtClean="0"/>
              <a:t>DataOutputStream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dirty="0" err="1" smtClean="0"/>
              <a:t>FileOutputStream</a:t>
            </a:r>
            <a:r>
              <a:rPr lang="zh-CN" altLang="en-US" dirty="0" smtClean="0"/>
              <a:t>的子类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dirty="0" err="1" smtClean="0"/>
              <a:t>FileOutputStream</a:t>
            </a:r>
            <a:r>
              <a:rPr lang="zh-CN" altLang="en-US" dirty="0" smtClean="0"/>
              <a:t>类结合使用写二进制文件</a:t>
            </a:r>
          </a:p>
          <a:p>
            <a:pPr lvl="1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4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cap="flat" algn="ctr"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/>
              <a:t>回</a:t>
            </a:r>
            <a:r>
              <a:rPr lang="zh-CN" altLang="en-US" dirty="0" smtClean="0"/>
              <a:t>顾</a:t>
            </a:r>
            <a:endParaRPr lang="zh-CN" altLang="en-US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6832"/>
            <a:ext cx="8229600" cy="4209335"/>
          </a:xfrm>
        </p:spPr>
        <p:txBody>
          <a:bodyPr/>
          <a:lstStyle/>
          <a:p>
            <a:r>
              <a:rPr lang="en-US" altLang="zh-CN" dirty="0"/>
              <a:t>Collection </a:t>
            </a:r>
            <a:r>
              <a:rPr lang="zh-CN" altLang="en-US" dirty="0"/>
              <a:t>、</a:t>
            </a:r>
            <a:r>
              <a:rPr lang="en-US" altLang="zh-CN" dirty="0"/>
              <a:t>List </a:t>
            </a:r>
            <a:r>
              <a:rPr lang="zh-CN" altLang="en-US" dirty="0"/>
              <a:t>、</a:t>
            </a:r>
            <a:r>
              <a:rPr lang="en-US" altLang="zh-CN" dirty="0"/>
              <a:t>Set 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接</a:t>
            </a:r>
            <a:r>
              <a:rPr lang="zh-CN" altLang="en-US" dirty="0" smtClean="0"/>
              <a:t>口之间的关系是什么？ </a:t>
            </a:r>
            <a:endParaRPr lang="zh-CN" altLang="en-US" dirty="0"/>
          </a:p>
          <a:p>
            <a:r>
              <a:rPr lang="en-US" altLang="zh-CN" dirty="0" err="1" smtClean="0"/>
              <a:t>ArrayList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LinkedList</a:t>
            </a:r>
            <a:r>
              <a:rPr lang="zh-CN" altLang="en-US" dirty="0"/>
              <a:t>有什么异同之处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err="1" smtClean="0"/>
              <a:t>HashSet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TreeSet</a:t>
            </a:r>
            <a:r>
              <a:rPr lang="zh-CN" altLang="en-US" dirty="0" smtClean="0"/>
              <a:t>有什么共同点？有什么不同？</a:t>
            </a:r>
            <a:endParaRPr lang="en-US" altLang="zh-CN" dirty="0" smtClean="0"/>
          </a:p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Hashtable</a:t>
            </a:r>
            <a:r>
              <a:rPr lang="zh-CN" altLang="en-US" dirty="0" smtClean="0"/>
              <a:t>有什么区别？他们分别继承了什么类？实现了什么接口？</a:t>
            </a:r>
            <a:endParaRPr lang="zh-CN" altLang="en-US" dirty="0"/>
          </a:p>
          <a:p>
            <a:r>
              <a:rPr lang="zh-CN" altLang="en-US" dirty="0" smtClean="0"/>
              <a:t>为什么</a:t>
            </a:r>
            <a:r>
              <a:rPr lang="zh-CN" altLang="en-US" dirty="0"/>
              <a:t>要引入泛型集合？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57200" y="1333504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611561" y="4725144"/>
            <a:ext cx="3960440" cy="1944216"/>
          </a:xfrm>
          <a:prstGeom prst="roundRect">
            <a:avLst>
              <a:gd name="adj" fmla="val 78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LinkedList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…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0;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&lt;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list.size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++)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list.remove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gray">
          <a:xfrm>
            <a:off x="4726362" y="4704251"/>
            <a:ext cx="3960440" cy="1965109"/>
          </a:xfrm>
          <a:prstGeom prst="roundRect">
            <a:avLst>
              <a:gd name="adj" fmla="val 78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Map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HashMap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…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0;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&lt;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map.size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++)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map.get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));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9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使用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DataInputStream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读二进制文件</a:t>
            </a:r>
          </a:p>
        </p:txBody>
      </p:sp>
      <p:grpSp>
        <p:nvGrpSpPr>
          <p:cNvPr id="3" name="组合 17"/>
          <p:cNvGrpSpPr/>
          <p:nvPr/>
        </p:nvGrpSpPr>
        <p:grpSpPr>
          <a:xfrm>
            <a:off x="323528" y="1947042"/>
            <a:ext cx="3429024" cy="3786214"/>
            <a:chOff x="500034" y="2000240"/>
            <a:chExt cx="3429024" cy="3786214"/>
          </a:xfrm>
        </p:grpSpPr>
        <p:graphicFrame>
          <p:nvGraphicFramePr>
            <p:cNvPr id="10" name="图示 9"/>
            <p:cNvGraphicFramePr/>
            <p:nvPr>
              <p:extLst>
                <p:ext uri="{D42A27DB-BD31-4B8C-83A1-F6EECF244321}">
                  <p14:modId xmlns:p14="http://schemas.microsoft.com/office/powerpoint/2010/main" val="1309644554"/>
                </p:ext>
              </p:extLst>
            </p:nvPr>
          </p:nvGraphicFramePr>
          <p:xfrm>
            <a:off x="500034" y="2000240"/>
            <a:ext cx="3429024" cy="37862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4" name="组合 14"/>
            <p:cNvGrpSpPr/>
            <p:nvPr/>
          </p:nvGrpSpPr>
          <p:grpSpPr>
            <a:xfrm>
              <a:off x="2030746" y="4857760"/>
              <a:ext cx="326676" cy="272230"/>
              <a:chOff x="1545968" y="1792710"/>
              <a:chExt cx="326676" cy="272230"/>
            </a:xfrm>
          </p:grpSpPr>
          <p:sp>
            <p:nvSpPr>
              <p:cNvPr id="16" name="右箭头 15"/>
              <p:cNvSpPr/>
              <p:nvPr/>
            </p:nvSpPr>
            <p:spPr>
              <a:xfrm rot="5400000">
                <a:off x="1573191" y="1765487"/>
                <a:ext cx="272230" cy="32667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chemeClr val="accent5">
                  <a:lumMod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17" name="右箭头 4"/>
              <p:cNvSpPr/>
              <p:nvPr/>
            </p:nvSpPr>
            <p:spPr>
              <a:xfrm>
                <a:off x="1652228" y="1864148"/>
                <a:ext cx="196006" cy="19056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100" kern="120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grpSp>
        <p:nvGrpSpPr>
          <p:cNvPr id="5" name="组合 42"/>
          <p:cNvGrpSpPr/>
          <p:nvPr/>
        </p:nvGrpSpPr>
        <p:grpSpPr>
          <a:xfrm>
            <a:off x="444688" y="1313972"/>
            <a:ext cx="1622314" cy="457261"/>
            <a:chOff x="5500694" y="4857760"/>
            <a:chExt cx="2027892" cy="571576"/>
          </a:xfrm>
        </p:grpSpPr>
        <p:pic>
          <p:nvPicPr>
            <p:cNvPr id="20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6007335" y="4929198"/>
              <a:ext cx="1521251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实现步骤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4038305" y="2018480"/>
            <a:ext cx="4500594" cy="714380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java.io.FileInputStream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</a:t>
            </a: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import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java.io.DataInputStream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038304" y="2875736"/>
            <a:ext cx="4786346" cy="1285884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FileInputStream </a:t>
            </a:r>
            <a:r>
              <a:rPr lang="fr-FR" altLang="zh-CN" b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fis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 </a:t>
            </a: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FileInputStream("</a:t>
            </a:r>
            <a:r>
              <a:rPr lang="fr-FR" altLang="zh-CN" b="1" dirty="0" smtClean="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C:\\HelloWorld.class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DataInputStream dis=new </a:t>
            </a: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DataInputStream(</a:t>
            </a:r>
            <a:r>
              <a:rPr lang="fr-FR" altLang="zh-CN" b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fis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4038304" y="4304496"/>
            <a:ext cx="4500594" cy="428628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dis.read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();</a:t>
            </a: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4038304" y="5161752"/>
            <a:ext cx="4429156" cy="428628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dis.close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  <a:endParaRPr lang="zh-CN" altLang="en-US" b="1" dirty="0" err="1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2339752" y="6019008"/>
            <a:ext cx="4929222" cy="71438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与字节流</a:t>
            </a:r>
            <a:r>
              <a:rPr lang="en-US" altLang="en-US" b="1" dirty="0" err="1" smtClean="0"/>
              <a:t>FileInputStream</a:t>
            </a:r>
            <a:r>
              <a:rPr lang="zh-CN" altLang="en-US" b="1" dirty="0" smtClean="0"/>
              <a:t>类实现文本文件读取步骤极其相似</a:t>
            </a:r>
          </a:p>
        </p:txBody>
      </p:sp>
    </p:spTree>
    <p:extLst>
      <p:ext uri="{BB962C8B-B14F-4D97-AF65-F5344CB8AC3E}">
        <p14:creationId xmlns:p14="http://schemas.microsoft.com/office/powerpoint/2010/main" val="13599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  <p:bldP spid="27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使用</a:t>
            </a:r>
            <a:r>
              <a:rPr lang="en-US" altLang="zh-CN" sz="3200" dirty="0" smtClean="0"/>
              <a:t> </a:t>
            </a:r>
            <a:r>
              <a:rPr lang="fr-FR" sz="3200" dirty="0" smtClean="0"/>
              <a:t>DataOutputStream</a:t>
            </a:r>
            <a:r>
              <a:rPr lang="zh-CN" altLang="en-US" sz="3200" dirty="0" smtClean="0"/>
              <a:t>写二进制文件</a:t>
            </a:r>
          </a:p>
        </p:txBody>
      </p:sp>
      <p:grpSp>
        <p:nvGrpSpPr>
          <p:cNvPr id="3" name="组合 17"/>
          <p:cNvGrpSpPr/>
          <p:nvPr/>
        </p:nvGrpSpPr>
        <p:grpSpPr>
          <a:xfrm>
            <a:off x="500034" y="1659010"/>
            <a:ext cx="3429024" cy="3786214"/>
            <a:chOff x="500034" y="2000240"/>
            <a:chExt cx="3429024" cy="3786214"/>
          </a:xfrm>
        </p:grpSpPr>
        <p:graphicFrame>
          <p:nvGraphicFramePr>
            <p:cNvPr id="10" name="图示 9"/>
            <p:cNvGraphicFramePr/>
            <p:nvPr>
              <p:extLst>
                <p:ext uri="{D42A27DB-BD31-4B8C-83A1-F6EECF244321}">
                  <p14:modId xmlns:p14="http://schemas.microsoft.com/office/powerpoint/2010/main" val="4017324137"/>
                </p:ext>
              </p:extLst>
            </p:nvPr>
          </p:nvGraphicFramePr>
          <p:xfrm>
            <a:off x="500034" y="2000240"/>
            <a:ext cx="3429024" cy="37862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4" name="组合 14"/>
            <p:cNvGrpSpPr/>
            <p:nvPr/>
          </p:nvGrpSpPr>
          <p:grpSpPr>
            <a:xfrm>
              <a:off x="2030746" y="4857760"/>
              <a:ext cx="326676" cy="272230"/>
              <a:chOff x="1545968" y="1792710"/>
              <a:chExt cx="326676" cy="272230"/>
            </a:xfrm>
          </p:grpSpPr>
          <p:sp>
            <p:nvSpPr>
              <p:cNvPr id="16" name="右箭头 15"/>
              <p:cNvSpPr/>
              <p:nvPr/>
            </p:nvSpPr>
            <p:spPr>
              <a:xfrm rot="5400000">
                <a:off x="1573191" y="1765487"/>
                <a:ext cx="272230" cy="32667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chemeClr val="accent5">
                  <a:lumMod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17" name="右箭头 4"/>
              <p:cNvSpPr/>
              <p:nvPr/>
            </p:nvSpPr>
            <p:spPr>
              <a:xfrm>
                <a:off x="1652228" y="1864148"/>
                <a:ext cx="196006" cy="19056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200" kern="120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grpSp>
        <p:nvGrpSpPr>
          <p:cNvPr id="5" name="组合 42"/>
          <p:cNvGrpSpPr/>
          <p:nvPr/>
        </p:nvGrpSpPr>
        <p:grpSpPr>
          <a:xfrm>
            <a:off x="457200" y="1196752"/>
            <a:ext cx="1622314" cy="457261"/>
            <a:chOff x="5500694" y="4857760"/>
            <a:chExt cx="2027892" cy="571576"/>
          </a:xfrm>
        </p:grpSpPr>
        <p:pic>
          <p:nvPicPr>
            <p:cNvPr id="20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6007335" y="4929198"/>
              <a:ext cx="1521251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实现步骤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4214811" y="1730448"/>
            <a:ext cx="4500594" cy="714380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java.io.FileOutputStream; 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java.io.DataOutputStream;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214810" y="2587704"/>
            <a:ext cx="4786346" cy="1285884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FileOutputStream </a:t>
            </a:r>
            <a:r>
              <a:rPr lang="fr-FR" altLang="zh-CN" b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outFile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 </a:t>
            </a: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FileOutputStream("</a:t>
            </a:r>
            <a:r>
              <a:rPr lang="fr-FR" altLang="zh-CN" b="1" dirty="0" smtClean="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C:\\temp.class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DataOutputStream out=new</a:t>
            </a:r>
          </a:p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DataOutputStream(</a:t>
            </a:r>
            <a:r>
              <a:rPr lang="fr-FR" altLang="zh-CN" b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outFile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4214810" y="4016464"/>
            <a:ext cx="4500594" cy="428628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out.write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(1);</a:t>
            </a: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4214810" y="4873720"/>
            <a:ext cx="4429156" cy="428628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out.close();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2000232" y="5505522"/>
            <a:ext cx="4929222" cy="71438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与字节流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FileOutputStream</a:t>
            </a:r>
            <a:r>
              <a:rPr lang="zh-CN" altLang="en-US" b="1" dirty="0" smtClean="0"/>
              <a:t>类实现文本文件读取步骤极其相似</a:t>
            </a:r>
          </a:p>
        </p:txBody>
      </p:sp>
      <p:grpSp>
        <p:nvGrpSpPr>
          <p:cNvPr id="18" name="组合 25"/>
          <p:cNvGrpSpPr>
            <a:grpSpLocks/>
          </p:cNvGrpSpPr>
          <p:nvPr/>
        </p:nvGrpSpPr>
        <p:grpSpPr bwMode="auto">
          <a:xfrm>
            <a:off x="1879525" y="6253164"/>
            <a:ext cx="5170636" cy="571503"/>
            <a:chOff x="4345885" y="5500705"/>
            <a:chExt cx="4657137" cy="431800"/>
          </a:xfrm>
          <a:solidFill>
            <a:srgbClr val="0070C0"/>
          </a:solidFill>
        </p:grpSpPr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>
              <a:off x="4345885" y="5500705"/>
              <a:ext cx="4657137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570906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9" name="TextBox 17"/>
            <p:cNvSpPr txBox="1">
              <a:spLocks noChangeArrowheads="1"/>
            </p:cNvSpPr>
            <p:nvPr/>
          </p:nvSpPr>
          <p:spPr bwMode="auto">
            <a:xfrm>
              <a:off x="5280778" y="5586607"/>
              <a:ext cx="3059101" cy="279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bg1"/>
                  </a:solidFill>
                </a:rPr>
                <a:t>演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示：二进制文件的读写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33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  <p:bldP spid="27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第</a:t>
            </a:r>
            <a:r>
              <a:rPr lang="zh-CN" altLang="en-US" sz="3200" dirty="0"/>
              <a:t>十二章</a:t>
            </a:r>
            <a:r>
              <a:rPr lang="zh-CN" altLang="en-US" sz="4400" dirty="0" smtClean="0"/>
              <a:t> </a:t>
            </a:r>
            <a:r>
              <a:rPr lang="zh-CN" altLang="en-US" sz="4400" dirty="0"/>
              <a:t>文</a:t>
            </a:r>
            <a:r>
              <a:rPr lang="zh-CN" altLang="en-US" sz="4400" dirty="0" smtClean="0"/>
              <a:t>件操作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第五节 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4476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在配置文件中经常用到“键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值”对的组合</a:t>
            </a:r>
            <a:endParaRPr lang="en-US" altLang="zh-CN" dirty="0" smtClean="0"/>
          </a:p>
          <a:p>
            <a:r>
              <a:rPr lang="zh-CN" altLang="en-US" dirty="0" smtClean="0"/>
              <a:t>常见的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文件：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户的配置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户密码的保存等等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如：</a:t>
            </a:r>
            <a:endParaRPr lang="zh-CN" altLang="en-US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539552" y="3501008"/>
            <a:ext cx="8147248" cy="2625159"/>
          </a:xfrm>
          <a:prstGeom prst="roundRect">
            <a:avLst>
              <a:gd name="adj" fmla="val 78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show_splash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=true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show_notification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=false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notification_style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=toast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default_username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=root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language=Chinese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类读出配置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中可以使用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类来读取和写入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grpSp>
        <p:nvGrpSpPr>
          <p:cNvPr id="7" name="组合 42"/>
          <p:cNvGrpSpPr/>
          <p:nvPr/>
        </p:nvGrpSpPr>
        <p:grpSpPr>
          <a:xfrm>
            <a:off x="485462" y="2132856"/>
            <a:ext cx="1106146" cy="457259"/>
            <a:chOff x="5500694" y="4857760"/>
            <a:chExt cx="1382682" cy="571574"/>
          </a:xfrm>
        </p:grpSpPr>
        <p:pic>
          <p:nvPicPr>
            <p:cNvPr id="8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007335" y="4929197"/>
              <a:ext cx="876041" cy="500137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步骤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" name="组合 17"/>
          <p:cNvGrpSpPr/>
          <p:nvPr/>
        </p:nvGrpSpPr>
        <p:grpSpPr>
          <a:xfrm>
            <a:off x="485462" y="2780928"/>
            <a:ext cx="3942522" cy="3786214"/>
            <a:chOff x="500034" y="2000240"/>
            <a:chExt cx="3942522" cy="3786214"/>
          </a:xfrm>
        </p:grpSpPr>
        <p:graphicFrame>
          <p:nvGraphicFramePr>
            <p:cNvPr id="11" name="图示 9"/>
            <p:cNvGraphicFramePr/>
            <p:nvPr>
              <p:extLst>
                <p:ext uri="{D42A27DB-BD31-4B8C-83A1-F6EECF244321}">
                  <p14:modId xmlns:p14="http://schemas.microsoft.com/office/powerpoint/2010/main" val="3566654613"/>
                </p:ext>
              </p:extLst>
            </p:nvPr>
          </p:nvGraphicFramePr>
          <p:xfrm>
            <a:off x="500034" y="2000240"/>
            <a:ext cx="3942522" cy="37862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2" name="组合 14"/>
            <p:cNvGrpSpPr/>
            <p:nvPr/>
          </p:nvGrpSpPr>
          <p:grpSpPr>
            <a:xfrm>
              <a:off x="2137006" y="4929198"/>
              <a:ext cx="497627" cy="381374"/>
              <a:chOff x="1652228" y="1864148"/>
              <a:chExt cx="497627" cy="381374"/>
            </a:xfrm>
          </p:grpSpPr>
          <p:sp>
            <p:nvSpPr>
              <p:cNvPr id="13" name="右箭头 15"/>
              <p:cNvSpPr/>
              <p:nvPr/>
            </p:nvSpPr>
            <p:spPr>
              <a:xfrm rot="5400000">
                <a:off x="1850402" y="1946069"/>
                <a:ext cx="272230" cy="32667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chemeClr val="accent5">
                  <a:lumMod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14" name="右箭头 4"/>
              <p:cNvSpPr/>
              <p:nvPr/>
            </p:nvSpPr>
            <p:spPr>
              <a:xfrm>
                <a:off x="1652228" y="1864148"/>
                <a:ext cx="196006" cy="19056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200" kern="120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4214468" y="2780928"/>
            <a:ext cx="4500594" cy="385456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fr-FR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java.util.Properties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4181615" y="3733467"/>
            <a:ext cx="4500594" cy="385456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Properties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fr-FR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properties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fr-FR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Properties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4200337" y="4392965"/>
            <a:ext cx="4500594" cy="775653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FileInputStream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fis = new </a:t>
            </a:r>
            <a:r>
              <a:rPr lang="fr-FR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FileInputStream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file.properties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4200337" y="5315607"/>
            <a:ext cx="4500594" cy="394279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properties.load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4212440" y="6066049"/>
            <a:ext cx="4500594" cy="394279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fis.close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8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340768"/>
            <a:ext cx="3188399" cy="4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类写入配置</a:t>
            </a:r>
            <a:endParaRPr lang="zh-CN" altLang="en-US" dirty="0"/>
          </a:p>
        </p:txBody>
      </p:sp>
      <p:grpSp>
        <p:nvGrpSpPr>
          <p:cNvPr id="7" name="组合 42"/>
          <p:cNvGrpSpPr/>
          <p:nvPr/>
        </p:nvGrpSpPr>
        <p:grpSpPr>
          <a:xfrm>
            <a:off x="457200" y="1466567"/>
            <a:ext cx="1106146" cy="457259"/>
            <a:chOff x="5500694" y="4857760"/>
            <a:chExt cx="1382682" cy="571574"/>
          </a:xfrm>
        </p:grpSpPr>
        <p:pic>
          <p:nvPicPr>
            <p:cNvPr id="8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007335" y="4929197"/>
              <a:ext cx="876041" cy="500137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步骤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" name="组合 17"/>
          <p:cNvGrpSpPr/>
          <p:nvPr/>
        </p:nvGrpSpPr>
        <p:grpSpPr>
          <a:xfrm>
            <a:off x="179512" y="2287239"/>
            <a:ext cx="4392488" cy="3786214"/>
            <a:chOff x="500034" y="2000240"/>
            <a:chExt cx="4114800" cy="3786214"/>
          </a:xfrm>
        </p:grpSpPr>
        <p:graphicFrame>
          <p:nvGraphicFramePr>
            <p:cNvPr id="11" name="图示 9"/>
            <p:cNvGraphicFramePr/>
            <p:nvPr>
              <p:extLst>
                <p:ext uri="{D42A27DB-BD31-4B8C-83A1-F6EECF244321}">
                  <p14:modId xmlns:p14="http://schemas.microsoft.com/office/powerpoint/2010/main" val="1613524072"/>
                </p:ext>
              </p:extLst>
            </p:nvPr>
          </p:nvGraphicFramePr>
          <p:xfrm>
            <a:off x="500034" y="2000240"/>
            <a:ext cx="4114800" cy="37862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2" name="组合 14"/>
            <p:cNvGrpSpPr/>
            <p:nvPr/>
          </p:nvGrpSpPr>
          <p:grpSpPr>
            <a:xfrm>
              <a:off x="2137006" y="4929198"/>
              <a:ext cx="497627" cy="381374"/>
              <a:chOff x="1652228" y="1864148"/>
              <a:chExt cx="497627" cy="381374"/>
            </a:xfrm>
          </p:grpSpPr>
          <p:sp>
            <p:nvSpPr>
              <p:cNvPr id="13" name="右箭头 15"/>
              <p:cNvSpPr/>
              <p:nvPr/>
            </p:nvSpPr>
            <p:spPr>
              <a:xfrm rot="5400000">
                <a:off x="1850402" y="1946069"/>
                <a:ext cx="272230" cy="32667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chemeClr val="accent5">
                  <a:lumMod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14" name="右箭头 4"/>
              <p:cNvSpPr/>
              <p:nvPr/>
            </p:nvSpPr>
            <p:spPr>
              <a:xfrm>
                <a:off x="1652228" y="1864148"/>
                <a:ext cx="196006" cy="19056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200" kern="120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4186206" y="2287239"/>
            <a:ext cx="4500594" cy="385456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fr-FR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java.util.Properties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4153353" y="3239778"/>
            <a:ext cx="4500594" cy="385456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Properties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fr-FR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properties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fr-FR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Properties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4172075" y="3899276"/>
            <a:ext cx="4500594" cy="775653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FileOutputStream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fr-FR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fos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fr-FR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FileOutputStream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file.properties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4172075" y="4821918"/>
            <a:ext cx="4500594" cy="394279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properties.store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4184178" y="5572360"/>
            <a:ext cx="4500594" cy="394279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fos.close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0" name="组合 9"/>
          <p:cNvGrpSpPr>
            <a:grpSpLocks/>
          </p:cNvGrpSpPr>
          <p:nvPr/>
        </p:nvGrpSpPr>
        <p:grpSpPr bwMode="auto">
          <a:xfrm>
            <a:off x="2071677" y="6258853"/>
            <a:ext cx="4084499" cy="431800"/>
            <a:chOff x="1643063" y="6143625"/>
            <a:chExt cx="4084483" cy="431800"/>
          </a:xfrm>
          <a:solidFill>
            <a:srgbClr val="0070C0"/>
          </a:solidFill>
        </p:grpSpPr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4084483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2" name="TextBox 13"/>
            <p:cNvSpPr txBox="1">
              <a:spLocks noChangeArrowheads="1"/>
            </p:cNvSpPr>
            <p:nvPr/>
          </p:nvSpPr>
          <p:spPr bwMode="auto">
            <a:xfrm>
              <a:off x="2428875" y="6181725"/>
              <a:ext cx="27778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演示：使用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Properties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类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  <p:extLst>
      <p:ext uri="{BB962C8B-B14F-4D97-AF65-F5344CB8AC3E}">
        <p14:creationId xmlns:p14="http://schemas.microsoft.com/office/powerpoint/2010/main" val="14683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zh-CN" altLang="en-US" dirty="0" smtClean="0"/>
              <a:t>类用于访问文件或目录的属性</a:t>
            </a:r>
            <a:endParaRPr lang="zh-CN" altLang="en-US" dirty="0"/>
          </a:p>
          <a:p>
            <a:r>
              <a:rPr lang="zh-CN" altLang="en-US" dirty="0" smtClean="0"/>
              <a:t>程序和数据源之间通过流联系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输入流和输出流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字节流和字符流</a:t>
            </a:r>
            <a:endParaRPr lang="en-US" altLang="zh-CN" dirty="0" smtClean="0"/>
          </a:p>
          <a:p>
            <a:pPr lvl="0"/>
            <a:r>
              <a:rPr lang="en-US" dirty="0" err="1" smtClean="0"/>
              <a:t>FileInputStream</a:t>
            </a:r>
            <a:r>
              <a:rPr lang="zh-CN" altLang="en-US" dirty="0" smtClean="0"/>
              <a:t>和</a:t>
            </a:r>
            <a:r>
              <a:rPr lang="en-US" dirty="0" err="1" smtClean="0"/>
              <a:t>FileOutputStream</a:t>
            </a:r>
            <a:r>
              <a:rPr lang="zh-CN" altLang="en-US" dirty="0" smtClean="0"/>
              <a:t>以字节流的方式读写文本文件。</a:t>
            </a:r>
          </a:p>
          <a:p>
            <a:pPr lvl="0"/>
            <a:r>
              <a:rPr lang="en-US" dirty="0" err="1" smtClean="0"/>
              <a:t>BufferedReader</a:t>
            </a:r>
            <a:r>
              <a:rPr lang="zh-CN" altLang="en-US" dirty="0" smtClean="0"/>
              <a:t>和</a:t>
            </a:r>
            <a:r>
              <a:rPr lang="en-US" dirty="0" err="1" smtClean="0"/>
              <a:t>BufferedWriter</a:t>
            </a:r>
            <a:r>
              <a:rPr lang="zh-CN" altLang="en-US" dirty="0" smtClean="0"/>
              <a:t>以字符流的方式读写文本文件，而且效率更高。</a:t>
            </a:r>
          </a:p>
          <a:p>
            <a:r>
              <a:rPr lang="en-US" dirty="0" err="1" smtClean="0"/>
              <a:t>DataInputStream</a:t>
            </a:r>
            <a:r>
              <a:rPr lang="zh-CN" altLang="en-US" dirty="0" smtClean="0"/>
              <a:t>和</a:t>
            </a:r>
            <a:r>
              <a:rPr lang="en-US" dirty="0" err="1" smtClean="0"/>
              <a:t>DataOutputStream</a:t>
            </a:r>
            <a:r>
              <a:rPr lang="en-US" dirty="0" smtClean="0"/>
              <a:t> </a:t>
            </a:r>
            <a:r>
              <a:rPr lang="zh-CN" altLang="en-US" dirty="0" smtClean="0"/>
              <a:t>可用于读写二进制文件</a:t>
            </a:r>
            <a:endParaRPr lang="en-US" altLang="zh-CN" dirty="0" smtClean="0"/>
          </a:p>
          <a:p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类可以方便地读出和写入配置文件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3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</a:t>
            </a:r>
            <a:r>
              <a:rPr lang="zh-CN" altLang="en-US" dirty="0" smtClean="0"/>
              <a:t>章预告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第十三章</a:t>
            </a:r>
            <a:r>
              <a:rPr lang="en-US" altLang="zh-CN" dirty="0"/>
              <a:t>.</a:t>
            </a:r>
            <a:r>
              <a:rPr lang="en-US" altLang="zh-CN" dirty="0" smtClean="0"/>
              <a:t>JDBC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对应于教</a:t>
            </a:r>
            <a:r>
              <a:rPr lang="zh-CN" altLang="en-US" smtClean="0"/>
              <a:t>材第十六</a:t>
            </a:r>
            <a:r>
              <a:rPr lang="zh-CN" altLang="en-US" dirty="0" smtClean="0"/>
              <a:t>章，请课前预习。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6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第十二章</a:t>
            </a:r>
            <a:r>
              <a:rPr lang="zh-CN" altLang="en-US" sz="4400" dirty="0" smtClean="0"/>
              <a:t> </a:t>
            </a:r>
            <a:r>
              <a:rPr lang="zh-CN" altLang="en-US" sz="4400" dirty="0"/>
              <a:t>文</a:t>
            </a:r>
            <a:r>
              <a:rPr lang="zh-CN" altLang="en-US" sz="4400" dirty="0" smtClean="0"/>
              <a:t>件操作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节 什么是文件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7878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81052" y="1826703"/>
            <a:ext cx="7848600" cy="476140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什么是文件？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文件可认为是相关记录或放在一起的数据的集合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文件一般存储在哪里？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tabLst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6" descr="FILE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774" y="3929066"/>
            <a:ext cx="1728788" cy="682625"/>
          </a:xfrm>
          <a:prstGeom prst="rect">
            <a:avLst/>
          </a:prstGeom>
          <a:noFill/>
        </p:spPr>
      </p:pic>
      <p:sp>
        <p:nvSpPr>
          <p:cNvPr id="15" name="Arc 17"/>
          <p:cNvSpPr>
            <a:spLocks/>
          </p:cNvSpPr>
          <p:nvPr/>
        </p:nvSpPr>
        <p:spPr bwMode="auto">
          <a:xfrm rot="12480295" flipH="1">
            <a:off x="2749494" y="3716314"/>
            <a:ext cx="4193056" cy="180278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rc 18"/>
          <p:cNvSpPr>
            <a:spLocks/>
          </p:cNvSpPr>
          <p:nvPr/>
        </p:nvSpPr>
        <p:spPr bwMode="auto">
          <a:xfrm rot="19649760">
            <a:off x="2764676" y="3292449"/>
            <a:ext cx="3461275" cy="172711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2571736" y="4000504"/>
            <a:ext cx="1571636" cy="358775"/>
          </a:xfrm>
          <a:custGeom>
            <a:avLst/>
            <a:gdLst/>
            <a:ahLst/>
            <a:cxnLst>
              <a:cxn ang="0">
                <a:pos x="0" y="317"/>
              </a:cxn>
              <a:cxn ang="0">
                <a:pos x="635" y="45"/>
              </a:cxn>
              <a:cxn ang="0">
                <a:pos x="1134" y="45"/>
              </a:cxn>
            </a:cxnLst>
            <a:rect l="0" t="0" r="r" b="b"/>
            <a:pathLst>
              <a:path w="1134" h="317">
                <a:moveTo>
                  <a:pt x="0" y="317"/>
                </a:moveTo>
                <a:cubicBezTo>
                  <a:pt x="223" y="203"/>
                  <a:pt x="446" y="90"/>
                  <a:pt x="635" y="45"/>
                </a:cubicBezTo>
                <a:cubicBezTo>
                  <a:pt x="824" y="0"/>
                  <a:pt x="1059" y="45"/>
                  <a:pt x="1134" y="45"/>
                </a:cubicBezTo>
              </a:path>
            </a:pathLst>
          </a:custGeom>
          <a:noFill/>
          <a:ln w="2222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51544" y="1229790"/>
            <a:ext cx="986586" cy="422603"/>
            <a:chOff x="1000100" y="1173499"/>
            <a:chExt cx="986586" cy="422603"/>
          </a:xfrm>
        </p:grpSpPr>
        <p:pic>
          <p:nvPicPr>
            <p:cNvPr id="2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2" name="Picture 13" descr="光盘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689624" y="3830050"/>
            <a:ext cx="1104900" cy="1057275"/>
          </a:xfrm>
          <a:prstGeom prst="rect">
            <a:avLst/>
          </a:prstGeom>
          <a:noFill/>
          <a:ln/>
        </p:spPr>
      </p:pic>
      <p:pic>
        <p:nvPicPr>
          <p:cNvPr id="13" name="Picture 15" descr="硬盘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3862" y="3643314"/>
            <a:ext cx="1476375" cy="1476375"/>
          </a:xfrm>
          <a:prstGeom prst="rect">
            <a:avLst/>
          </a:prstGeom>
          <a:noFill/>
        </p:spPr>
      </p:pic>
      <p:pic>
        <p:nvPicPr>
          <p:cNvPr id="11" name="Picture 11" descr="ruanpa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985024" y="3326813"/>
            <a:ext cx="1016000" cy="1657350"/>
          </a:xfrm>
          <a:prstGeom prst="rect">
            <a:avLst/>
          </a:prstGeom>
          <a:noFill/>
          <a:ln/>
        </p:spPr>
      </p:pic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857224" y="3857628"/>
            <a:ext cx="1714512" cy="92869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581052" y="5429160"/>
            <a:ext cx="7500990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程序中如何表示文件？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2"/>
              </a:buBlip>
              <a:tabLst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 bwMode="auto">
          <a:xfrm>
            <a:off x="1071538" y="6000768"/>
            <a:ext cx="4929222" cy="50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800" b="1" kern="0" dirty="0" smtClean="0"/>
              <a:t>JAVA API </a:t>
            </a:r>
            <a:r>
              <a:rPr lang="zh-CN" altLang="en-US" sz="2800" b="1" kern="0" dirty="0" smtClean="0"/>
              <a:t>：</a:t>
            </a:r>
            <a:r>
              <a:rPr lang="en-US" altLang="zh-CN" sz="2800" b="1" kern="0" dirty="0" err="1" smtClean="0"/>
              <a:t>java.io.File</a:t>
            </a:r>
            <a:r>
              <a:rPr lang="zh-CN" altLang="en-US" sz="2800" b="1" kern="0" dirty="0" smtClean="0"/>
              <a:t>类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/>
              <a:t>文</a:t>
            </a:r>
            <a:r>
              <a:rPr lang="zh-CN" altLang="en-US" kern="0" dirty="0" smtClean="0"/>
              <a:t>件 </a:t>
            </a:r>
            <a:r>
              <a:rPr lang="en-US" altLang="zh-CN" kern="0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7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4672 L 0.00764 0.2738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3" grpId="0" animBg="1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12"/>
          <p:cNvSpPr>
            <a:spLocks/>
          </p:cNvSpPr>
          <p:nvPr/>
        </p:nvSpPr>
        <p:spPr bwMode="auto">
          <a:xfrm rot="1305692" flipV="1">
            <a:off x="1998974" y="3067882"/>
            <a:ext cx="3244328" cy="3553647"/>
          </a:xfrm>
          <a:prstGeom prst="arc">
            <a:avLst>
              <a:gd name="adj1" fmla="val 10482478"/>
              <a:gd name="adj2" fmla="val 15465930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75" name="Rectangle 37"/>
          <p:cNvSpPr>
            <a:spLocks noChangeArrowheads="1"/>
          </p:cNvSpPr>
          <p:nvPr/>
        </p:nvSpPr>
        <p:spPr bwMode="auto">
          <a:xfrm>
            <a:off x="775247" y="3790402"/>
            <a:ext cx="2286394" cy="583447"/>
          </a:xfrm>
          <a:prstGeom prst="rect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endParaRPr lang="zh-CN" altLang="en-US" b="1"/>
          </a:p>
        </p:txBody>
      </p:sp>
      <p:sp>
        <p:nvSpPr>
          <p:cNvPr id="24" name="Freeform 12"/>
          <p:cNvSpPr>
            <a:spLocks/>
          </p:cNvSpPr>
          <p:nvPr/>
        </p:nvSpPr>
        <p:spPr bwMode="auto">
          <a:xfrm rot="4990834" flipV="1">
            <a:off x="2306895" y="2132678"/>
            <a:ext cx="3244328" cy="3553647"/>
          </a:xfrm>
          <a:prstGeom prst="arc">
            <a:avLst>
              <a:gd name="adj1" fmla="val 10482478"/>
              <a:gd name="adj2" fmla="val 15465930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3071802" y="4016659"/>
            <a:ext cx="1803521" cy="1802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55650" y="1916832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endParaRPr lang="zh-CN" altLang="en-US" sz="2800" dirty="0" smtClean="0"/>
          </a:p>
          <a:p>
            <a:endParaRPr lang="zh-CN" altLang="en-US" sz="2800" dirty="0" smtClean="0"/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357158" y="2659337"/>
            <a:ext cx="4071966" cy="5715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 </a:t>
            </a:r>
            <a:r>
              <a:rPr lang="en-US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</a:t>
            </a: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File( String pathname );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3929058" y="1873519"/>
            <a:ext cx="2000264" cy="571504"/>
          </a:xfrm>
          <a:prstGeom prst="rect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sz="2400" b="1" dirty="0"/>
              <a:t>File</a:t>
            </a:r>
            <a:r>
              <a:rPr lang="en-US" altLang="en-US" sz="2400" b="1" dirty="0"/>
              <a:t> </a:t>
            </a:r>
            <a:r>
              <a:rPr lang="zh-CN" altLang="en-US" sz="2400" b="1" dirty="0"/>
              <a:t>类</a:t>
            </a:r>
          </a:p>
        </p:txBody>
      </p:sp>
      <p:sp>
        <p:nvSpPr>
          <p:cNvPr id="74" name="Text Box 14"/>
          <p:cNvSpPr txBox="1">
            <a:spLocks noChangeArrowheads="1"/>
          </p:cNvSpPr>
          <p:nvPr/>
        </p:nvSpPr>
        <p:spPr bwMode="auto">
          <a:xfrm>
            <a:off x="775247" y="3861840"/>
            <a:ext cx="22965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/>
              <a:t>创建</a:t>
            </a:r>
            <a:r>
              <a:rPr lang="zh-CN" altLang="en-US" sz="2400" b="1" dirty="0" smtClean="0">
                <a:ea typeface="黑体" pitchFamily="2" charset="-122"/>
              </a:rPr>
              <a:t>文件对象</a:t>
            </a:r>
            <a:endParaRPr lang="zh-CN" altLang="en-US" sz="2400" b="1" dirty="0">
              <a:ea typeface="黑体" pitchFamily="2" charset="-122"/>
            </a:endParaRP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4929190" y="3730907"/>
            <a:ext cx="2423852" cy="582162"/>
          </a:xfrm>
          <a:prstGeom prst="rect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endParaRPr lang="zh-CN" altLang="en-US" b="1"/>
          </a:p>
        </p:txBody>
      </p:sp>
      <p:sp>
        <p:nvSpPr>
          <p:cNvPr id="77" name="Text Box 16"/>
          <p:cNvSpPr txBox="1">
            <a:spLocks noChangeArrowheads="1"/>
          </p:cNvSpPr>
          <p:nvPr/>
        </p:nvSpPr>
        <p:spPr bwMode="auto">
          <a:xfrm>
            <a:off x="4929190" y="3802345"/>
            <a:ext cx="24823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ea typeface="黑体" pitchFamily="2" charset="-122"/>
              </a:rPr>
              <a:t>物理文件或目录</a:t>
            </a:r>
          </a:p>
        </p:txBody>
      </p:sp>
      <p:sp>
        <p:nvSpPr>
          <p:cNvPr id="79" name="Rectangle 43"/>
          <p:cNvSpPr>
            <a:spLocks noChangeArrowheads="1"/>
          </p:cNvSpPr>
          <p:nvPr/>
        </p:nvSpPr>
        <p:spPr bwMode="auto">
          <a:xfrm>
            <a:off x="2633249" y="5961563"/>
            <a:ext cx="4192438" cy="846378"/>
          </a:xfrm>
          <a:prstGeom prst="rect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endParaRPr lang="zh-CN" altLang="en-US" b="1"/>
          </a:p>
        </p:txBody>
      </p:sp>
      <p:sp>
        <p:nvSpPr>
          <p:cNvPr id="80" name="Text Box 17"/>
          <p:cNvSpPr txBox="1">
            <a:spLocks noChangeArrowheads="1"/>
          </p:cNvSpPr>
          <p:nvPr/>
        </p:nvSpPr>
        <p:spPr bwMode="auto">
          <a:xfrm>
            <a:off x="2571736" y="5945485"/>
            <a:ext cx="43250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+mn-ea"/>
                <a:ea typeface="+mn-ea"/>
              </a:rPr>
              <a:t>操作文件或目录的属性</a:t>
            </a:r>
          </a:p>
          <a:p>
            <a:pPr algn="ctr"/>
            <a:r>
              <a:rPr lang="zh-CN" altLang="en-US" b="1" dirty="0">
                <a:latin typeface="+mn-ea"/>
                <a:ea typeface="+mn-ea"/>
              </a:rPr>
              <a:t>（路径、权限、日期和时间等 ） 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81" name="Rectangle 22"/>
          <p:cNvSpPr>
            <a:spLocks noChangeArrowheads="1"/>
          </p:cNvSpPr>
          <p:nvPr/>
        </p:nvSpPr>
        <p:spPr bwMode="auto">
          <a:xfrm>
            <a:off x="2357422" y="2730775"/>
            <a:ext cx="1785950" cy="42862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4214810" y="2945089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AutoShape 10"/>
          <p:cNvSpPr>
            <a:spLocks noChangeArrowheads="1"/>
          </p:cNvSpPr>
          <p:nvPr/>
        </p:nvSpPr>
        <p:spPr bwMode="gray">
          <a:xfrm>
            <a:off x="5857884" y="2516461"/>
            <a:ext cx="2000264" cy="114300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"c</a:t>
            </a:r>
            <a:r>
              <a:rPr lang="en-US" b="1" dirty="0" smtClean="0">
                <a:solidFill>
                  <a:schemeClr val="bg1"/>
                </a:solidFill>
                <a:latin typeface="+mn-lt"/>
                <a:ea typeface="+mn-ea"/>
              </a:rPr>
              <a:t>:\\test .txt</a:t>
            </a:r>
            <a:r>
              <a:rPr lang="en-US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"</a:t>
            </a:r>
            <a:endParaRPr lang="en-US" b="1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或</a:t>
            </a:r>
            <a:endParaRPr lang="en-US" altLang="zh-CN" b="1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en-US" b="1" dirty="0" smtClean="0">
                <a:solidFill>
                  <a:schemeClr val="bg1"/>
                </a:solidFill>
                <a:latin typeface="+mn-lt"/>
                <a:ea typeface="+mn-ea"/>
              </a:rPr>
              <a:t>"c:/test .txt"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2" name="AutoShape 10"/>
          <p:cNvSpPr>
            <a:spLocks noChangeArrowheads="1"/>
          </p:cNvSpPr>
          <p:nvPr/>
        </p:nvSpPr>
        <p:spPr bwMode="gray">
          <a:xfrm>
            <a:off x="2071670" y="5016791"/>
            <a:ext cx="2214578" cy="50006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通过文件对象的方法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>
          <a:xfrm>
            <a:off x="535753" y="1284321"/>
            <a:ext cx="7500990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lang="en-US" altLang="zh-CN" sz="2800" b="1" kern="0" dirty="0" smtClean="0">
                <a:latin typeface="+mn-lt"/>
                <a:ea typeface="+mn-ea"/>
              </a:rPr>
              <a:t>File</a:t>
            </a:r>
            <a:r>
              <a:rPr lang="zh-CN" altLang="en-US" sz="2800" b="1" kern="0" dirty="0" smtClean="0">
                <a:latin typeface="+mn-lt"/>
                <a:ea typeface="+mn-ea"/>
              </a:rPr>
              <a:t>类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访问文件属性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3"/>
              </a:buBlip>
              <a:tabLst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kern="0" dirty="0"/>
              <a:t>文</a:t>
            </a:r>
            <a:r>
              <a:rPr lang="zh-CN" altLang="en-US" kern="0" dirty="0" smtClean="0"/>
              <a:t>件</a:t>
            </a:r>
            <a:r>
              <a:rPr lang="en-US" altLang="zh-CN" kern="0" dirty="0" smtClean="0"/>
              <a:t>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57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76" grpId="0" animBg="1"/>
      <p:bldP spid="77" grpId="0"/>
      <p:bldP spid="81" grpId="0" animBg="1"/>
      <p:bldP spid="86" grpId="0" animBg="1"/>
      <p:bldP spid="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55650" y="1609725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endParaRPr lang="zh-CN" altLang="en-US" sz="2800" dirty="0" smtClean="0"/>
          </a:p>
          <a:p>
            <a:endParaRPr lang="zh-CN" altLang="en-US" sz="2800" dirty="0" smtClean="0"/>
          </a:p>
        </p:txBody>
      </p:sp>
      <p:graphicFrame>
        <p:nvGraphicFramePr>
          <p:cNvPr id="34" name="Group 29"/>
          <p:cNvGraphicFramePr>
            <a:graphicFrameLocks noGrp="1"/>
          </p:cNvGraphicFramePr>
          <p:nvPr/>
        </p:nvGraphicFramePr>
        <p:xfrm>
          <a:off x="642910" y="1714488"/>
          <a:ext cx="7858180" cy="469384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3357586"/>
                <a:gridCol w="4500594"/>
              </a:tblGrid>
              <a:tr h="3489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方法名称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exists( )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判断文件或目录是否存在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isFile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判断是否是文件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isDirectory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判断是否是目录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kumimoji="0" lang="en-US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getPath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返回此对象表示的文件的相对路径名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kumimoji="0" lang="en-US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getAbsolutePath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返回此对象表示的文件的绝对路径名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kumimoji="0" lang="en-US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返回此对象表示的文件或目录的名称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delete( )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删除此对象指定的文件或目录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createNewFile( )</a:t>
                      </a:r>
                      <a:endParaRPr kumimoji="0" lang="zh-CN" altLang="en-US" sz="2000" b="1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创建名称的空文件，不创建文件夹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 length()</a:t>
                      </a:r>
                      <a:endParaRPr kumimoji="0" lang="zh-CN" altLang="en-US" sz="2000" b="1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返回文件的长度，单位为字节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如果文件不存在，则返回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0L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641378" y="1264824"/>
            <a:ext cx="7931150" cy="5054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</a:pPr>
            <a:r>
              <a:rPr lang="en-US" sz="2800" dirty="0" smtClean="0"/>
              <a:t>File</a:t>
            </a:r>
            <a:r>
              <a:rPr lang="zh-CN" altLang="en-US" sz="2800" dirty="0" smtClean="0"/>
              <a:t>类的常用方法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组合 25"/>
          <p:cNvGrpSpPr>
            <a:grpSpLocks/>
          </p:cNvGrpSpPr>
          <p:nvPr/>
        </p:nvGrpSpPr>
        <p:grpSpPr bwMode="auto">
          <a:xfrm>
            <a:off x="1785918" y="6354786"/>
            <a:ext cx="5852236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9" name="TextBox 17"/>
            <p:cNvSpPr txBox="1">
              <a:spLocks noChangeArrowheads="1"/>
            </p:cNvSpPr>
            <p:nvPr/>
          </p:nvSpPr>
          <p:spPr bwMode="auto">
            <a:xfrm>
              <a:off x="5041710" y="5514594"/>
              <a:ext cx="31129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示：使用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File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类操作文件或目录属性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kern="0" dirty="0"/>
              <a:t>文</a:t>
            </a:r>
            <a:r>
              <a:rPr lang="zh-CN" altLang="en-US" kern="0" dirty="0" smtClean="0"/>
              <a:t>件</a:t>
            </a:r>
            <a:r>
              <a:rPr lang="en-US" altLang="zh-CN" kern="0" dirty="0" smtClean="0"/>
              <a:t>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第</a:t>
            </a:r>
            <a:r>
              <a:rPr lang="zh-CN" altLang="en-US" sz="3200" dirty="0"/>
              <a:t>十二章</a:t>
            </a:r>
            <a:r>
              <a:rPr lang="zh-CN" altLang="en-US" sz="4400" dirty="0" smtClean="0"/>
              <a:t> </a:t>
            </a:r>
            <a:r>
              <a:rPr lang="zh-CN" altLang="en-US" sz="4400" dirty="0"/>
              <a:t>文</a:t>
            </a:r>
            <a:r>
              <a:rPr lang="zh-CN" altLang="en-US" sz="4400" dirty="0" smtClean="0"/>
              <a:t>件操作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第二节 流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程序设计</a:t>
            </a:r>
          </a:p>
        </p:txBody>
      </p:sp>
      <p:pic>
        <p:nvPicPr>
          <p:cNvPr id="5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534117" y="529788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815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</a:t>
            </a:r>
            <a:endParaRPr lang="en-US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60566"/>
            <a:ext cx="8229600" cy="2692084"/>
          </a:xfrm>
        </p:spPr>
        <p:txBody>
          <a:bodyPr/>
          <a:lstStyle/>
          <a:p>
            <a:r>
              <a:rPr lang="zh-CN" altLang="en-US" dirty="0"/>
              <a:t>磁</a:t>
            </a:r>
            <a:r>
              <a:rPr lang="zh-CN" altLang="en-US" dirty="0" smtClean="0"/>
              <a:t>盘上的文件是通过什么形式读取到程序中的？</a:t>
            </a:r>
            <a:endParaRPr lang="en-US" altLang="zh-CN" b="1" dirty="0" smtClean="0">
              <a:latin typeface="黑体" pitchFamily="2" charset="-122"/>
            </a:endParaRPr>
          </a:p>
          <a:p>
            <a:pPr>
              <a:buNone/>
            </a:pPr>
            <a:endParaRPr lang="en-US" altLang="zh-CN" b="1" dirty="0" smtClean="0">
              <a:solidFill>
                <a:srgbClr val="FF0000"/>
              </a:solidFill>
              <a:latin typeface="黑体" pitchFamily="2" charset="-122"/>
            </a:endParaRPr>
          </a:p>
          <a:p>
            <a:r>
              <a:rPr lang="zh-CN" altLang="en-US" dirty="0" smtClean="0"/>
              <a:t>程序通过</a:t>
            </a:r>
            <a:r>
              <a:rPr lang="zh-CN" altLang="en-US" dirty="0" smtClean="0">
                <a:solidFill>
                  <a:srgbClr val="C00000"/>
                </a:solidFill>
              </a:rPr>
              <a:t>流</a:t>
            </a:r>
            <a:r>
              <a:rPr lang="zh-CN" altLang="en-US" dirty="0" smtClean="0"/>
              <a:t>来读写文件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流是指一连串流动的字符（字节），是以先进先出方式发送信息的通道</a:t>
            </a:r>
            <a:endParaRPr lang="en-US" altLang="zh-CN" b="1" dirty="0" smtClean="0">
              <a:solidFill>
                <a:srgbClr val="FF0000"/>
              </a:solidFill>
              <a:latin typeface="黑体" pitchFamily="2" charset="-122"/>
            </a:endParaRPr>
          </a:p>
          <a:p>
            <a:pPr>
              <a:buNone/>
            </a:pPr>
            <a:endParaRPr lang="en-US" dirty="0">
              <a:latin typeface="黑体" pitchFamily="2" charset="-122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532144" y="4934907"/>
            <a:ext cx="1800225" cy="4318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 dirty="0" err="1"/>
              <a:t>InputStream</a:t>
            </a:r>
            <a:endParaRPr lang="en-US" sz="2000" dirty="0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6840413" y="4934907"/>
            <a:ext cx="2124075" cy="431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 dirty="0" err="1"/>
              <a:t>OutputStream</a:t>
            </a:r>
            <a:endParaRPr lang="en-US" sz="2000" dirty="0"/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6751969" y="4934907"/>
            <a:ext cx="2339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>
            <a:off x="532144" y="4923794"/>
            <a:ext cx="1900238" cy="11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992758" y="6033741"/>
            <a:ext cx="3214710" cy="504825"/>
          </a:xfrm>
          <a:prstGeom prst="rect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342900" indent="-342900" algn="l" eaLnBrk="0" hangingPunct="0">
              <a:buClr>
                <a:srgbClr val="339966"/>
              </a:buClr>
              <a:defRPr/>
            </a:pPr>
            <a:r>
              <a:rPr lang="zh-CN" altLang="en-US" b="1" dirty="0"/>
              <a:t>来自数据源的数据流</a:t>
            </a: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2992758" y="6033741"/>
            <a:ext cx="3214710" cy="503237"/>
          </a:xfrm>
          <a:prstGeom prst="rect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342900" indent="-342900" algn="l" eaLnBrk="0" hangingPunct="0">
              <a:buClr>
                <a:srgbClr val="339966"/>
              </a:buClr>
              <a:buFont typeface="Wingdings" pitchFamily="2" charset="2"/>
              <a:buNone/>
              <a:defRPr/>
            </a:pPr>
            <a:r>
              <a:rPr lang="zh-CN" altLang="en-US" b="1" dirty="0"/>
              <a:t>流向目的地的数据流</a:t>
            </a:r>
            <a:endParaRPr lang="en-US" altLang="zh-CN" b="1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888369" y="4719007"/>
            <a:ext cx="863600" cy="720725"/>
            <a:chOff x="4967" y="1979"/>
            <a:chExt cx="544" cy="454"/>
          </a:xfrm>
        </p:grpSpPr>
        <p:sp>
          <p:nvSpPr>
            <p:cNvPr id="140301" name="Text Box 13"/>
            <p:cNvSpPr txBox="1">
              <a:spLocks noChangeArrowheads="1"/>
            </p:cNvSpPr>
            <p:nvPr/>
          </p:nvSpPr>
          <p:spPr bwMode="auto">
            <a:xfrm>
              <a:off x="5089" y="2115"/>
              <a:ext cx="1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A</a:t>
              </a:r>
            </a:p>
          </p:txBody>
        </p:sp>
        <p:sp>
          <p:nvSpPr>
            <p:cNvPr id="140302" name="AutoShape 14"/>
            <p:cNvSpPr>
              <a:spLocks noChangeArrowheads="1"/>
            </p:cNvSpPr>
            <p:nvPr/>
          </p:nvSpPr>
          <p:spPr bwMode="auto">
            <a:xfrm>
              <a:off x="4967" y="1979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134057" y="4720594"/>
            <a:ext cx="863600" cy="720725"/>
            <a:chOff x="1973" y="2387"/>
            <a:chExt cx="544" cy="454"/>
          </a:xfrm>
        </p:grpSpPr>
        <p:sp>
          <p:nvSpPr>
            <p:cNvPr id="140304" name="Text Box 16"/>
            <p:cNvSpPr txBox="1">
              <a:spLocks noChangeArrowheads="1"/>
            </p:cNvSpPr>
            <p:nvPr/>
          </p:nvSpPr>
          <p:spPr bwMode="auto">
            <a:xfrm>
              <a:off x="2095" y="2523"/>
              <a:ext cx="18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E</a:t>
              </a:r>
            </a:p>
          </p:txBody>
        </p:sp>
        <p:sp>
          <p:nvSpPr>
            <p:cNvPr id="140305" name="AutoShape 17"/>
            <p:cNvSpPr>
              <a:spLocks noChangeArrowheads="1"/>
            </p:cNvSpPr>
            <p:nvPr/>
          </p:nvSpPr>
          <p:spPr bwMode="auto">
            <a:xfrm>
              <a:off x="1973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02482" y="4719007"/>
            <a:ext cx="863600" cy="720725"/>
            <a:chOff x="2880" y="2387"/>
            <a:chExt cx="544" cy="454"/>
          </a:xfrm>
        </p:grpSpPr>
        <p:sp>
          <p:nvSpPr>
            <p:cNvPr id="140307" name="Text Box 19"/>
            <p:cNvSpPr txBox="1">
              <a:spLocks noChangeArrowheads="1"/>
            </p:cNvSpPr>
            <p:nvPr/>
          </p:nvSpPr>
          <p:spPr bwMode="auto">
            <a:xfrm>
              <a:off x="3005" y="2523"/>
              <a:ext cx="18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C</a:t>
              </a:r>
            </a:p>
          </p:txBody>
        </p:sp>
        <p:sp>
          <p:nvSpPr>
            <p:cNvPr id="140308" name="AutoShape 20"/>
            <p:cNvSpPr>
              <a:spLocks noChangeArrowheads="1"/>
            </p:cNvSpPr>
            <p:nvPr/>
          </p:nvSpPr>
          <p:spPr bwMode="auto">
            <a:xfrm>
              <a:off x="2880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827794" y="4719007"/>
            <a:ext cx="863600" cy="720725"/>
            <a:chOff x="2427" y="2387"/>
            <a:chExt cx="544" cy="454"/>
          </a:xfrm>
        </p:grpSpPr>
        <p:sp>
          <p:nvSpPr>
            <p:cNvPr id="140310" name="Text Box 22"/>
            <p:cNvSpPr txBox="1">
              <a:spLocks noChangeArrowheads="1"/>
            </p:cNvSpPr>
            <p:nvPr/>
          </p:nvSpPr>
          <p:spPr bwMode="auto">
            <a:xfrm>
              <a:off x="2562" y="2526"/>
              <a:ext cx="18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D</a:t>
              </a:r>
            </a:p>
          </p:txBody>
        </p:sp>
        <p:sp>
          <p:nvSpPr>
            <p:cNvPr id="140311" name="AutoShape 23"/>
            <p:cNvSpPr>
              <a:spLocks noChangeArrowheads="1"/>
            </p:cNvSpPr>
            <p:nvPr/>
          </p:nvSpPr>
          <p:spPr bwMode="auto">
            <a:xfrm>
              <a:off x="2427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196219" y="4719007"/>
            <a:ext cx="863600" cy="720725"/>
            <a:chOff x="3515" y="2387"/>
            <a:chExt cx="544" cy="454"/>
          </a:xfrm>
        </p:grpSpPr>
        <p:sp>
          <p:nvSpPr>
            <p:cNvPr id="140313" name="Text Box 25"/>
            <p:cNvSpPr txBox="1">
              <a:spLocks noChangeArrowheads="1"/>
            </p:cNvSpPr>
            <p:nvPr/>
          </p:nvSpPr>
          <p:spPr bwMode="auto">
            <a:xfrm>
              <a:off x="3650" y="2523"/>
              <a:ext cx="18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B</a:t>
              </a:r>
            </a:p>
          </p:txBody>
        </p:sp>
        <p:sp>
          <p:nvSpPr>
            <p:cNvPr id="140314" name="AutoShape 26"/>
            <p:cNvSpPr>
              <a:spLocks noChangeArrowheads="1"/>
            </p:cNvSpPr>
            <p:nvPr/>
          </p:nvSpPr>
          <p:spPr bwMode="auto">
            <a:xfrm>
              <a:off x="3515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459369" y="4720594"/>
            <a:ext cx="863600" cy="720725"/>
            <a:chOff x="1519" y="2387"/>
            <a:chExt cx="544" cy="454"/>
          </a:xfrm>
        </p:grpSpPr>
        <p:sp>
          <p:nvSpPr>
            <p:cNvPr id="140316" name="AutoShape 28"/>
            <p:cNvSpPr>
              <a:spLocks noChangeArrowheads="1"/>
            </p:cNvSpPr>
            <p:nvPr/>
          </p:nvSpPr>
          <p:spPr bwMode="auto">
            <a:xfrm>
              <a:off x="1519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7" name="Text Box 29"/>
            <p:cNvSpPr txBox="1">
              <a:spLocks noChangeArrowheads="1"/>
            </p:cNvSpPr>
            <p:nvPr/>
          </p:nvSpPr>
          <p:spPr bwMode="auto">
            <a:xfrm>
              <a:off x="1638" y="2526"/>
              <a:ext cx="18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F</a:t>
              </a:r>
            </a:p>
          </p:txBody>
        </p:sp>
      </p:grp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1972007" y="4149080"/>
            <a:ext cx="5329237" cy="558814"/>
          </a:xfrm>
          <a:prstGeom prst="rect">
            <a:avLst/>
          </a:prstGeom>
          <a:gradFill rotWithShape="1">
            <a:gsLst>
              <a:gs pos="0">
                <a:srgbClr val="7689EA"/>
              </a:gs>
              <a:gs pos="100000">
                <a:srgbClr val="7689EA">
                  <a:gamma/>
                  <a:tint val="39216"/>
                  <a:invGamma/>
                </a:srgbClr>
              </a:gs>
            </a:gsLst>
            <a:path path="rect">
              <a:fillToRect l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1972007" y="5428619"/>
            <a:ext cx="5329237" cy="506411"/>
          </a:xfrm>
          <a:prstGeom prst="rect">
            <a:avLst/>
          </a:prstGeom>
          <a:gradFill rotWithShape="1">
            <a:gsLst>
              <a:gs pos="0">
                <a:srgbClr val="7689EA"/>
              </a:gs>
              <a:gs pos="100000">
                <a:srgbClr val="7689EA">
                  <a:gamma/>
                  <a:tint val="39216"/>
                  <a:invGamma/>
                </a:srgbClr>
              </a:gs>
            </a:gsLst>
            <a:path path="rect">
              <a:fillToRect l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" name="组合 72"/>
          <p:cNvGrpSpPr/>
          <p:nvPr/>
        </p:nvGrpSpPr>
        <p:grpSpPr>
          <a:xfrm>
            <a:off x="457200" y="1202917"/>
            <a:ext cx="986586" cy="422603"/>
            <a:chOff x="1000100" y="1173499"/>
            <a:chExt cx="986586" cy="422603"/>
          </a:xfrm>
        </p:grpSpPr>
        <p:pic>
          <p:nvPicPr>
            <p:cNvPr id="3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34" name="TextBox 33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6" name="组合 69"/>
          <p:cNvGrpSpPr/>
          <p:nvPr/>
        </p:nvGrpSpPr>
        <p:grpSpPr>
          <a:xfrm>
            <a:off x="457200" y="2153261"/>
            <a:ext cx="1000132" cy="446983"/>
            <a:chOff x="1000100" y="3235185"/>
            <a:chExt cx="1000132" cy="446983"/>
          </a:xfrm>
        </p:grpSpPr>
        <p:pic>
          <p:nvPicPr>
            <p:cNvPr id="37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38" name="TextBox 37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65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02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4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02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nimBg="1"/>
      <p:bldP spid="140292" grpId="1" animBg="1"/>
      <p:bldP spid="140293" grpId="0" animBg="1"/>
      <p:bldP spid="140296" grpId="0" animBg="1"/>
      <p:bldP spid="140297" grpId="0" animBg="1"/>
      <p:bldP spid="140297" grpId="1" animBg="1"/>
      <p:bldP spid="140298" grpId="0" build="allAtOnce"/>
      <p:bldP spid="140298" grpId="1" build="allAtOnce" animBg="1"/>
      <p:bldP spid="140298" grpId="2" build="allAtOnce" animBg="1"/>
      <p:bldP spid="140299" grpId="0" build="allAtOnce" animBg="1"/>
      <p:bldP spid="140318" grpId="0" animBg="1"/>
      <p:bldP spid="140319" grpId="0" animBg="1"/>
    </p:bldLst>
  </p:timing>
</p:sld>
</file>

<file path=ppt/theme/theme1.xml><?xml version="1.0" encoding="utf-8"?>
<a:theme xmlns:a="http://schemas.openxmlformats.org/drawingml/2006/main" name="RainSia Standard 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inSia Standard Pag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3578</Words>
  <Application>Microsoft Office PowerPoint</Application>
  <PresentationFormat>On-screen Show (4:3)</PresentationFormat>
  <Paragraphs>439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 Unicode MS</vt:lpstr>
      <vt:lpstr>宋体</vt:lpstr>
      <vt:lpstr>微软雅黑</vt:lpstr>
      <vt:lpstr>新宋体</vt:lpstr>
      <vt:lpstr>黑体</vt:lpstr>
      <vt:lpstr>Arial</vt:lpstr>
      <vt:lpstr>Calibri</vt:lpstr>
      <vt:lpstr>Times New Roman</vt:lpstr>
      <vt:lpstr>Wingdings</vt:lpstr>
      <vt:lpstr>RainSia Standard Titles</vt:lpstr>
      <vt:lpstr>RainSia Standard Pages</vt:lpstr>
      <vt:lpstr>Java程序设计</vt:lpstr>
      <vt:lpstr>第三部分</vt:lpstr>
      <vt:lpstr>回顾</vt:lpstr>
      <vt:lpstr>第十二章 文件操作</vt:lpstr>
      <vt:lpstr>文件 1</vt:lpstr>
      <vt:lpstr>文件 2</vt:lpstr>
      <vt:lpstr>文件 3</vt:lpstr>
      <vt:lpstr>第十二章 文件操作</vt:lpstr>
      <vt:lpstr>流</vt:lpstr>
      <vt:lpstr>输入/输出流与数据源</vt:lpstr>
      <vt:lpstr>Java流的分类</vt:lpstr>
      <vt:lpstr>文件的读写</vt:lpstr>
      <vt:lpstr>第十二章 文件操作</vt:lpstr>
      <vt:lpstr>使用字节流读文本文件</vt:lpstr>
      <vt:lpstr>FileInputStream小结</vt:lpstr>
      <vt:lpstr>使用字节流写文本文件</vt:lpstr>
      <vt:lpstr>FileOutputStream小结</vt:lpstr>
      <vt:lpstr>使用字符流读写文件 1</vt:lpstr>
      <vt:lpstr>使用字符流读写文件 2</vt:lpstr>
      <vt:lpstr>使用FileReader读取文件</vt:lpstr>
      <vt:lpstr>BufferedReader类</vt:lpstr>
      <vt:lpstr>使用 BufferedReader 读文本文件</vt:lpstr>
      <vt:lpstr>BufferedReader小结</vt:lpstr>
      <vt:lpstr>使用FileWriter写文件</vt:lpstr>
      <vt:lpstr>BufferedWriter类</vt:lpstr>
      <vt:lpstr>使用 BufferedWriter 写文件</vt:lpstr>
      <vt:lpstr>BufferedWriter小结</vt:lpstr>
      <vt:lpstr>第十二章 文件操作</vt:lpstr>
      <vt:lpstr>读写二进制文件</vt:lpstr>
      <vt:lpstr>使用 DataInputStream 读二进制文件</vt:lpstr>
      <vt:lpstr>使用 DataOutputStream写二进制文件</vt:lpstr>
      <vt:lpstr>第十二章 文件操作</vt:lpstr>
      <vt:lpstr>什么是Properties文件</vt:lpstr>
      <vt:lpstr>使用Properties类读出配置</vt:lpstr>
      <vt:lpstr>Properties类</vt:lpstr>
      <vt:lpstr>使用Properties类写入配置</vt:lpstr>
      <vt:lpstr>总结</vt:lpstr>
      <vt:lpstr>下章预告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Rain Sia</cp:lastModifiedBy>
  <cp:revision>109</cp:revision>
  <dcterms:created xsi:type="dcterms:W3CDTF">2002-01-03T19:39:38Z</dcterms:created>
  <dcterms:modified xsi:type="dcterms:W3CDTF">2016-04-12T12:03:27Z</dcterms:modified>
</cp:coreProperties>
</file>