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0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1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8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2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8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5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0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6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1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48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8BB8D-5B4B-EB2A-1256-3F3348B71D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15" r="29512" b="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32A98-4835-A5D1-69DB-A161B1C39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US" dirty="0"/>
              <a:t>Team Members:</a:t>
            </a:r>
          </a:p>
          <a:p>
            <a:pPr indent="-22860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/>
              <a:t>Md. </a:t>
            </a:r>
            <a:r>
              <a:rPr lang="en-US" dirty="0" err="1"/>
              <a:t>Shakubul</a:t>
            </a:r>
            <a:r>
              <a:rPr lang="en-US" dirty="0"/>
              <a:t> Islam Ramim</a:t>
            </a:r>
          </a:p>
          <a:p>
            <a:pPr indent="-22860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Jubayer</a:t>
            </a:r>
            <a:r>
              <a:rPr lang="en-US" dirty="0"/>
              <a:t> Ahamed</a:t>
            </a:r>
          </a:p>
          <a:p>
            <a:pPr indent="-22860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Fazlay</a:t>
            </a:r>
            <a:r>
              <a:rPr lang="en-US" dirty="0"/>
              <a:t> Rabbi</a:t>
            </a:r>
          </a:p>
          <a:p>
            <a:pPr indent="-22860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/>
              <a:t>Irin Sultana Poly</a:t>
            </a:r>
          </a:p>
          <a:p>
            <a:pPr indent="-22860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/>
              <a:t>Saba Sadia</a:t>
            </a:r>
          </a:p>
          <a:p>
            <a:pPr indent="-22860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Nahian</a:t>
            </a:r>
            <a:r>
              <a:rPr lang="en-US" dirty="0"/>
              <a:t> Islam </a:t>
            </a:r>
            <a:r>
              <a:rPr lang="en-US" dirty="0" err="1"/>
              <a:t>Emon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B57E0-4F3A-9F10-3BAA-3D1879755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62000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/>
              <a:t>Smart Irrigation System</a:t>
            </a:r>
          </a:p>
        </p:txBody>
      </p:sp>
    </p:spTree>
    <p:extLst>
      <p:ext uri="{BB962C8B-B14F-4D97-AF65-F5344CB8AC3E}">
        <p14:creationId xmlns:p14="http://schemas.microsoft.com/office/powerpoint/2010/main" val="189701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0F8F-ECB7-FD61-86C4-33B6F3B5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484" y="2667000"/>
            <a:ext cx="10668000" cy="1524000"/>
          </a:xfrm>
        </p:spPr>
        <p:txBody>
          <a:bodyPr/>
          <a:lstStyle/>
          <a:p>
            <a:r>
              <a:rPr lang="en-US" dirty="0"/>
              <a:t>The Logical Design Diagram of A Smart Irrigation System</a:t>
            </a:r>
          </a:p>
        </p:txBody>
      </p:sp>
    </p:spTree>
    <p:extLst>
      <p:ext uri="{BB962C8B-B14F-4D97-AF65-F5344CB8AC3E}">
        <p14:creationId xmlns:p14="http://schemas.microsoft.com/office/powerpoint/2010/main" val="28328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6299-C376-B685-5F99-840AB84E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90" y="4696"/>
            <a:ext cx="10668000" cy="504092"/>
          </a:xfrm>
        </p:spPr>
        <p:txBody>
          <a:bodyPr>
            <a:normAutofit/>
          </a:bodyPr>
          <a:lstStyle/>
          <a:p>
            <a:r>
              <a:rPr lang="en-US" sz="2400" dirty="0"/>
              <a:t>The Logical Design of a Smart </a:t>
            </a:r>
            <a:r>
              <a:rPr lang="en-US" sz="2400"/>
              <a:t>Irrigation system:</a:t>
            </a:r>
            <a:endParaRPr lang="en-US" sz="2400" dirty="0"/>
          </a:p>
        </p:txBody>
      </p:sp>
      <p:pic>
        <p:nvPicPr>
          <p:cNvPr id="25" name="Content Placeholder 24" descr="A screenshot of a computer&#10;&#10;Description automatically generated">
            <a:extLst>
              <a:ext uri="{FF2B5EF4-FFF2-40B4-BE49-F238E27FC236}">
                <a16:creationId xmlns:a16="http://schemas.microsoft.com/office/drawing/2014/main" id="{60B09F3E-48A0-A17B-CC8B-C955A58A7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90" y="697126"/>
            <a:ext cx="11139819" cy="5914440"/>
          </a:xfrm>
        </p:spPr>
      </p:pic>
    </p:spTree>
    <p:extLst>
      <p:ext uri="{BB962C8B-B14F-4D97-AF65-F5344CB8AC3E}">
        <p14:creationId xmlns:p14="http://schemas.microsoft.com/office/powerpoint/2010/main" val="11791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DF75-75CC-8B6C-D19B-D43A7B07A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616741"/>
            <a:ext cx="10668000" cy="2286000"/>
          </a:xfrm>
        </p:spPr>
        <p:txBody>
          <a:bodyPr/>
          <a:lstStyle/>
          <a:p>
            <a:r>
              <a:rPr lang="en-US" dirty="0"/>
              <a:t>We are looking for questions 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2A19C8-74CA-68F1-EBE2-E3DCCA52AF60}"/>
              </a:ext>
            </a:extLst>
          </p:cNvPr>
          <p:cNvSpPr/>
          <p:nvPr/>
        </p:nvSpPr>
        <p:spPr>
          <a:xfrm>
            <a:off x="3951442" y="817179"/>
            <a:ext cx="3939703" cy="331338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7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E454-4BF7-2D3E-1B88-1901F0CA9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68964"/>
            <a:ext cx="10668000" cy="14494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latin typeface="Edwardian Script ITC" panose="030303020407070D08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305362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E2441"/>
      </a:dk2>
      <a:lt2>
        <a:srgbClr val="E2E8E5"/>
      </a:lt2>
      <a:accent1>
        <a:srgbClr val="EC70A4"/>
      </a:accent1>
      <a:accent2>
        <a:srgbClr val="E850D0"/>
      </a:accent2>
      <a:accent3>
        <a:srgbClr val="CD70EC"/>
      </a:accent3>
      <a:accent4>
        <a:srgbClr val="8250E8"/>
      </a:accent4>
      <a:accent5>
        <a:srgbClr val="707BEC"/>
      </a:accent5>
      <a:accent6>
        <a:srgbClr val="509DE8"/>
      </a:accent6>
      <a:hlink>
        <a:srgbClr val="578F77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Avenir Next LT Pro Light</vt:lpstr>
      <vt:lpstr>Edwardian Script ITC</vt:lpstr>
      <vt:lpstr>Sitka Subheading</vt:lpstr>
      <vt:lpstr>PebbleVTI</vt:lpstr>
      <vt:lpstr>Smart Irrigation System</vt:lpstr>
      <vt:lpstr>The Logical Design Diagram of A Smart Irrigation System</vt:lpstr>
      <vt:lpstr>The Logical Design of a Smart Irrigation system:</vt:lpstr>
      <vt:lpstr>We are looking for questions 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Shakibul Islam Ramim</dc:creator>
  <cp:lastModifiedBy>Md. Shakibul Islam Ramim</cp:lastModifiedBy>
  <cp:revision>2</cp:revision>
  <dcterms:created xsi:type="dcterms:W3CDTF">2024-09-17T22:50:19Z</dcterms:created>
  <dcterms:modified xsi:type="dcterms:W3CDTF">2024-09-17T23:31:09Z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2024-09-17T23:29:18Z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b9896bcf-5d9a-4390-9278-ea9c783191e8</vt:lpwstr>
  </property>
  <property fmtid="{D5CDD505-2E9C-101B-9397-08002B2CF9AE}" pid="7" name="MSIP_Label_defa4170-0d19-0005-0004-bc88714345d2_ActionId">
    <vt:lpwstr>dd568a9d-7028-482b-9e2d-468cf3b1cc1c</vt:lpwstr>
  </property>
  <property fmtid="{D5CDD505-2E9C-101B-9397-08002B2CF9AE}" pid="8" name="MSIP_Label_defa4170-0d19-0005-0004-bc88714345d2_ContentBits">
    <vt:lpwstr>0</vt:lpwstr>
  </property>
</Properties>
</file>