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senal" panose="020B0604020202020204" charset="0"/>
      <p:regular r:id="rId16"/>
    </p:embeddedFont>
    <p:embeddedFont>
      <p:font typeface="DM Sans Italics" panose="020B0604020202020204" charset="0"/>
      <p:regular r:id="rId17"/>
    </p:embeddedFont>
    <p:embeddedFont>
      <p:font typeface="Nourd Medium" panose="020B0604020202020204" charset="0"/>
      <p:regular r:id="rId18"/>
    </p:embeddedFont>
    <p:embeddedFont>
      <p:font typeface="Now Bold" panose="020B0604020202020204" charset="0"/>
      <p:regular r:id="rId19"/>
    </p:embeddedFont>
    <p:embeddedFont>
      <p:font typeface="Radley" panose="020B0604020202020204" charset="0"/>
      <p:regular r:id="rId20"/>
    </p:embeddedFont>
    <p:embeddedFont>
      <p:font typeface="Rubik Bubbles" panose="020B0604020202020204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73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06130" y="-2354067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46247">
            <a:off x="-1339169" y="5811501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690362">
            <a:off x="12913002" y="-2759422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3" y="0"/>
                </a:lnTo>
                <a:lnTo>
                  <a:pt x="6088033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659771">
            <a:off x="15751599" y="7623164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059982">
            <a:off x="3665379" y="-2167064"/>
            <a:ext cx="2131633" cy="3523360"/>
          </a:xfrm>
          <a:custGeom>
            <a:avLst/>
            <a:gdLst/>
            <a:ahLst/>
            <a:cxnLst/>
            <a:rect l="l" t="t" r="r" b="b"/>
            <a:pathLst>
              <a:path w="2131633" h="3523360">
                <a:moveTo>
                  <a:pt x="0" y="0"/>
                </a:moveTo>
                <a:lnTo>
                  <a:pt x="2131633" y="0"/>
                </a:lnTo>
                <a:lnTo>
                  <a:pt x="2131633" y="3523360"/>
                </a:lnTo>
                <a:lnTo>
                  <a:pt x="0" y="3523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15750" y="8618697"/>
            <a:ext cx="2131633" cy="3523360"/>
          </a:xfrm>
          <a:custGeom>
            <a:avLst/>
            <a:gdLst/>
            <a:ahLst/>
            <a:cxnLst/>
            <a:rect l="l" t="t" r="r" b="b"/>
            <a:pathLst>
              <a:path w="2131633" h="3523360">
                <a:moveTo>
                  <a:pt x="0" y="0"/>
                </a:moveTo>
                <a:lnTo>
                  <a:pt x="2131633" y="0"/>
                </a:lnTo>
                <a:lnTo>
                  <a:pt x="2131633" y="3523360"/>
                </a:lnTo>
                <a:lnTo>
                  <a:pt x="0" y="3523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43000" y="3776373"/>
            <a:ext cx="16230600" cy="2734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94"/>
              </a:lnSpc>
            </a:pPr>
            <a:r>
              <a:rPr lang="en-US" sz="20694" spc="-517" dirty="0">
                <a:solidFill>
                  <a:srgbClr val="D2FFE6"/>
                </a:solidFill>
                <a:latin typeface="Rubik Bubbles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53980" y="895350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Implementation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2364211" y="4920615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adley"/>
              </a:rPr>
              <a:t>Fauget University | 2024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392055" y="2623702"/>
            <a:ext cx="503827" cy="50382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392055" y="6157525"/>
            <a:ext cx="503827" cy="50382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42017" y="2623702"/>
            <a:ext cx="503827" cy="50382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38157" y="6157525"/>
            <a:ext cx="503827" cy="50382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099055" y="2444768"/>
            <a:ext cx="5381802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Phase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99055" y="3354088"/>
            <a:ext cx="6848358" cy="217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99055" y="6887911"/>
            <a:ext cx="6848358" cy="217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49017" y="2444768"/>
            <a:ext cx="5381802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Phase 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49017" y="3354088"/>
            <a:ext cx="6848358" cy="217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45156" y="5978591"/>
            <a:ext cx="5381802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Phase 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45156" y="6887911"/>
            <a:ext cx="6848358" cy="217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6" name="Freeform 2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28" name="Group 28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6530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FFF"/>
                  </a:solidFill>
                  <a:latin typeface="Radley"/>
                </a:rPr>
                <a:t>10</a:t>
              </a:r>
            </a:p>
          </p:txBody>
        </p:sp>
      </p:grpSp>
      <p:sp>
        <p:nvSpPr>
          <p:cNvPr id="32" name="Freeform 32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3099055" y="5969837"/>
            <a:ext cx="5381802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Phase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895350"/>
            <a:ext cx="1581530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2A2E30"/>
                </a:solidFill>
                <a:latin typeface="Arsenal"/>
                <a:ea typeface="Arsenal"/>
              </a:rPr>
              <a:t>﻿Result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29930" y="3552160"/>
            <a:ext cx="6155633" cy="336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3827">
                <a:solidFill>
                  <a:srgbClr val="2A2E30"/>
                </a:solidFill>
                <a:latin typeface="Radley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02946" y="8819332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A2E30"/>
                </a:solidFill>
                <a:latin typeface="Radley"/>
              </a:rPr>
              <a:t>Fauget University | 2024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53" y="2125198"/>
            <a:ext cx="7032134" cy="6696186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8" name="Group 8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E7A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2A2E30"/>
                  </a:solidFill>
                  <a:latin typeface="Radley"/>
                </a:rPr>
                <a:t>11</a:t>
              </a:r>
            </a:p>
          </p:txBody>
        </p:sp>
      </p:grpSp>
      <p:sp>
        <p:nvSpPr>
          <p:cNvPr id="12" name="Freeform 12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8139" y="2816047"/>
            <a:ext cx="8932259" cy="457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430015" y="2332087"/>
            <a:ext cx="5444578" cy="5423311"/>
            <a:chOff x="0" y="0"/>
            <a:chExt cx="6502400" cy="6477000"/>
          </a:xfrm>
        </p:grpSpPr>
        <p:sp>
          <p:nvSpPr>
            <p:cNvPr id="4" name="Freeform 4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24712" r="-24712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D4EDF4"/>
            </a:solidFill>
          </p:spPr>
        </p:sp>
      </p:grpSp>
      <p:sp>
        <p:nvSpPr>
          <p:cNvPr id="6" name="Freeform 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8" name="Group 8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4EDF4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2A2E30"/>
                  </a:solidFill>
                  <a:latin typeface="Radley"/>
                </a:rPr>
                <a:t>12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79044" y="895350"/>
            <a:ext cx="1092991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02946" y="8819332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adley"/>
              </a:rPr>
              <a:t>Fauget University | 2024</a:t>
            </a:r>
          </a:p>
        </p:txBody>
      </p:sp>
      <p:sp>
        <p:nvSpPr>
          <p:cNvPr id="14" name="Freeform 14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1959" y="2948481"/>
            <a:ext cx="7530658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Recommendation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11959" y="5776608"/>
            <a:ext cx="7530658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Recommendation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1959" y="3850434"/>
            <a:ext cx="14847341" cy="127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1959" y="6676403"/>
            <a:ext cx="14847341" cy="127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1959" y="895350"/>
            <a:ext cx="13464081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Recommendation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02946" y="8819332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adley"/>
              </a:rPr>
              <a:t>Fauget University | 2024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6" name="Group 1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45C72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FFF"/>
                  </a:solidFill>
                  <a:latin typeface="Radley"/>
                </a:rPr>
                <a:t>13</a:t>
              </a:r>
            </a:p>
          </p:txBody>
        </p:sp>
      </p:grpSp>
      <p:sp>
        <p:nvSpPr>
          <p:cNvPr id="20" name="Freeform 2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t="-12765" b="-12765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573748" y="7036704"/>
            <a:ext cx="7913921" cy="46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Presented by: Olivia Wilson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73748" y="3625154"/>
            <a:ext cx="10959085" cy="171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>
                <a:solidFill>
                  <a:srgbClr val="FFFBFB"/>
                </a:solidFill>
                <a:latin typeface="Now Bold"/>
              </a:rPr>
              <a:t>BUSINESS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98623" y="1245875"/>
            <a:ext cx="2126388" cy="79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545" spc="-50">
                <a:solidFill>
                  <a:srgbClr val="56AEFF"/>
                </a:solidFill>
                <a:latin typeface="DM Sans Italics"/>
              </a:rPr>
              <a:t>Studio Shodwe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73748" y="1146060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6" y="0"/>
                </a:lnTo>
                <a:lnTo>
                  <a:pt x="846186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73748" y="5337186"/>
            <a:ext cx="9659937" cy="1709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>
                <a:solidFill>
                  <a:srgbClr val="56AEFF"/>
                </a:solidFill>
                <a:latin typeface="Now Bold"/>
              </a:rPr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05142" y="-3150956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46247">
            <a:off x="-2377539" y="6342760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690362">
            <a:off x="13516705" y="-3055722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659771">
            <a:off x="16667684" y="8251016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2005142" y="868578"/>
            <a:ext cx="16199584" cy="313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1"/>
              </a:lnSpc>
            </a:pPr>
            <a:r>
              <a:rPr lang="en-US" sz="9696" spc="804">
                <a:solidFill>
                  <a:srgbClr val="FF7828"/>
                </a:solidFill>
                <a:latin typeface="Nourd Medium"/>
              </a:rPr>
              <a:t>ROADSIDE</a:t>
            </a:r>
          </a:p>
          <a:p>
            <a:pPr algn="ctr">
              <a:lnSpc>
                <a:spcPts val="8241"/>
              </a:lnSpc>
            </a:pPr>
            <a:endParaRPr lang="en-US" sz="9696" spc="804">
              <a:solidFill>
                <a:srgbClr val="FF7828"/>
              </a:solidFill>
              <a:latin typeface="Nourd Medium"/>
            </a:endParaRPr>
          </a:p>
          <a:p>
            <a:pPr algn="ctr">
              <a:lnSpc>
                <a:spcPts val="8241"/>
              </a:lnSpc>
            </a:pPr>
            <a:r>
              <a:rPr lang="en-US" sz="9696" spc="804">
                <a:solidFill>
                  <a:srgbClr val="FF7828"/>
                </a:solidFill>
                <a:latin typeface="Nourd Medium"/>
              </a:rPr>
              <a:t>SENEARIO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430015" y="2332087"/>
            <a:ext cx="5444578" cy="5423311"/>
            <a:chOff x="0" y="0"/>
            <a:chExt cx="6502400" cy="6477000"/>
          </a:xfrm>
        </p:grpSpPr>
        <p:sp>
          <p:nvSpPr>
            <p:cNvPr id="3" name="Freeform 3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-50054" r="-50054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D4EDF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58139" y="2816047"/>
            <a:ext cx="8932259" cy="457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</a:t>
            </a:r>
          </a:p>
        </p:txBody>
      </p:sp>
      <p:sp>
        <p:nvSpPr>
          <p:cNvPr id="6" name="Freeform 6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496660" y="8470436"/>
            <a:ext cx="1159060" cy="115906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4EDF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553980" y="895350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introduction</a:t>
            </a:r>
          </a:p>
        </p:txBody>
      </p: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623060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19332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adley"/>
              </a:rPr>
              <a:t>Fauget University | 2024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08477" y="3558207"/>
            <a:ext cx="1397095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08477" y="2806378"/>
            <a:ext cx="387823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adley"/>
              </a:rPr>
              <a:t>Objective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08477" y="5334244"/>
            <a:ext cx="387823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adley"/>
              </a:rPr>
              <a:t>Objective 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67838" y="2966270"/>
            <a:ext cx="516960" cy="51696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67838" y="5494136"/>
            <a:ext cx="516960" cy="51696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5" name="Group 1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653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FFF"/>
                  </a:solidFill>
                  <a:latin typeface="Radley"/>
                </a:rPr>
                <a:t>7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508477" y="6087296"/>
            <a:ext cx="13970953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0" name="Freeform 2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0637" y="5548778"/>
            <a:ext cx="6774092" cy="3120543"/>
            <a:chOff x="0" y="0"/>
            <a:chExt cx="9032122" cy="4160724"/>
          </a:xfrm>
        </p:grpSpPr>
        <p:grpSp>
          <p:nvGrpSpPr>
            <p:cNvPr id="3" name="Group 3"/>
            <p:cNvGrpSpPr/>
            <p:nvPr/>
          </p:nvGrpSpPr>
          <p:grpSpPr>
            <a:xfrm>
              <a:off x="163409" y="786490"/>
              <a:ext cx="8868713" cy="3374234"/>
              <a:chOff x="0" y="0"/>
              <a:chExt cx="1751844" cy="66651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51844" cy="666515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66515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607155"/>
                    </a:lnTo>
                    <a:cubicBezTo>
                      <a:pt x="1751844" y="639939"/>
                      <a:pt x="1725268" y="666515"/>
                      <a:pt x="1692484" y="666515"/>
                    </a:cubicBezTo>
                    <a:lnTo>
                      <a:pt x="59360" y="666515"/>
                    </a:lnTo>
                    <a:cubicBezTo>
                      <a:pt x="26577" y="666515"/>
                      <a:pt x="0" y="639939"/>
                      <a:pt x="0" y="607155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345C72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751844" cy="7046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744713" y="1047713"/>
              <a:ext cx="7735510" cy="2749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FFFFFF"/>
                  </a:solidFill>
                  <a:latin typeface="Radley"/>
                </a:rPr>
                <a:t>Lorem ipsum dolor sit amet, consectetur adipiscing elit. Quisque non elit mauris. Cras euismod.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7035637" cy="870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>
                  <a:solidFill>
                    <a:srgbClr val="FFFFFF"/>
                  </a:solidFill>
                  <a:latin typeface="Radley"/>
                </a:rPr>
                <a:t>Second Problem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918390" y="895350"/>
            <a:ext cx="1045121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Problem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299485" y="5548778"/>
            <a:ext cx="6774092" cy="3106258"/>
            <a:chOff x="0" y="0"/>
            <a:chExt cx="9032122" cy="4141678"/>
          </a:xfrm>
        </p:grpSpPr>
        <p:grpSp>
          <p:nvGrpSpPr>
            <p:cNvPr id="10" name="Group 10"/>
            <p:cNvGrpSpPr/>
            <p:nvPr/>
          </p:nvGrpSpPr>
          <p:grpSpPr>
            <a:xfrm>
              <a:off x="163409" y="767443"/>
              <a:ext cx="8868713" cy="3374234"/>
              <a:chOff x="0" y="0"/>
              <a:chExt cx="1751844" cy="66651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51844" cy="666515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66515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607155"/>
                    </a:lnTo>
                    <a:cubicBezTo>
                      <a:pt x="1751844" y="639939"/>
                      <a:pt x="1725268" y="666515"/>
                      <a:pt x="1692484" y="666515"/>
                    </a:cubicBezTo>
                    <a:lnTo>
                      <a:pt x="59360" y="666515"/>
                    </a:lnTo>
                    <a:cubicBezTo>
                      <a:pt x="26577" y="666515"/>
                      <a:pt x="0" y="639939"/>
                      <a:pt x="0" y="607155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345C72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751844" cy="7046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744713" y="1028666"/>
              <a:ext cx="7735510" cy="2749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FFFFFF"/>
                  </a:solidFill>
                  <a:latin typeface="Radley"/>
                </a:rPr>
                <a:t>Lorem ipsum dolor sit amet, consectetur adipiscing elit. Quisque non elit mauris. Cras euismod.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5576290" cy="870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87"/>
                </a:lnSpc>
              </a:pPr>
              <a:r>
                <a:rPr lang="en-US" sz="3919">
                  <a:solidFill>
                    <a:srgbClr val="FFFFFF"/>
                  </a:solidFill>
                  <a:latin typeface="Radley"/>
                </a:rPr>
                <a:t>First Problem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16375" y="2813185"/>
            <a:ext cx="14959815" cy="194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 finibus, felis dui suscipit purus, a maximus leo ligula at dolor.</a:t>
            </a:r>
          </a:p>
        </p:txBody>
      </p:sp>
      <p:sp>
        <p:nvSpPr>
          <p:cNvPr id="16" name="TextBox 16"/>
          <p:cNvSpPr txBox="1"/>
          <p:nvPr/>
        </p:nvSpPr>
        <p:spPr>
          <a:xfrm rot="-5400000">
            <a:off x="-2364211" y="4920615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adley"/>
              </a:rPr>
              <a:t>Fauget University | 2024</a:t>
            </a:r>
          </a:p>
        </p:txBody>
      </p:sp>
      <p:sp>
        <p:nvSpPr>
          <p:cNvPr id="17" name="Freeform 17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9" name="Group 19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45C72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FFF"/>
                  </a:solidFill>
                  <a:latin typeface="Radley"/>
                </a:rPr>
                <a:t>4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F8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95350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272727"/>
                </a:solidFill>
                <a:latin typeface="Arsenal"/>
              </a:rPr>
              <a:t>hypothesis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91340" y="2905505"/>
            <a:ext cx="14705320" cy="3684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272727"/>
                </a:solidFill>
                <a:latin typeface="Radley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02946" y="8819332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72727"/>
                </a:solidFill>
                <a:latin typeface="Radley"/>
              </a:rPr>
              <a:t>Fauget University | 2024</a:t>
            </a:r>
          </a:p>
        </p:txBody>
      </p:sp>
      <p:sp>
        <p:nvSpPr>
          <p:cNvPr id="5" name="Freeform 5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7" name="Group 7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C346B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559"/>
                  </a:solidFill>
                  <a:latin typeface="Radley"/>
                </a:rPr>
                <a:t>8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92146" y="895350"/>
            <a:ext cx="1610370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theoretical framework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19332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adley"/>
              </a:rPr>
              <a:t>Fauget University |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2948481"/>
            <a:ext cx="7530658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5776608"/>
            <a:ext cx="7530658" cy="78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FFFFFF"/>
                </a:solidFill>
                <a:latin typeface="Radley"/>
              </a:rPr>
              <a:t>Proponents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9" y="3850434"/>
            <a:ext cx="14847341" cy="127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1959" y="6676403"/>
            <a:ext cx="14847341" cy="127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6" name="Group 16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6530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FFF"/>
                  </a:solidFill>
                  <a:latin typeface="Radley"/>
                </a:rPr>
                <a:t>6</a:t>
              </a:r>
            </a:p>
          </p:txBody>
        </p:sp>
      </p:grpSp>
      <p:sp>
        <p:nvSpPr>
          <p:cNvPr id="20" name="Freeform 20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5350"/>
            <a:ext cx="1623060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2A2E30"/>
                </a:solidFill>
                <a:latin typeface="Arsenal"/>
              </a:rPr>
              <a:t>Literary review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66635" y="2878696"/>
            <a:ext cx="15516465" cy="5663402"/>
            <a:chOff x="0" y="0"/>
            <a:chExt cx="20688620" cy="755120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A2E3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05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FFFFFF"/>
                  </a:solidFill>
                  <a:latin typeface="Radley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A2E3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05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FFFFFF"/>
                  </a:solidFill>
                  <a:latin typeface="Radley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A2E3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05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FFFFFF"/>
                  </a:solidFill>
                  <a:latin typeface="Radley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53595"/>
              <a:ext cx="18976923" cy="212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2A2E30"/>
                  </a:solidFill>
                  <a:latin typeface="Radley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11697" y="2686665"/>
              <a:ext cx="18976923" cy="212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2A2E30"/>
                  </a:solidFill>
                  <a:latin typeface="Radley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1697" y="5426925"/>
              <a:ext cx="18976923" cy="212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2A2E30"/>
                  </a:solidFill>
                  <a:latin typeface="Radley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4EDF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64211" y="4920615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A2E30"/>
                </a:solidFill>
                <a:latin typeface="Radley"/>
              </a:rPr>
              <a:t>Fauget University | 2024</a:t>
            </a:r>
          </a:p>
        </p:txBody>
      </p:sp>
      <p:sp>
        <p:nvSpPr>
          <p:cNvPr id="23" name="Freeform 23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25" name="Group 2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45C72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FFF"/>
                  </a:solidFill>
                  <a:latin typeface="Radley"/>
                </a:rPr>
                <a:t>5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95350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-139">
                <a:solidFill>
                  <a:srgbClr val="FFFFFF"/>
                </a:solidFill>
                <a:latin typeface="Arsenal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87825" y="2824159"/>
            <a:ext cx="6691747" cy="457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FFFFFF"/>
                </a:solidFill>
                <a:latin typeface="Radley"/>
              </a:rPr>
              <a:t>Lorem ipsum dolor sit amet, consectetur adipiscing elit. Quisque non elit mauris. Cras euismod, metus ac finibus finibus, felis dui suscipit purus, a maximus leo ligula at dolor. Morbi et malesuada purus.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2364211" y="4920615"/>
            <a:ext cx="6882108" cy="44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Radley"/>
              </a:rPr>
              <a:t>Fauget University | 2024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93030" y="3166804"/>
            <a:ext cx="6450970" cy="2297269"/>
            <a:chOff x="0" y="0"/>
            <a:chExt cx="1699021" cy="6050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9021" cy="605042"/>
            </a:xfrm>
            <a:custGeom>
              <a:avLst/>
              <a:gdLst/>
              <a:ahLst/>
              <a:cxnLst/>
              <a:rect l="l" t="t" r="r" b="b"/>
              <a:pathLst>
                <a:path w="1699021" h="605042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543836"/>
                  </a:lnTo>
                  <a:cubicBezTo>
                    <a:pt x="1699021" y="577639"/>
                    <a:pt x="1671618" y="605042"/>
                    <a:pt x="1637815" y="605042"/>
                  </a:cubicBezTo>
                  <a:lnTo>
                    <a:pt x="61206" y="605042"/>
                  </a:lnTo>
                  <a:cubicBezTo>
                    <a:pt x="44973" y="605042"/>
                    <a:pt x="29405" y="598593"/>
                    <a:pt x="17927" y="587115"/>
                  </a:cubicBezTo>
                  <a:cubicBezTo>
                    <a:pt x="6448" y="575637"/>
                    <a:pt x="0" y="560069"/>
                    <a:pt x="0" y="543836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345C7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99021" cy="643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53980" y="2618098"/>
            <a:ext cx="6590020" cy="67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FFFFFF"/>
                </a:solidFill>
                <a:latin typeface="Radley"/>
              </a:rPr>
              <a:t>Qualitative Method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98240" y="3374656"/>
            <a:ext cx="5497475" cy="1552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Radley"/>
              </a:rPr>
              <a:t>Lorem ipsum dolor sit amet, consectetur adipiscing elit. Quisque non elit mauris.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721493" y="6540398"/>
            <a:ext cx="6450970" cy="2297269"/>
            <a:chOff x="0" y="0"/>
            <a:chExt cx="1699021" cy="60504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9021" cy="605042"/>
            </a:xfrm>
            <a:custGeom>
              <a:avLst/>
              <a:gdLst/>
              <a:ahLst/>
              <a:cxnLst/>
              <a:rect l="l" t="t" r="r" b="b"/>
              <a:pathLst>
                <a:path w="1699021" h="605042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543836"/>
                  </a:lnTo>
                  <a:cubicBezTo>
                    <a:pt x="1699021" y="577639"/>
                    <a:pt x="1671618" y="605042"/>
                    <a:pt x="1637815" y="605042"/>
                  </a:cubicBezTo>
                  <a:lnTo>
                    <a:pt x="61206" y="605042"/>
                  </a:lnTo>
                  <a:cubicBezTo>
                    <a:pt x="44973" y="605042"/>
                    <a:pt x="29405" y="598593"/>
                    <a:pt x="17927" y="587115"/>
                  </a:cubicBezTo>
                  <a:cubicBezTo>
                    <a:pt x="6448" y="575637"/>
                    <a:pt x="0" y="560069"/>
                    <a:pt x="0" y="543836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345C7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699021" cy="643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53980" y="6084782"/>
            <a:ext cx="6590020" cy="671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FFFFFF"/>
                </a:solidFill>
                <a:latin typeface="Radley"/>
              </a:rPr>
              <a:t>Quantitative Method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98240" y="6841339"/>
            <a:ext cx="5497475" cy="1552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Radley"/>
              </a:rPr>
              <a:t>Lorem ipsum dolor sit amet, consectetur adipiscing elit. Quisque non elit mauris.</a:t>
            </a:r>
          </a:p>
        </p:txBody>
      </p:sp>
      <p:sp>
        <p:nvSpPr>
          <p:cNvPr id="15" name="Freeform 15"/>
          <p:cNvSpPr/>
          <p:nvPr/>
        </p:nvSpPr>
        <p:spPr>
          <a:xfrm rot="10659771">
            <a:off x="16939064" y="78046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7" name="Group 17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45C7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FFFFFF"/>
                  </a:solidFill>
                  <a:latin typeface="Radley"/>
                </a:rPr>
                <a:t>9</a:t>
              </a:r>
            </a:p>
          </p:txBody>
        </p:sp>
      </p:grpSp>
      <p:sp>
        <p:nvSpPr>
          <p:cNvPr id="21" name="Freeform 21"/>
          <p:cNvSpPr/>
          <p:nvPr/>
        </p:nvSpPr>
        <p:spPr>
          <a:xfrm rot="-10690362">
            <a:off x="14516937" y="-134683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-1889093" y="-178753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665646">
            <a:off x="-607849" y="715177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763</Words>
  <Application>Microsoft Office PowerPoint</Application>
  <PresentationFormat>Custom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Rubik Bubbles</vt:lpstr>
      <vt:lpstr>Radley</vt:lpstr>
      <vt:lpstr>Calibri</vt:lpstr>
      <vt:lpstr>Arial</vt:lpstr>
      <vt:lpstr>Arsenal</vt:lpstr>
      <vt:lpstr>DM Sans Italics</vt:lpstr>
      <vt:lpstr>Now Bold</vt:lpstr>
      <vt:lpstr>Nourd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cp:lastModifiedBy>sajib sarker</cp:lastModifiedBy>
  <cp:revision>2</cp:revision>
  <dcterms:created xsi:type="dcterms:W3CDTF">2006-08-16T00:00:00Z</dcterms:created>
  <dcterms:modified xsi:type="dcterms:W3CDTF">2024-05-03T16:37:11Z</dcterms:modified>
  <dc:identifier>DAGELsAydGw</dc:identifier>
</cp:coreProperties>
</file>