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Lst>
  <p:notesMasterIdLst>
    <p:notesMasterId r:id="rId47"/>
  </p:notesMasterIdLst>
  <p:sldIdLst>
    <p:sldId id="256" r:id="rId34"/>
    <p:sldId id="261" r:id="rId35"/>
    <p:sldId id="264" r:id="rId36"/>
    <p:sldId id="265" r:id="rId37"/>
    <p:sldId id="266" r:id="rId38"/>
    <p:sldId id="272" r:id="rId39"/>
    <p:sldId id="273" r:id="rId40"/>
    <p:sldId id="274" r:id="rId41"/>
    <p:sldId id="275" r:id="rId42"/>
    <p:sldId id="276" r:id="rId43"/>
    <p:sldId id="277" r:id="rId44"/>
    <p:sldId id="278" r:id="rId45"/>
    <p:sldId id="270" r:id="rId4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0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20" Type="http://schemas.openxmlformats.org/officeDocument/2006/relationships/slideMaster" Target="slideMasters/slideMaster20.xml"/><Relationship Id="rId41"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en-US" sz="1800" b="0" strike="noStrike" spc="-1">
                <a:solidFill>
                  <a:schemeClr val="dk1"/>
                </a:solidFill>
                <a:latin typeface="Calibri"/>
              </a:rPr>
              <a:t>Click to move the slide</a:t>
            </a:r>
          </a:p>
        </p:txBody>
      </p:sp>
      <p:sp>
        <p:nvSpPr>
          <p:cNvPr id="35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35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54" name="PlaceHolder 4"/>
          <p:cNvSpPr>
            <a:spLocks noGrp="1"/>
          </p:cNvSpPr>
          <p:nvPr>
            <p:ph type="dt" idx="67"/>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55" name="PlaceHolder 5"/>
          <p:cNvSpPr>
            <a:spLocks noGrp="1"/>
          </p:cNvSpPr>
          <p:nvPr>
            <p:ph type="ftr" idx="68"/>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56" name="PlaceHolder 6"/>
          <p:cNvSpPr>
            <a:spLocks noGrp="1"/>
          </p:cNvSpPr>
          <p:nvPr>
            <p:ph type="sldNum" idx="69"/>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45F5C161-7457-4FEF-916E-65F80D3B02C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sldNum" idx="8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9F386442-0D16-490C-894D-2AFD2A00E43C}" type="slidenum">
              <a:rPr lang="en-US" sz="1400" b="0" strike="noStrike" spc="-1">
                <a:solidFill>
                  <a:srgbClr val="000000"/>
                </a:solidFill>
                <a:latin typeface="Arial"/>
                <a:ea typeface="Noto Sans CJK JP:palt"/>
              </a:rPr>
              <a:t>1</a:t>
            </a:fld>
            <a:endParaRPr lang="en-US" sz="1400" b="0" strike="noStrike" spc="-1">
              <a:solidFill>
                <a:srgbClr val="000000"/>
              </a:solidFill>
              <a:latin typeface="Times New Roman"/>
            </a:endParaRPr>
          </a:p>
        </p:txBody>
      </p:sp>
      <p:sp>
        <p:nvSpPr>
          <p:cNvPr id="409" name="PlaceHolder 2"/>
          <p:cNvSpPr>
            <a:spLocks noGrp="1" noRot="1" noChangeAspect="1"/>
          </p:cNvSpPr>
          <p:nvPr>
            <p:ph type="sldImg"/>
          </p:nvPr>
        </p:nvSpPr>
        <p:spPr>
          <a:xfrm>
            <a:off x="720725" y="900113"/>
            <a:ext cx="6119813" cy="3441700"/>
          </a:xfrm>
          <a:prstGeom prst="rect">
            <a:avLst/>
          </a:prstGeom>
          <a:ln w="0">
            <a:noFill/>
          </a:ln>
        </p:spPr>
      </p:sp>
      <p:sp>
        <p:nvSpPr>
          <p:cNvPr id="410" name="PlaceHolder 3"/>
          <p:cNvSpPr>
            <a:spLocks noGrp="1"/>
          </p:cNvSpPr>
          <p:nvPr>
            <p:ph type="body"/>
          </p:nvPr>
        </p:nvSpPr>
        <p:spPr>
          <a:xfrm>
            <a:off x="720000" y="4680000"/>
            <a:ext cx="6119640" cy="48110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10</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347618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11</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163535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12</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2208822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1"/>
          <p:cNvSpPr>
            <a:spLocks noGrp="1"/>
          </p:cNvSpPr>
          <p:nvPr>
            <p:ph type="sldNum" idx="99"/>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D5DB6003-2C40-48F6-8BD9-65A728835CF0}" type="slidenum">
              <a:rPr lang="en-US" sz="1400" b="0" strike="noStrike" spc="-1">
                <a:solidFill>
                  <a:srgbClr val="000000"/>
                </a:solidFill>
                <a:latin typeface="Arial"/>
                <a:ea typeface="Noto Sans CJK JP:palt"/>
              </a:rPr>
              <a:t>13</a:t>
            </a:fld>
            <a:endParaRPr lang="en-US" sz="1400" b="0" strike="noStrike" spc="-1">
              <a:solidFill>
                <a:srgbClr val="000000"/>
              </a:solidFill>
              <a:latin typeface="Times New Roman"/>
            </a:endParaRPr>
          </a:p>
        </p:txBody>
      </p:sp>
      <p:sp>
        <p:nvSpPr>
          <p:cNvPr id="451" name="PlaceHolder 2"/>
          <p:cNvSpPr>
            <a:spLocks noGrp="1" noRot="1" noChangeAspect="1"/>
          </p:cNvSpPr>
          <p:nvPr>
            <p:ph type="sldImg"/>
          </p:nvPr>
        </p:nvSpPr>
        <p:spPr>
          <a:xfrm>
            <a:off x="720725" y="900113"/>
            <a:ext cx="6119813" cy="3441700"/>
          </a:xfrm>
          <a:prstGeom prst="rect">
            <a:avLst/>
          </a:prstGeom>
          <a:ln w="0">
            <a:noFill/>
          </a:ln>
        </p:spPr>
      </p:sp>
      <p:sp>
        <p:nvSpPr>
          <p:cNvPr id="452"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sldNum" idx="90"/>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37584848-F90F-4AB1-8F01-1A399F2C21C3}" type="slidenum">
              <a:rPr lang="en-US" sz="1400" b="0" strike="noStrike" spc="-1">
                <a:solidFill>
                  <a:srgbClr val="000000"/>
                </a:solidFill>
                <a:latin typeface="Arial"/>
                <a:ea typeface="Noto Sans CJK JP:palt"/>
              </a:rPr>
              <a:t>2</a:t>
            </a:fld>
            <a:endParaRPr lang="en-US" sz="1400" b="0" strike="noStrike" spc="-1">
              <a:solidFill>
                <a:srgbClr val="000000"/>
              </a:solidFill>
              <a:latin typeface="Times New Roman"/>
            </a:endParaRPr>
          </a:p>
        </p:txBody>
      </p:sp>
      <p:sp>
        <p:nvSpPr>
          <p:cNvPr id="424" name="PlaceHolder 2"/>
          <p:cNvSpPr>
            <a:spLocks noGrp="1" noRot="1" noChangeAspect="1"/>
          </p:cNvSpPr>
          <p:nvPr>
            <p:ph type="sldImg"/>
          </p:nvPr>
        </p:nvSpPr>
        <p:spPr>
          <a:xfrm>
            <a:off x="720725" y="900113"/>
            <a:ext cx="6119813" cy="3441700"/>
          </a:xfrm>
          <a:prstGeom prst="rect">
            <a:avLst/>
          </a:prstGeom>
          <a:ln w="0">
            <a:noFill/>
          </a:ln>
        </p:spPr>
      </p:sp>
      <p:sp>
        <p:nvSpPr>
          <p:cNvPr id="425"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sldNum" idx="93"/>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A99862D1-F2E1-45D1-8D3A-EE7A79E0DF4C}" type="slidenum">
              <a:rPr lang="en-US" sz="1400" b="0" strike="noStrike" spc="-1">
                <a:solidFill>
                  <a:srgbClr val="000000"/>
                </a:solidFill>
                <a:latin typeface="Arial"/>
                <a:ea typeface="Noto Sans CJK JP:palt"/>
              </a:rPr>
              <a:t>3</a:t>
            </a:fld>
            <a:endParaRPr lang="en-US" sz="1400" b="0" strike="noStrike" spc="-1">
              <a:solidFill>
                <a:srgbClr val="000000"/>
              </a:solidFill>
              <a:latin typeface="Times New Roman"/>
            </a:endParaRPr>
          </a:p>
        </p:txBody>
      </p:sp>
      <p:sp>
        <p:nvSpPr>
          <p:cNvPr id="433" name="PlaceHolder 2"/>
          <p:cNvSpPr>
            <a:spLocks noGrp="1" noRot="1" noChangeAspect="1"/>
          </p:cNvSpPr>
          <p:nvPr>
            <p:ph type="sldImg"/>
          </p:nvPr>
        </p:nvSpPr>
        <p:spPr>
          <a:xfrm>
            <a:off x="720725" y="900113"/>
            <a:ext cx="6119813" cy="3441700"/>
          </a:xfrm>
          <a:prstGeom prst="rect">
            <a:avLst/>
          </a:prstGeom>
          <a:ln w="0">
            <a:noFill/>
          </a:ln>
        </p:spPr>
      </p:sp>
      <p:sp>
        <p:nvSpPr>
          <p:cNvPr id="434"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p:cNvSpPr>
          <p:nvPr>
            <p:ph type="sldNum" idx="94"/>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3C4C3B4C-A32D-423E-9B9C-688D39ED1BBC}" type="slidenum">
              <a:rPr lang="en-US" sz="1400" b="0" strike="noStrike" spc="-1">
                <a:solidFill>
                  <a:srgbClr val="000000"/>
                </a:solidFill>
                <a:latin typeface="Arial"/>
                <a:ea typeface="Noto Sans CJK JP:palt"/>
              </a:rPr>
              <a:t>4</a:t>
            </a:fld>
            <a:endParaRPr lang="en-US" sz="1400" b="0" strike="noStrike" spc="-1">
              <a:solidFill>
                <a:srgbClr val="000000"/>
              </a:solidFill>
              <a:latin typeface="Times New Roman"/>
            </a:endParaRPr>
          </a:p>
        </p:txBody>
      </p:sp>
      <p:sp>
        <p:nvSpPr>
          <p:cNvPr id="436" name="PlaceHolder 2"/>
          <p:cNvSpPr>
            <a:spLocks noGrp="1" noRot="1" noChangeAspect="1"/>
          </p:cNvSpPr>
          <p:nvPr>
            <p:ph type="sldImg"/>
          </p:nvPr>
        </p:nvSpPr>
        <p:spPr>
          <a:xfrm>
            <a:off x="720725" y="900113"/>
            <a:ext cx="6119813" cy="3441700"/>
          </a:xfrm>
          <a:prstGeom prst="rect">
            <a:avLst/>
          </a:prstGeom>
          <a:ln w="0">
            <a:noFill/>
          </a:ln>
        </p:spPr>
      </p:sp>
      <p:sp>
        <p:nvSpPr>
          <p:cNvPr id="437"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5</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6</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179649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7</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103576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8</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271573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Num" idx="95"/>
          </p:nvPr>
        </p:nvSpPr>
        <p:spPr>
          <a:xfrm>
            <a:off x="4278960" y="10157400"/>
            <a:ext cx="3280320" cy="533880"/>
          </a:xfrm>
          <a:prstGeom prst="rect">
            <a:avLst/>
          </a:prstGeom>
          <a:noFill/>
          <a:ln w="0">
            <a:noFill/>
          </a:ln>
        </p:spPr>
        <p:txBody>
          <a:bodyPr lIns="0" tIns="0" rIns="0" bIns="0" anchor="b">
            <a:noAutofit/>
          </a:bodyPr>
          <a:lstStyle>
            <a:lvl1pPr indent="0" algn="r">
              <a:lnSpc>
                <a:spcPct val="100000"/>
              </a:lnSpc>
              <a:buNone/>
              <a:defRPr lang="en-US" sz="1400" b="0" strike="noStrike" spc="-1">
                <a:solidFill>
                  <a:srgbClr val="000000"/>
                </a:solidFill>
                <a:latin typeface="Arial"/>
                <a:ea typeface="Noto Sans CJK JP:palt"/>
              </a:defRPr>
            </a:lvl1pPr>
          </a:lstStyle>
          <a:p>
            <a:pPr indent="0" algn="r">
              <a:lnSpc>
                <a:spcPct val="100000"/>
              </a:lnSpc>
              <a:buNone/>
            </a:pPr>
            <a:fld id="{040A0C95-550D-438C-A241-4E67DE6A42EB}" type="slidenum">
              <a:rPr lang="en-US" sz="1400" b="0" strike="noStrike" spc="-1">
                <a:solidFill>
                  <a:srgbClr val="000000"/>
                </a:solidFill>
                <a:latin typeface="Arial"/>
                <a:ea typeface="Noto Sans CJK JP:palt"/>
              </a:rPr>
              <a:t>9</a:t>
            </a:fld>
            <a:endParaRPr lang="en-US" sz="1400" b="0" strike="noStrike" spc="-1">
              <a:solidFill>
                <a:srgbClr val="000000"/>
              </a:solidFill>
              <a:latin typeface="Times New Roman"/>
            </a:endParaRPr>
          </a:p>
        </p:txBody>
      </p:sp>
      <p:sp>
        <p:nvSpPr>
          <p:cNvPr id="439" name="PlaceHolder 2"/>
          <p:cNvSpPr>
            <a:spLocks noGrp="1" noRot="1" noChangeAspect="1"/>
          </p:cNvSpPr>
          <p:nvPr>
            <p:ph type="sldImg"/>
          </p:nvPr>
        </p:nvSpPr>
        <p:spPr>
          <a:xfrm>
            <a:off x="720725" y="900113"/>
            <a:ext cx="6119813" cy="3441700"/>
          </a:xfrm>
          <a:prstGeom prst="rect">
            <a:avLst/>
          </a:prstGeom>
          <a:ln w="0">
            <a:noFill/>
          </a:ln>
        </p:spPr>
      </p:sp>
      <p:sp>
        <p:nvSpPr>
          <p:cNvPr id="440" name="PlaceHolder 3"/>
          <p:cNvSpPr>
            <a:spLocks noGrp="1"/>
          </p:cNvSpPr>
          <p:nvPr>
            <p:ph type="body"/>
          </p:nvPr>
        </p:nvSpPr>
        <p:spPr>
          <a:xfrm>
            <a:off x="720000" y="4680000"/>
            <a:ext cx="6119640" cy="50396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136935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40181DC-CC6F-4F85-848C-8FD5260FA23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D10B28F-7F88-43EB-AD5C-F31A55EEE21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5B4B77C4-F71D-4FCC-9C74-2CF91F4EFBE8}"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Default 3">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1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2DBEB62-1E0D-47D1-8F99-550A1F5CD257}"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1AE39167-CD39-40BF-A942-646DA798A506}"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fault 5">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4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2A735A16-9423-4E23-90B3-43EA9CBD8B67}"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6D581F1-A6AE-4E45-AEFC-8006341E8217}"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Default 7">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C331DF05-497F-499A-9FE4-9DE7F8E8097C}"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9D6154FE-C8B2-498B-9D14-90AE5301A279}"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61FFE241-9431-4DF8-BDB8-100DB9C48834}"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28EFCFF9-C123-4452-9C92-2919D40EC39B}"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efault 11">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11"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35"/>
          </p:nvPr>
        </p:nvSpPr>
        <p:spPr/>
        <p:txBody>
          <a:bodyPr/>
          <a:lstStyle/>
          <a:p>
            <a:r>
              <a:t>Footer</a:t>
            </a:r>
          </a:p>
        </p:txBody>
      </p:sp>
      <p:sp>
        <p:nvSpPr>
          <p:cNvPr id="5" name="PlaceHolder 4"/>
          <p:cNvSpPr>
            <a:spLocks noGrp="1"/>
          </p:cNvSpPr>
          <p:nvPr>
            <p:ph type="sldNum" idx="36"/>
          </p:nvPr>
        </p:nvSpPr>
        <p:spPr/>
        <p:txBody>
          <a:bodyPr/>
          <a:lstStyle/>
          <a:p>
            <a:fld id="{D318FE2C-B93D-4FD2-AA54-FF07E3DCF614}" type="slidenum">
              <a:t>‹#›</a:t>
            </a:fld>
            <a:endParaRPr/>
          </a:p>
        </p:txBody>
      </p:sp>
      <p:sp>
        <p:nvSpPr>
          <p:cNvPr id="6" name="PlaceHolder 5"/>
          <p:cNvSpPr>
            <a:spLocks noGrp="1"/>
          </p:cNvSpPr>
          <p:nvPr>
            <p:ph type="dt" idx="3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Default 12">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lstStyle/>
          <a:p>
            <a:r>
              <a:t>Footer</a:t>
            </a:r>
          </a:p>
        </p:txBody>
      </p:sp>
      <p:sp>
        <p:nvSpPr>
          <p:cNvPr id="3" name="PlaceHolder 2"/>
          <p:cNvSpPr>
            <a:spLocks noGrp="1"/>
          </p:cNvSpPr>
          <p:nvPr>
            <p:ph type="sldNum" idx="39"/>
          </p:nvPr>
        </p:nvSpPr>
        <p:spPr/>
        <p:txBody>
          <a:bodyPr/>
          <a:lstStyle/>
          <a:p>
            <a:fld id="{FE400B74-C9A4-4695-86F9-464757D4BC8A}" type="slidenum">
              <a:t>‹#›</a:t>
            </a:fld>
            <a:endParaRPr/>
          </a:p>
        </p:txBody>
      </p:sp>
      <p:sp>
        <p:nvSpPr>
          <p:cNvPr id="4" name="PlaceHolder 3"/>
          <p:cNvSpPr>
            <a:spLocks noGrp="1"/>
          </p:cNvSpPr>
          <p:nvPr>
            <p:ph type="dt" idx="37"/>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Default 13">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lstStyle/>
          <a:p>
            <a:r>
              <a:t>Footer</a:t>
            </a:r>
          </a:p>
        </p:txBody>
      </p:sp>
      <p:sp>
        <p:nvSpPr>
          <p:cNvPr id="3" name="PlaceHolder 2"/>
          <p:cNvSpPr>
            <a:spLocks noGrp="1"/>
          </p:cNvSpPr>
          <p:nvPr>
            <p:ph type="sldNum" idx="42"/>
          </p:nvPr>
        </p:nvSpPr>
        <p:spPr/>
        <p:txBody>
          <a:bodyPr/>
          <a:lstStyle/>
          <a:p>
            <a:fld id="{EEE4C910-5D86-4A8B-AA5B-30109A111AB2}" type="slidenum">
              <a:t>‹#›</a:t>
            </a:fld>
            <a:endParaRPr/>
          </a:p>
        </p:txBody>
      </p:sp>
      <p:sp>
        <p:nvSpPr>
          <p:cNvPr id="4" name="PlaceHolder 3"/>
          <p:cNvSpPr>
            <a:spLocks noGrp="1"/>
          </p:cNvSpPr>
          <p:nvPr>
            <p:ph type="dt" idx="40"/>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efault 14">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52"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4" name="PlaceHolder 3"/>
          <p:cNvSpPr>
            <a:spLocks noGrp="1"/>
          </p:cNvSpPr>
          <p:nvPr>
            <p:ph type="ftr" idx="44"/>
          </p:nvPr>
        </p:nvSpPr>
        <p:spPr/>
        <p:txBody>
          <a:bodyPr/>
          <a:lstStyle/>
          <a:p>
            <a:r>
              <a:t>Footer</a:t>
            </a:r>
          </a:p>
        </p:txBody>
      </p:sp>
      <p:sp>
        <p:nvSpPr>
          <p:cNvPr id="5" name="PlaceHolder 4"/>
          <p:cNvSpPr>
            <a:spLocks noGrp="1"/>
          </p:cNvSpPr>
          <p:nvPr>
            <p:ph type="sldNum" idx="45"/>
          </p:nvPr>
        </p:nvSpPr>
        <p:spPr/>
        <p:txBody>
          <a:bodyPr/>
          <a:lstStyle/>
          <a:p>
            <a:fld id="{5F279733-54A1-4485-BAFF-CDB99ADE7127}" type="slidenum">
              <a:t>‹#›</a:t>
            </a:fld>
            <a:endParaRPr/>
          </a:p>
        </p:txBody>
      </p:sp>
      <p:sp>
        <p:nvSpPr>
          <p:cNvPr id="6" name="PlaceHolder 5"/>
          <p:cNvSpPr>
            <a:spLocks noGrp="1"/>
          </p:cNvSpPr>
          <p:nvPr>
            <p:ph type="dt" idx="43"/>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lstStyle/>
          <a:p>
            <a:r>
              <a:t>Footer</a:t>
            </a:r>
          </a:p>
        </p:txBody>
      </p:sp>
      <p:sp>
        <p:nvSpPr>
          <p:cNvPr id="3" name="PlaceHolder 2"/>
          <p:cNvSpPr>
            <a:spLocks noGrp="1"/>
          </p:cNvSpPr>
          <p:nvPr>
            <p:ph type="sldNum" idx="48"/>
          </p:nvPr>
        </p:nvSpPr>
        <p:spPr/>
        <p:txBody>
          <a:bodyPr/>
          <a:lstStyle/>
          <a:p>
            <a:fld id="{68F1B732-C9F2-4FDA-8B84-A324445ECB63}" type="slidenum">
              <a:t>‹#›</a:t>
            </a:fld>
            <a:endParaRPr/>
          </a:p>
        </p:txBody>
      </p:sp>
      <p:sp>
        <p:nvSpPr>
          <p:cNvPr id="4" name="PlaceHolder 3"/>
          <p:cNvSpPr>
            <a:spLocks noGrp="1"/>
          </p:cNvSpPr>
          <p:nvPr>
            <p:ph type="dt" idx="4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fault 16">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8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28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5" name="PlaceHolder 4"/>
          <p:cNvSpPr>
            <a:spLocks noGrp="1"/>
          </p:cNvSpPr>
          <p:nvPr>
            <p:ph type="ftr" idx="50"/>
          </p:nvPr>
        </p:nvSpPr>
        <p:spPr/>
        <p:txBody>
          <a:bodyPr/>
          <a:lstStyle/>
          <a:p>
            <a:r>
              <a:t>Footer</a:t>
            </a:r>
          </a:p>
        </p:txBody>
      </p:sp>
      <p:sp>
        <p:nvSpPr>
          <p:cNvPr id="6" name="PlaceHolder 5"/>
          <p:cNvSpPr>
            <a:spLocks noGrp="1"/>
          </p:cNvSpPr>
          <p:nvPr>
            <p:ph type="sldNum" idx="51"/>
          </p:nvPr>
        </p:nvSpPr>
        <p:spPr/>
        <p:txBody>
          <a:bodyPr/>
          <a:lstStyle/>
          <a:p>
            <a:fld id="{72D880EB-E182-444B-A2AD-F03847D8DA2C}" type="slidenum">
              <a:t>‹#›</a:t>
            </a:fld>
            <a:endParaRPr/>
          </a:p>
        </p:txBody>
      </p:sp>
      <p:sp>
        <p:nvSpPr>
          <p:cNvPr id="7" name="PlaceHolder 6"/>
          <p:cNvSpPr>
            <a:spLocks noGrp="1"/>
          </p:cNvSpPr>
          <p:nvPr>
            <p:ph type="dt" idx="4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Default 17">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lstStyle/>
          <a:p>
            <a:r>
              <a:t>Footer</a:t>
            </a:r>
          </a:p>
        </p:txBody>
      </p:sp>
      <p:sp>
        <p:nvSpPr>
          <p:cNvPr id="3" name="PlaceHolder 2"/>
          <p:cNvSpPr>
            <a:spLocks noGrp="1"/>
          </p:cNvSpPr>
          <p:nvPr>
            <p:ph type="sldNum" idx="54"/>
          </p:nvPr>
        </p:nvSpPr>
        <p:spPr/>
        <p:txBody>
          <a:bodyPr/>
          <a:lstStyle/>
          <a:p>
            <a:fld id="{39FDFC0B-D98F-4D01-9BE2-1867DE1C366D}" type="slidenum">
              <a:t>‹#›</a:t>
            </a:fld>
            <a:endParaRPr/>
          </a:p>
        </p:txBody>
      </p:sp>
      <p:sp>
        <p:nvSpPr>
          <p:cNvPr id="4" name="PlaceHolder 3"/>
          <p:cNvSpPr>
            <a:spLocks noGrp="1"/>
          </p:cNvSpPr>
          <p:nvPr>
            <p:ph type="dt" idx="5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efault 18">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56"/>
          </p:nvPr>
        </p:nvSpPr>
        <p:spPr/>
        <p:txBody>
          <a:bodyPr/>
          <a:lstStyle/>
          <a:p>
            <a:r>
              <a:t>Footer</a:t>
            </a:r>
          </a:p>
        </p:txBody>
      </p:sp>
      <p:sp>
        <p:nvSpPr>
          <p:cNvPr id="4" name="PlaceHolder 3"/>
          <p:cNvSpPr>
            <a:spLocks noGrp="1"/>
          </p:cNvSpPr>
          <p:nvPr>
            <p:ph type="sldNum" idx="57"/>
          </p:nvPr>
        </p:nvSpPr>
        <p:spPr/>
        <p:txBody>
          <a:bodyPr/>
          <a:lstStyle/>
          <a:p>
            <a:fld id="{D4EEB477-93A9-4E68-AE1A-F81A81E1A79F}" type="slidenum">
              <a:t>‹#›</a:t>
            </a:fld>
            <a:endParaRPr/>
          </a:p>
        </p:txBody>
      </p:sp>
      <p:sp>
        <p:nvSpPr>
          <p:cNvPr id="5" name="PlaceHolder 4"/>
          <p:cNvSpPr>
            <a:spLocks noGrp="1"/>
          </p:cNvSpPr>
          <p:nvPr>
            <p:ph type="dt" idx="5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19">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lstStyle/>
          <a:p>
            <a:r>
              <a:t>Footer</a:t>
            </a:r>
          </a:p>
        </p:txBody>
      </p:sp>
      <p:sp>
        <p:nvSpPr>
          <p:cNvPr id="3" name="PlaceHolder 2"/>
          <p:cNvSpPr>
            <a:spLocks noGrp="1"/>
          </p:cNvSpPr>
          <p:nvPr>
            <p:ph type="sldNum" idx="60"/>
          </p:nvPr>
        </p:nvSpPr>
        <p:spPr/>
        <p:txBody>
          <a:bodyPr/>
          <a:lstStyle/>
          <a:p>
            <a:fld id="{560610FF-6E58-488D-9827-0B5ED795E12F}" type="slidenum">
              <a:t>‹#›</a:t>
            </a:fld>
            <a:endParaRPr/>
          </a:p>
        </p:txBody>
      </p:sp>
      <p:sp>
        <p:nvSpPr>
          <p:cNvPr id="4" name="PlaceHolder 3"/>
          <p:cNvSpPr>
            <a:spLocks noGrp="1"/>
          </p:cNvSpPr>
          <p:nvPr>
            <p:ph type="dt" idx="58"/>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20">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lstStyle/>
          <a:p>
            <a:r>
              <a:t>Footer</a:t>
            </a:r>
          </a:p>
        </p:txBody>
      </p:sp>
      <p:sp>
        <p:nvSpPr>
          <p:cNvPr id="3" name="PlaceHolder 2"/>
          <p:cNvSpPr>
            <a:spLocks noGrp="1"/>
          </p:cNvSpPr>
          <p:nvPr>
            <p:ph type="sldNum" idx="63"/>
          </p:nvPr>
        </p:nvSpPr>
        <p:spPr/>
        <p:txBody>
          <a:bodyPr/>
          <a:lstStyle/>
          <a:p>
            <a:fld id="{32C53911-D9B8-47CB-8C1C-D4A5DA6D3A43}" type="slidenum">
              <a:t>‹#›</a:t>
            </a:fld>
            <a:endParaRPr/>
          </a:p>
        </p:txBody>
      </p:sp>
      <p:sp>
        <p:nvSpPr>
          <p:cNvPr id="4" name="PlaceHolder 3"/>
          <p:cNvSpPr>
            <a:spLocks noGrp="1"/>
          </p:cNvSpPr>
          <p:nvPr>
            <p:ph type="dt" idx="61"/>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65"/>
          </p:nvPr>
        </p:nvSpPr>
        <p:spPr/>
        <p:txBody>
          <a:bodyPr/>
          <a:lstStyle/>
          <a:p>
            <a:r>
              <a:t>Footer</a:t>
            </a:r>
          </a:p>
        </p:txBody>
      </p:sp>
      <p:sp>
        <p:nvSpPr>
          <p:cNvPr id="3" name="PlaceHolder 2"/>
          <p:cNvSpPr>
            <a:spLocks noGrp="1"/>
          </p:cNvSpPr>
          <p:nvPr>
            <p:ph type="sldNum" idx="66"/>
          </p:nvPr>
        </p:nvSpPr>
        <p:spPr/>
        <p:txBody>
          <a:bodyPr/>
          <a:lstStyle/>
          <a:p>
            <a:fld id="{3C0A630E-55DF-48CF-82EC-103241224055}" type="slidenum">
              <a:t>‹#›</a:t>
            </a:fld>
            <a:endParaRPr/>
          </a:p>
        </p:txBody>
      </p:sp>
      <p:sp>
        <p:nvSpPr>
          <p:cNvPr id="4" name="PlaceHolder 3"/>
          <p:cNvSpPr>
            <a:spLocks noGrp="1"/>
          </p:cNvSpPr>
          <p:nvPr>
            <p:ph type="dt" idx="6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6"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
        <p:nvSpPr>
          <p:cNvPr id="4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dk1"/>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4" name="PlaceHolder 1"/>
          <p:cNvSpPr>
            <a:spLocks noGrp="1"/>
          </p:cNvSpPr>
          <p:nvPr>
            <p:ph type="title"/>
          </p:nvPr>
        </p:nvSpPr>
        <p:spPr>
          <a:xfrm>
            <a:off x="1260360" y="928800"/>
            <a:ext cx="7559280" cy="1972800"/>
          </a:xfrm>
          <a:prstGeom prst="rect">
            <a:avLst/>
          </a:prstGeom>
          <a:noFill/>
          <a:ln w="0">
            <a:noFill/>
          </a:ln>
        </p:spPr>
        <p:txBody>
          <a:bodyPr lIns="0" tIns="0" rIns="0" bIns="0" anchor="b">
            <a:noAutofit/>
          </a:bodyPr>
          <a:lstStyle/>
          <a:p>
            <a:pPr indent="0" algn="ctr">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2"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3"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4"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5"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6"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gn="ctr">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67" name="PlaceHolder 2"/>
          <p:cNvSpPr>
            <a:spLocks noGrp="1"/>
          </p:cNvSpPr>
          <p:nvPr>
            <p:ph type="body"/>
          </p:nvPr>
        </p:nvSpPr>
        <p:spPr>
          <a:xfrm>
            <a:off x="4286160" y="816120"/>
            <a:ext cx="5101920" cy="403020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8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Fifth level</a:t>
            </a:r>
          </a:p>
        </p:txBody>
      </p:sp>
      <p:sp>
        <p:nvSpPr>
          <p:cNvPr id="68"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9"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0"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1"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2"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3"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gn="ctr">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74" name="PlaceHolder 2"/>
          <p:cNvSpPr>
            <a:spLocks noGrp="1"/>
          </p:cNvSpPr>
          <p:nvPr>
            <p:ph type="body"/>
          </p:nvPr>
        </p:nvSpPr>
        <p:spPr>
          <a:xfrm>
            <a:off x="4286160" y="816120"/>
            <a:ext cx="5101920" cy="4030200"/>
          </a:xfrm>
          <a:prstGeom prst="rect">
            <a:avLst/>
          </a:prstGeom>
          <a:noFill/>
          <a:ln w="0">
            <a:noFill/>
          </a:ln>
        </p:spPr>
        <p:txBody>
          <a:bodyPr lIns="90000" tIns="45000" rIns="90000" bIns="45000" anchor="t">
            <a:noAutofit/>
          </a:bodyPr>
          <a:lstStyle/>
          <a:p>
            <a:pPr marL="432000" indent="-324000">
              <a:spcBef>
                <a:spcPts val="1417"/>
              </a:spcBef>
              <a:buClr>
                <a:srgbClr val="FFFFFF"/>
              </a:buClr>
              <a:buSzPct val="45000"/>
              <a:buFont typeface="Wingdings" charset="2"/>
              <a:buChar char=""/>
            </a:pPr>
            <a:r>
              <a:rPr lang="en-US" sz="3200" b="0" strike="noStrike" spc="-1">
                <a:solidFill>
                  <a:schemeClr val="dk1"/>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3200" b="0" strike="noStrike" spc="-1">
                <a:solidFill>
                  <a:schemeClr val="dk1"/>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3200" b="0" strike="noStrike" spc="-1">
                <a:solidFill>
                  <a:schemeClr val="dk1"/>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3200" b="0" strike="noStrike" spc="-1">
                <a:solidFill>
                  <a:schemeClr val="dk1"/>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Seventh Outline Level</a:t>
            </a:r>
          </a:p>
        </p:txBody>
      </p:sp>
      <p:sp>
        <p:nvSpPr>
          <p:cNvPr id="75"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6"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7"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8"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79"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80"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81" name="PlaceHolder 1"/>
          <p:cNvSpPr>
            <a:spLocks noGrp="1"/>
          </p:cNvSpPr>
          <p:nvPr>
            <p:ph type="title"/>
          </p:nvPr>
        </p:nvSpPr>
        <p:spPr>
          <a:xfrm>
            <a:off x="1260360" y="928800"/>
            <a:ext cx="7559280" cy="1972800"/>
          </a:xfrm>
          <a:prstGeom prst="rect">
            <a:avLst/>
          </a:prstGeom>
          <a:noFill/>
          <a:ln w="0">
            <a:noFill/>
          </a:ln>
        </p:spPr>
        <p:txBody>
          <a:bodyPr lIns="0" tIns="0" rIns="0" bIns="0" anchor="b">
            <a:noAutofit/>
          </a:bodyPr>
          <a:lstStyle/>
          <a:p>
            <a:pPr indent="0" algn="ctr">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
        <p:nvSpPr>
          <p:cNvPr id="82" name="PlaceHolder 2"/>
          <p:cNvSpPr>
            <a:spLocks noGrp="1"/>
          </p:cNvSpPr>
          <p:nvPr>
            <p:ph type="dt" idx="1"/>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83" name="PlaceHolder 3"/>
          <p:cNvSpPr>
            <a:spLocks noGrp="1"/>
          </p:cNvSpPr>
          <p:nvPr>
            <p:ph type="ftr" idx="2"/>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84" name="PlaceHolder 4"/>
          <p:cNvSpPr>
            <a:spLocks noGrp="1"/>
          </p:cNvSpPr>
          <p:nvPr>
            <p:ph type="sldNum" idx="3"/>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AEB001BB-65CD-47DE-8A21-4C1564B8BEA7}"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7"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88"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89"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0"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1"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2"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93" name="PlaceHolder 2"/>
          <p:cNvSpPr>
            <a:spLocks noGrp="1"/>
          </p:cNvSpPr>
          <p:nvPr>
            <p:ph type="body"/>
          </p:nvPr>
        </p:nvSpPr>
        <p:spPr>
          <a:xfrm>
            <a:off x="504000" y="1326600"/>
            <a:ext cx="9071280" cy="328788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94" name="PlaceHolder 3"/>
          <p:cNvSpPr>
            <a:spLocks noGrp="1"/>
          </p:cNvSpPr>
          <p:nvPr>
            <p:ph type="dt" idx="4"/>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95" name="PlaceHolder 4"/>
          <p:cNvSpPr>
            <a:spLocks noGrp="1"/>
          </p:cNvSpPr>
          <p:nvPr>
            <p:ph type="ftr" idx="5"/>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96" name="PlaceHolder 5"/>
          <p:cNvSpPr>
            <a:spLocks noGrp="1"/>
          </p:cNvSpPr>
          <p:nvPr>
            <p:ph type="sldNum" idx="6"/>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476D7FDA-30DF-40C8-9AF1-9BCDC8150445}"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7"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8"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9"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0"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1"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2" name="PlaceHolder 1"/>
          <p:cNvSpPr>
            <a:spLocks noGrp="1"/>
          </p:cNvSpPr>
          <p:nvPr>
            <p:ph type="title"/>
          </p:nvPr>
        </p:nvSpPr>
        <p:spPr>
          <a:xfrm>
            <a:off x="7299360" y="71280"/>
            <a:ext cx="2383920" cy="4543200"/>
          </a:xfrm>
          <a:prstGeom prst="rect">
            <a:avLst/>
          </a:prstGeom>
          <a:noFill/>
          <a:ln w="0">
            <a:noFill/>
          </a:ln>
        </p:spPr>
        <p:txBody>
          <a:bodyPr vert="eaVert"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03" name="PlaceHolder 2"/>
          <p:cNvSpPr>
            <a:spLocks noGrp="1"/>
          </p:cNvSpPr>
          <p:nvPr>
            <p:ph type="body"/>
          </p:nvPr>
        </p:nvSpPr>
        <p:spPr>
          <a:xfrm>
            <a:off x="144360" y="71280"/>
            <a:ext cx="7002000" cy="454320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04" name="PlaceHolder 3"/>
          <p:cNvSpPr>
            <a:spLocks noGrp="1"/>
          </p:cNvSpPr>
          <p:nvPr>
            <p:ph type="dt" idx="7"/>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05" name="PlaceHolder 4"/>
          <p:cNvSpPr>
            <a:spLocks noGrp="1"/>
          </p:cNvSpPr>
          <p:nvPr>
            <p:ph type="ftr" idx="8"/>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06" name="PlaceHolder 5"/>
          <p:cNvSpPr>
            <a:spLocks noGrp="1"/>
          </p:cNvSpPr>
          <p:nvPr>
            <p:ph type="sldNum" idx="9"/>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53AC0C47-78EC-4E79-8FCE-C988F8FC9A53}"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7"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8"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9"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10"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11"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12"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13" name="PlaceHolder 2"/>
          <p:cNvSpPr>
            <a:spLocks noGrp="1"/>
          </p:cNvSpPr>
          <p:nvPr>
            <p:ph type="body"/>
          </p:nvPr>
        </p:nvSpPr>
        <p:spPr>
          <a:xfrm>
            <a:off x="504000" y="1326600"/>
            <a:ext cx="9071280" cy="328788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14" name="PlaceHolder 3"/>
          <p:cNvSpPr>
            <a:spLocks noGrp="1"/>
          </p:cNvSpPr>
          <p:nvPr>
            <p:ph type="dt" idx="10"/>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15" name="PlaceHolder 4"/>
          <p:cNvSpPr>
            <a:spLocks noGrp="1"/>
          </p:cNvSpPr>
          <p:nvPr>
            <p:ph type="ftr" idx="11"/>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16" name="PlaceHolder 5"/>
          <p:cNvSpPr>
            <a:spLocks noGrp="1"/>
          </p:cNvSpPr>
          <p:nvPr>
            <p:ph type="sldNum" idx="12"/>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BBD83A8A-F9D3-43BB-84F7-05D1CB8C4F66}"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9"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20"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21"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22"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23"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24" name="PlaceHolder 1"/>
          <p:cNvSpPr>
            <a:spLocks noGrp="1"/>
          </p:cNvSpPr>
          <p:nvPr>
            <p:ph type="title"/>
          </p:nvPr>
        </p:nvSpPr>
        <p:spPr>
          <a:xfrm>
            <a:off x="687240" y="1414440"/>
            <a:ext cx="8694360" cy="2356920"/>
          </a:xfrm>
          <a:prstGeom prst="rect">
            <a:avLst/>
          </a:prstGeom>
          <a:noFill/>
          <a:ln w="0">
            <a:noFill/>
          </a:ln>
        </p:spPr>
        <p:txBody>
          <a:bodyPr lIns="0" tIns="0" rIns="0" bIns="0" anchor="b">
            <a:noAutofit/>
          </a:bodyPr>
          <a:lstStyle/>
          <a:p>
            <a:pPr indent="0">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
        <p:nvSpPr>
          <p:cNvPr id="125" name="PlaceHolder 2"/>
          <p:cNvSpPr>
            <a:spLocks noGrp="1"/>
          </p:cNvSpPr>
          <p:nvPr>
            <p:ph type="body"/>
          </p:nvPr>
        </p:nvSpPr>
        <p:spPr>
          <a:xfrm>
            <a:off x="687240" y="3794040"/>
            <a:ext cx="8694360" cy="12409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2400" b="0" strike="noStrike" spc="-1">
                <a:solidFill>
                  <a:schemeClr val="dk1">
                    <a:tint val="75000"/>
                  </a:schemeClr>
                </a:solidFill>
                <a:latin typeface="Arial"/>
              </a:rPr>
              <a:t>Click to edit Master text styles</a:t>
            </a:r>
            <a:endParaRPr lang="en-US" sz="2400" b="0" strike="noStrike" spc="-1">
              <a:solidFill>
                <a:schemeClr val="dk1"/>
              </a:solidFill>
              <a:latin typeface="Arial"/>
            </a:endParaRPr>
          </a:p>
        </p:txBody>
      </p:sp>
      <p:sp>
        <p:nvSpPr>
          <p:cNvPr id="126" name="PlaceHolder 3"/>
          <p:cNvSpPr>
            <a:spLocks noGrp="1"/>
          </p:cNvSpPr>
          <p:nvPr>
            <p:ph type="dt" idx="13"/>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27" name="PlaceHolder 4"/>
          <p:cNvSpPr>
            <a:spLocks noGrp="1"/>
          </p:cNvSpPr>
          <p:nvPr>
            <p:ph type="ftr" idx="14"/>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28" name="PlaceHolder 5"/>
          <p:cNvSpPr>
            <a:spLocks noGrp="1"/>
          </p:cNvSpPr>
          <p:nvPr>
            <p:ph type="sldNum" idx="15"/>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5C48B511-A873-407C-9868-CEA19C7E4295}"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9"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30"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31"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32"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33"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34"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35" name="PlaceHolder 2"/>
          <p:cNvSpPr>
            <a:spLocks noGrp="1"/>
          </p:cNvSpPr>
          <p:nvPr>
            <p:ph type="body"/>
          </p:nvPr>
        </p:nvSpPr>
        <p:spPr>
          <a:xfrm>
            <a:off x="503280" y="1327320"/>
            <a:ext cx="4458960" cy="328752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36" name="PlaceHolder 3"/>
          <p:cNvSpPr>
            <a:spLocks noGrp="1"/>
          </p:cNvSpPr>
          <p:nvPr>
            <p:ph type="body"/>
          </p:nvPr>
        </p:nvSpPr>
        <p:spPr>
          <a:xfrm>
            <a:off x="5114880" y="1327320"/>
            <a:ext cx="4460400" cy="328752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37" name="PlaceHolder 4"/>
          <p:cNvSpPr>
            <a:spLocks noGrp="1"/>
          </p:cNvSpPr>
          <p:nvPr>
            <p:ph type="dt" idx="16"/>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38" name="PlaceHolder 5"/>
          <p:cNvSpPr>
            <a:spLocks noGrp="1"/>
          </p:cNvSpPr>
          <p:nvPr>
            <p:ph type="ftr" idx="17"/>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39" name="PlaceHolder 6"/>
          <p:cNvSpPr>
            <a:spLocks noGrp="1"/>
          </p:cNvSpPr>
          <p:nvPr>
            <p:ph type="sldNum" idx="18"/>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42B27F96-24A8-46B3-8FFE-D920969E26F9}"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4"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5"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6"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7"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8" name="PlaceHolder 1"/>
          <p:cNvSpPr>
            <a:spLocks noGrp="1"/>
          </p:cNvSpPr>
          <p:nvPr>
            <p:ph type="title"/>
          </p:nvPr>
        </p:nvSpPr>
        <p:spPr>
          <a:xfrm>
            <a:off x="693720" y="301680"/>
            <a:ext cx="8694360" cy="109656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49" name="PlaceHolder 2"/>
          <p:cNvSpPr>
            <a:spLocks noGrp="1"/>
          </p:cNvSpPr>
          <p:nvPr>
            <p:ph type="body"/>
          </p:nvPr>
        </p:nvSpPr>
        <p:spPr>
          <a:xfrm>
            <a:off x="693720" y="1390680"/>
            <a:ext cx="426528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150" name="PlaceHolder 3"/>
          <p:cNvSpPr>
            <a:spLocks noGrp="1"/>
          </p:cNvSpPr>
          <p:nvPr>
            <p:ph type="body"/>
          </p:nvPr>
        </p:nvSpPr>
        <p:spPr>
          <a:xfrm>
            <a:off x="693720" y="2071800"/>
            <a:ext cx="426528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51" name="PlaceHolder 4"/>
          <p:cNvSpPr>
            <a:spLocks noGrp="1"/>
          </p:cNvSpPr>
          <p:nvPr>
            <p:ph type="body"/>
          </p:nvPr>
        </p:nvSpPr>
        <p:spPr>
          <a:xfrm>
            <a:off x="5103720" y="1390680"/>
            <a:ext cx="428436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152" name="PlaceHolder 5"/>
          <p:cNvSpPr>
            <a:spLocks noGrp="1"/>
          </p:cNvSpPr>
          <p:nvPr>
            <p:ph type="body"/>
          </p:nvPr>
        </p:nvSpPr>
        <p:spPr>
          <a:xfrm>
            <a:off x="5103720" y="2071800"/>
            <a:ext cx="428436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53" name="PlaceHolder 6"/>
          <p:cNvSpPr>
            <a:spLocks noGrp="1"/>
          </p:cNvSpPr>
          <p:nvPr>
            <p:ph type="dt" idx="19"/>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54" name="PlaceHolder 7"/>
          <p:cNvSpPr>
            <a:spLocks noGrp="1"/>
          </p:cNvSpPr>
          <p:nvPr>
            <p:ph type="ftr" idx="20"/>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55" name="PlaceHolder 8"/>
          <p:cNvSpPr>
            <a:spLocks noGrp="1"/>
          </p:cNvSpPr>
          <p:nvPr>
            <p:ph type="sldNum" idx="21"/>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DF3C129-05E8-4A4C-BB2B-2142FCE2B1F8}"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6"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57"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58"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59"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0"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1"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62" name="PlaceHolder 2"/>
          <p:cNvSpPr>
            <a:spLocks noGrp="1"/>
          </p:cNvSpPr>
          <p:nvPr>
            <p:ph type="dt" idx="22"/>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63" name="PlaceHolder 3"/>
          <p:cNvSpPr>
            <a:spLocks noGrp="1"/>
          </p:cNvSpPr>
          <p:nvPr>
            <p:ph type="ftr" idx="23"/>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64" name="PlaceHolder 4"/>
          <p:cNvSpPr>
            <a:spLocks noGrp="1"/>
          </p:cNvSpPr>
          <p:nvPr>
            <p:ph type="sldNum" idx="24"/>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683294D0-BF5B-49E0-A710-D539CB1DE840}"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8"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9"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0"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1" name="PlaceHolder 1"/>
          <p:cNvSpPr>
            <a:spLocks noGrp="1"/>
          </p:cNvSpPr>
          <p:nvPr>
            <p:ph type="title"/>
          </p:nvPr>
        </p:nvSpPr>
        <p:spPr>
          <a:xfrm>
            <a:off x="144000" y="3888000"/>
            <a:ext cx="8999640" cy="658080"/>
          </a:xfrm>
          <a:prstGeom prst="rect">
            <a:avLst/>
          </a:prstGeom>
          <a:noFill/>
          <a:ln w="0">
            <a:noFill/>
          </a:ln>
        </p:spPr>
        <p:txBody>
          <a:bodyPr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2" name="PlaceHolder 2"/>
          <p:cNvSpPr>
            <a:spLocks noGrp="1"/>
          </p:cNvSpPr>
          <p:nvPr>
            <p:ph type="body"/>
          </p:nvPr>
        </p:nvSpPr>
        <p:spPr>
          <a:xfrm>
            <a:off x="1584000" y="648000"/>
            <a:ext cx="6479280" cy="259848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6"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7"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8"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9"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0"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1" name="PlaceHolder 1"/>
          <p:cNvSpPr>
            <a:spLocks noGrp="1"/>
          </p:cNvSpPr>
          <p:nvPr>
            <p:ph type="dt" idx="25"/>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72" name="PlaceHolder 2"/>
          <p:cNvSpPr>
            <a:spLocks noGrp="1"/>
          </p:cNvSpPr>
          <p:nvPr>
            <p:ph type="ftr" idx="26"/>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73" name="PlaceHolder 3"/>
          <p:cNvSpPr>
            <a:spLocks noGrp="1"/>
          </p:cNvSpPr>
          <p:nvPr>
            <p:ph type="sldNum" idx="27"/>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783B8DD4-FA4F-45D7-B254-6CFAC5E94F94}"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
        <p:nvSpPr>
          <p:cNvPr id="17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Calibri"/>
              </a:rPr>
              <a:t>Click to edit the title text format</a:t>
            </a:r>
          </a:p>
        </p:txBody>
      </p:sp>
      <p:sp>
        <p:nvSpPr>
          <p:cNvPr id="17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solidFill>
                  <a:schemeClr val="dk1"/>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6"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7"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8"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9"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80"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81"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182" name="PlaceHolder 2"/>
          <p:cNvSpPr>
            <a:spLocks noGrp="1"/>
          </p:cNvSpPr>
          <p:nvPr>
            <p:ph type="body"/>
          </p:nvPr>
        </p:nvSpPr>
        <p:spPr>
          <a:xfrm>
            <a:off x="4286160" y="816120"/>
            <a:ext cx="5101920" cy="403020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8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Fifth level</a:t>
            </a:r>
          </a:p>
        </p:txBody>
      </p:sp>
      <p:sp>
        <p:nvSpPr>
          <p:cNvPr id="183"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
        <p:nvSpPr>
          <p:cNvPr id="184" name="PlaceHolder 4"/>
          <p:cNvSpPr>
            <a:spLocks noGrp="1"/>
          </p:cNvSpPr>
          <p:nvPr>
            <p:ph type="dt" idx="28"/>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85" name="PlaceHolder 5"/>
          <p:cNvSpPr>
            <a:spLocks noGrp="1"/>
          </p:cNvSpPr>
          <p:nvPr>
            <p:ph type="ftr" idx="29"/>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86" name="PlaceHolder 6"/>
          <p:cNvSpPr>
            <a:spLocks noGrp="1"/>
          </p:cNvSpPr>
          <p:nvPr>
            <p:ph type="sldNum" idx="3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7A60EEA0-F2D0-4EC4-9CDD-7C494E095ACB}"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7"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88"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89"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90" name="Freeform: Shape 9"/>
          <p:cNvSpPr/>
          <p:nvPr/>
        </p:nvSpPr>
        <p:spPr>
          <a:xfrm>
            <a:off x="1900800" y="5204880"/>
            <a:ext cx="7464960" cy="6840"/>
          </a:xfrm>
          <a:custGeom>
            <a:avLst/>
            <a:gdLst>
              <a:gd name="textAreaLeft" fmla="*/ 720 w 7464960"/>
              <a:gd name="textAreaRight" fmla="*/ 7464240 w 7464960"/>
              <a:gd name="textAreaTop" fmla="*/ 720 h 6840"/>
              <a:gd name="textAreaBottom" fmla="*/ 6120 h 6840"/>
            </a:gdLst>
            <a:ahLst/>
            <a:cxnLst/>
            <a:rect l="textAreaLeft" t="textAreaTop" r="textAreaRight" b="textAreaBottom"/>
            <a:pathLst>
              <a:path w="20737" h="127">
                <a:moveTo>
                  <a:pt x="10" y="0"/>
                </a:moveTo>
                <a:arcTo wR="10" hR="10" stAng="16200000" swAng="-5400000"/>
                <a:lnTo>
                  <a:pt x="0" y="10"/>
                </a:lnTo>
                <a:arcTo wR="10" hR="10" stAng="10800000" swAng="-5400000"/>
                <a:lnTo>
                  <a:pt x="20727" y="20"/>
                </a:lnTo>
                <a:arcTo wR="10" hR="10" stAng="5400000" swAng="-5400000"/>
                <a:lnTo>
                  <a:pt x="20737"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91"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92"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193" name="PlaceHolder 2"/>
          <p:cNvSpPr>
            <a:spLocks noGrp="1"/>
          </p:cNvSpPr>
          <p:nvPr>
            <p:ph type="body"/>
          </p:nvPr>
        </p:nvSpPr>
        <p:spPr>
          <a:xfrm>
            <a:off x="4286160" y="816120"/>
            <a:ext cx="5101920" cy="4030200"/>
          </a:xfrm>
          <a:prstGeom prst="rect">
            <a:avLst/>
          </a:prstGeom>
          <a:noFill/>
          <a:ln w="0">
            <a:noFill/>
          </a:ln>
        </p:spPr>
        <p:txBody>
          <a:bodyPr lIns="90000" tIns="45000" rIns="90000" bIns="45000" anchor="t">
            <a:noAutofit/>
          </a:bodyPr>
          <a:lstStyle/>
          <a:p>
            <a:pPr marL="432000" indent="-324000">
              <a:spcBef>
                <a:spcPts val="1417"/>
              </a:spcBef>
              <a:buClr>
                <a:srgbClr val="FFFFFF"/>
              </a:buClr>
              <a:buSzPct val="45000"/>
              <a:buFont typeface="Wingdings" charset="2"/>
              <a:buChar char=""/>
            </a:pPr>
            <a:r>
              <a:rPr lang="en-US" sz="3200" b="0" strike="noStrike" spc="-1">
                <a:solidFill>
                  <a:schemeClr val="dk1"/>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3200" b="0" strike="noStrike" spc="-1">
                <a:solidFill>
                  <a:schemeClr val="dk1"/>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3200" b="0" strike="noStrike" spc="-1">
                <a:solidFill>
                  <a:schemeClr val="dk1"/>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3200" b="0" strike="noStrike" spc="-1">
                <a:solidFill>
                  <a:schemeClr val="dk1"/>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Seventh Outline Level</a:t>
            </a:r>
          </a:p>
        </p:txBody>
      </p:sp>
      <p:sp>
        <p:nvSpPr>
          <p:cNvPr id="194"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
        <p:nvSpPr>
          <p:cNvPr id="195" name="PlaceHolder 4"/>
          <p:cNvSpPr>
            <a:spLocks noGrp="1"/>
          </p:cNvSpPr>
          <p:nvPr>
            <p:ph type="dt" idx="31"/>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196" name="PlaceHolder 5"/>
          <p:cNvSpPr>
            <a:spLocks noGrp="1"/>
          </p:cNvSpPr>
          <p:nvPr>
            <p:ph type="ftr" idx="32"/>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197" name="PlaceHolder 6"/>
          <p:cNvSpPr>
            <a:spLocks noGrp="1"/>
          </p:cNvSpPr>
          <p:nvPr>
            <p:ph type="sldNum" idx="33"/>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4917E282-FEC4-42C2-BA83-07084B9F1C98}"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8"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99"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0"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1"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2"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3"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4"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5"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6" name="PlaceHolder 1"/>
          <p:cNvSpPr>
            <a:spLocks noGrp="1"/>
          </p:cNvSpPr>
          <p:nvPr>
            <p:ph type="title"/>
          </p:nvPr>
        </p:nvSpPr>
        <p:spPr>
          <a:xfrm>
            <a:off x="1260360" y="928800"/>
            <a:ext cx="7559280" cy="1972800"/>
          </a:xfrm>
          <a:prstGeom prst="rect">
            <a:avLst/>
          </a:prstGeom>
          <a:noFill/>
          <a:ln w="0">
            <a:noFill/>
          </a:ln>
        </p:spPr>
        <p:txBody>
          <a:bodyPr lIns="0" tIns="0" rIns="0" bIns="0" anchor="b">
            <a:noAutofit/>
          </a:bodyPr>
          <a:lstStyle/>
          <a:p>
            <a:pPr indent="0" algn="ctr">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
        <p:nvSpPr>
          <p:cNvPr id="207" name="PlaceHolder 2"/>
          <p:cNvSpPr>
            <a:spLocks noGrp="1"/>
          </p:cNvSpPr>
          <p:nvPr>
            <p:ph type="dt" idx="34"/>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08" name="PlaceHolder 3"/>
          <p:cNvSpPr>
            <a:spLocks noGrp="1"/>
          </p:cNvSpPr>
          <p:nvPr>
            <p:ph type="ftr" idx="35"/>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09" name="PlaceHolder 4"/>
          <p:cNvSpPr>
            <a:spLocks noGrp="1"/>
          </p:cNvSpPr>
          <p:nvPr>
            <p:ph type="sldNum" idx="36"/>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ACFB1F24-FB9F-4E88-BFA2-5A5609C75EF3}"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2"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3"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4"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5"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6"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7"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8"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9"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0"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21" name="PlaceHolder 2"/>
          <p:cNvSpPr>
            <a:spLocks noGrp="1"/>
          </p:cNvSpPr>
          <p:nvPr>
            <p:ph type="body"/>
          </p:nvPr>
        </p:nvSpPr>
        <p:spPr>
          <a:xfrm>
            <a:off x="504000" y="1326600"/>
            <a:ext cx="9071640" cy="328788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22" name="PlaceHolder 3"/>
          <p:cNvSpPr>
            <a:spLocks noGrp="1"/>
          </p:cNvSpPr>
          <p:nvPr>
            <p:ph type="dt" idx="37"/>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23" name="PlaceHolder 4"/>
          <p:cNvSpPr>
            <a:spLocks noGrp="1"/>
          </p:cNvSpPr>
          <p:nvPr>
            <p:ph type="ftr" idx="38"/>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24" name="PlaceHolder 5"/>
          <p:cNvSpPr>
            <a:spLocks noGrp="1"/>
          </p:cNvSpPr>
          <p:nvPr>
            <p:ph type="sldNum" idx="39"/>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64B9F171-1360-4531-9AC9-010768E99894}"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5"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6"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7"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8"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9"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0"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1"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2"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3" name="PlaceHolder 1"/>
          <p:cNvSpPr>
            <a:spLocks noGrp="1"/>
          </p:cNvSpPr>
          <p:nvPr>
            <p:ph type="title"/>
          </p:nvPr>
        </p:nvSpPr>
        <p:spPr>
          <a:xfrm>
            <a:off x="7299360" y="71280"/>
            <a:ext cx="2383920" cy="4543200"/>
          </a:xfrm>
          <a:prstGeom prst="rect">
            <a:avLst/>
          </a:prstGeom>
          <a:noFill/>
          <a:ln w="0">
            <a:noFill/>
          </a:ln>
        </p:spPr>
        <p:txBody>
          <a:bodyPr vert="eaVert"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34" name="PlaceHolder 2"/>
          <p:cNvSpPr>
            <a:spLocks noGrp="1"/>
          </p:cNvSpPr>
          <p:nvPr>
            <p:ph type="body"/>
          </p:nvPr>
        </p:nvSpPr>
        <p:spPr>
          <a:xfrm>
            <a:off x="144360" y="71280"/>
            <a:ext cx="7002000" cy="454320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35" name="PlaceHolder 3"/>
          <p:cNvSpPr>
            <a:spLocks noGrp="1"/>
          </p:cNvSpPr>
          <p:nvPr>
            <p:ph type="dt" idx="40"/>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36" name="PlaceHolder 4"/>
          <p:cNvSpPr>
            <a:spLocks noGrp="1"/>
          </p:cNvSpPr>
          <p:nvPr>
            <p:ph type="ftr" idx="41"/>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37" name="PlaceHolder 5"/>
          <p:cNvSpPr>
            <a:spLocks noGrp="1"/>
          </p:cNvSpPr>
          <p:nvPr>
            <p:ph type="sldNum" idx="42"/>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C341CE9D-1792-4A55-B3E1-10908D402064}"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8"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9"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0"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1"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2"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3"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4"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5"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46"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47" name="PlaceHolder 2"/>
          <p:cNvSpPr>
            <a:spLocks noGrp="1"/>
          </p:cNvSpPr>
          <p:nvPr>
            <p:ph type="body"/>
          </p:nvPr>
        </p:nvSpPr>
        <p:spPr>
          <a:xfrm>
            <a:off x="504000" y="1326600"/>
            <a:ext cx="9071640" cy="328788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48" name="PlaceHolder 3"/>
          <p:cNvSpPr>
            <a:spLocks noGrp="1"/>
          </p:cNvSpPr>
          <p:nvPr>
            <p:ph type="dt" idx="43"/>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49" name="PlaceHolder 4"/>
          <p:cNvSpPr>
            <a:spLocks noGrp="1"/>
          </p:cNvSpPr>
          <p:nvPr>
            <p:ph type="ftr" idx="44"/>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50" name="PlaceHolder 5"/>
          <p:cNvSpPr>
            <a:spLocks noGrp="1"/>
          </p:cNvSpPr>
          <p:nvPr>
            <p:ph type="sldNum" idx="45"/>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3D25654E-1552-44B8-BE82-D0695200543A}"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3"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4"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5"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6"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7"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8"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59"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60"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61" name="PlaceHolder 1"/>
          <p:cNvSpPr>
            <a:spLocks noGrp="1"/>
          </p:cNvSpPr>
          <p:nvPr>
            <p:ph type="title"/>
          </p:nvPr>
        </p:nvSpPr>
        <p:spPr>
          <a:xfrm>
            <a:off x="687240" y="1414440"/>
            <a:ext cx="8694360" cy="2356920"/>
          </a:xfrm>
          <a:prstGeom prst="rect">
            <a:avLst/>
          </a:prstGeom>
          <a:noFill/>
          <a:ln w="0">
            <a:noFill/>
          </a:ln>
        </p:spPr>
        <p:txBody>
          <a:bodyPr lIns="0" tIns="0" rIns="0" bIns="0" anchor="b">
            <a:noAutofit/>
          </a:bodyPr>
          <a:lstStyle/>
          <a:p>
            <a:pPr indent="0">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
        <p:nvSpPr>
          <p:cNvPr id="262" name="PlaceHolder 2"/>
          <p:cNvSpPr>
            <a:spLocks noGrp="1"/>
          </p:cNvSpPr>
          <p:nvPr>
            <p:ph type="body"/>
          </p:nvPr>
        </p:nvSpPr>
        <p:spPr>
          <a:xfrm>
            <a:off x="687240" y="3794040"/>
            <a:ext cx="8694360" cy="12409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2400" b="0" strike="noStrike" spc="-1">
                <a:solidFill>
                  <a:schemeClr val="dk1">
                    <a:tint val="75000"/>
                  </a:schemeClr>
                </a:solidFill>
                <a:latin typeface="Arial"/>
              </a:rPr>
              <a:t>Click to edit Master text styles</a:t>
            </a:r>
            <a:endParaRPr lang="en-US" sz="2400" b="0" strike="noStrike" spc="-1">
              <a:solidFill>
                <a:schemeClr val="dk1"/>
              </a:solidFill>
              <a:latin typeface="Arial"/>
            </a:endParaRPr>
          </a:p>
        </p:txBody>
      </p:sp>
      <p:sp>
        <p:nvSpPr>
          <p:cNvPr id="263" name="PlaceHolder 3"/>
          <p:cNvSpPr>
            <a:spLocks noGrp="1"/>
          </p:cNvSpPr>
          <p:nvPr>
            <p:ph type="dt" idx="46"/>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64" name="PlaceHolder 4"/>
          <p:cNvSpPr>
            <a:spLocks noGrp="1"/>
          </p:cNvSpPr>
          <p:nvPr>
            <p:ph type="ftr" idx="47"/>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65" name="PlaceHolder 5"/>
          <p:cNvSpPr>
            <a:spLocks noGrp="1"/>
          </p:cNvSpPr>
          <p:nvPr>
            <p:ph type="sldNum" idx="48"/>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21CE5822-85FA-4A9B-8B40-0001CE99E7ED}"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6"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67"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68"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69"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70"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71"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72"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73"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74"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75" name="PlaceHolder 2"/>
          <p:cNvSpPr>
            <a:spLocks noGrp="1"/>
          </p:cNvSpPr>
          <p:nvPr>
            <p:ph type="body"/>
          </p:nvPr>
        </p:nvSpPr>
        <p:spPr>
          <a:xfrm>
            <a:off x="503280" y="1327320"/>
            <a:ext cx="4458960" cy="328752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76" name="PlaceHolder 3"/>
          <p:cNvSpPr>
            <a:spLocks noGrp="1"/>
          </p:cNvSpPr>
          <p:nvPr>
            <p:ph type="body"/>
          </p:nvPr>
        </p:nvSpPr>
        <p:spPr>
          <a:xfrm>
            <a:off x="5114880" y="1327320"/>
            <a:ext cx="4460400" cy="328752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77" name="PlaceHolder 4"/>
          <p:cNvSpPr>
            <a:spLocks noGrp="1"/>
          </p:cNvSpPr>
          <p:nvPr>
            <p:ph type="dt" idx="49"/>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78" name="PlaceHolder 5"/>
          <p:cNvSpPr>
            <a:spLocks noGrp="1"/>
          </p:cNvSpPr>
          <p:nvPr>
            <p:ph type="ftr" idx="50"/>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79" name="PlaceHolder 6"/>
          <p:cNvSpPr>
            <a:spLocks noGrp="1"/>
          </p:cNvSpPr>
          <p:nvPr>
            <p:ph type="sldNum" idx="51"/>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FE82958B-6E68-4E21-8A14-637273A7E40B}"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83"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4"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5"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6"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7"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8"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9"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90"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91" name="PlaceHolder 1"/>
          <p:cNvSpPr>
            <a:spLocks noGrp="1"/>
          </p:cNvSpPr>
          <p:nvPr>
            <p:ph type="title"/>
          </p:nvPr>
        </p:nvSpPr>
        <p:spPr>
          <a:xfrm>
            <a:off x="693720" y="301680"/>
            <a:ext cx="8694360" cy="109656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92" name="PlaceHolder 2"/>
          <p:cNvSpPr>
            <a:spLocks noGrp="1"/>
          </p:cNvSpPr>
          <p:nvPr>
            <p:ph type="body"/>
          </p:nvPr>
        </p:nvSpPr>
        <p:spPr>
          <a:xfrm>
            <a:off x="693720" y="1390680"/>
            <a:ext cx="426528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293" name="PlaceHolder 3"/>
          <p:cNvSpPr>
            <a:spLocks noGrp="1"/>
          </p:cNvSpPr>
          <p:nvPr>
            <p:ph type="body"/>
          </p:nvPr>
        </p:nvSpPr>
        <p:spPr>
          <a:xfrm>
            <a:off x="693720" y="2071800"/>
            <a:ext cx="426528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94" name="PlaceHolder 4"/>
          <p:cNvSpPr>
            <a:spLocks noGrp="1"/>
          </p:cNvSpPr>
          <p:nvPr>
            <p:ph type="body"/>
          </p:nvPr>
        </p:nvSpPr>
        <p:spPr>
          <a:xfrm>
            <a:off x="5103720" y="1390680"/>
            <a:ext cx="428436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295" name="PlaceHolder 5"/>
          <p:cNvSpPr>
            <a:spLocks noGrp="1"/>
          </p:cNvSpPr>
          <p:nvPr>
            <p:ph type="body"/>
          </p:nvPr>
        </p:nvSpPr>
        <p:spPr>
          <a:xfrm>
            <a:off x="5103720" y="2071800"/>
            <a:ext cx="428436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296" name="PlaceHolder 6"/>
          <p:cNvSpPr>
            <a:spLocks noGrp="1"/>
          </p:cNvSpPr>
          <p:nvPr>
            <p:ph type="dt" idx="52"/>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297" name="PlaceHolder 7"/>
          <p:cNvSpPr>
            <a:spLocks noGrp="1"/>
          </p:cNvSpPr>
          <p:nvPr>
            <p:ph type="ftr" idx="53"/>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298" name="PlaceHolder 8"/>
          <p:cNvSpPr>
            <a:spLocks noGrp="1"/>
          </p:cNvSpPr>
          <p:nvPr>
            <p:ph type="sldNum" idx="54"/>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655D2A6E-D482-4A5E-AE22-1E5B9581ABA8}"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4"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5"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6"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17" name="PlaceHolder 1"/>
          <p:cNvSpPr>
            <a:spLocks noGrp="1"/>
          </p:cNvSpPr>
          <p:nvPr>
            <p:ph type="title"/>
          </p:nvPr>
        </p:nvSpPr>
        <p:spPr>
          <a:xfrm>
            <a:off x="6894360" y="647640"/>
            <a:ext cx="2249280" cy="3898440"/>
          </a:xfrm>
          <a:prstGeom prst="rect">
            <a:avLst/>
          </a:prstGeom>
          <a:noFill/>
          <a:ln w="0">
            <a:noFill/>
          </a:ln>
        </p:spPr>
        <p:txBody>
          <a:bodyPr vert="eaVert"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18" name="PlaceHolder 2"/>
          <p:cNvSpPr>
            <a:spLocks noGrp="1"/>
          </p:cNvSpPr>
          <p:nvPr>
            <p:ph type="body"/>
          </p:nvPr>
        </p:nvSpPr>
        <p:spPr>
          <a:xfrm>
            <a:off x="144360" y="647640"/>
            <a:ext cx="6597360" cy="3898440"/>
          </a:xfrm>
          <a:prstGeom prst="rect">
            <a:avLst/>
          </a:prstGeom>
          <a:noFill/>
          <a:ln w="0">
            <a:noFill/>
          </a:ln>
        </p:spPr>
        <p:txBody>
          <a:bodyPr vert="eaVert"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9"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0"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1"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2"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3"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4"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5"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6"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7" name="PlaceHolder 1"/>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308" name="PlaceHolder 2"/>
          <p:cNvSpPr>
            <a:spLocks noGrp="1"/>
          </p:cNvSpPr>
          <p:nvPr>
            <p:ph type="dt" idx="55"/>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309" name="PlaceHolder 3"/>
          <p:cNvSpPr>
            <a:spLocks noGrp="1"/>
          </p:cNvSpPr>
          <p:nvPr>
            <p:ph type="ftr" idx="56"/>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310" name="PlaceHolder 4"/>
          <p:cNvSpPr>
            <a:spLocks noGrp="1"/>
          </p:cNvSpPr>
          <p:nvPr>
            <p:ph type="sldNum" idx="57"/>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73F7371E-AEE6-4161-A230-76FAB73E9384}"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2"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3"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4"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5"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6"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7"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8"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9"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0" name="PlaceHolder 1"/>
          <p:cNvSpPr>
            <a:spLocks noGrp="1"/>
          </p:cNvSpPr>
          <p:nvPr>
            <p:ph type="dt" idx="58"/>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321" name="PlaceHolder 2"/>
          <p:cNvSpPr>
            <a:spLocks noGrp="1"/>
          </p:cNvSpPr>
          <p:nvPr>
            <p:ph type="ftr" idx="59"/>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322" name="PlaceHolder 3"/>
          <p:cNvSpPr>
            <a:spLocks noGrp="1"/>
          </p:cNvSpPr>
          <p:nvPr>
            <p:ph type="sldNum" idx="6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30486757-1442-4F79-8915-9AAE8BD18E5B}"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3"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4"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5"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6"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7"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8"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29"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30"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31"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332" name="PlaceHolder 2"/>
          <p:cNvSpPr>
            <a:spLocks noGrp="1"/>
          </p:cNvSpPr>
          <p:nvPr>
            <p:ph type="body"/>
          </p:nvPr>
        </p:nvSpPr>
        <p:spPr>
          <a:xfrm>
            <a:off x="4286160" y="816120"/>
            <a:ext cx="5101920" cy="403020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8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Fifth level</a:t>
            </a:r>
          </a:p>
        </p:txBody>
      </p:sp>
      <p:sp>
        <p:nvSpPr>
          <p:cNvPr id="333"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
        <p:nvSpPr>
          <p:cNvPr id="334" name="PlaceHolder 4"/>
          <p:cNvSpPr>
            <a:spLocks noGrp="1"/>
          </p:cNvSpPr>
          <p:nvPr>
            <p:ph type="dt" idx="61"/>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335" name="PlaceHolder 5"/>
          <p:cNvSpPr>
            <a:spLocks noGrp="1"/>
          </p:cNvSpPr>
          <p:nvPr>
            <p:ph type="ftr" idx="62"/>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336" name="PlaceHolder 6"/>
          <p:cNvSpPr>
            <a:spLocks noGrp="1"/>
          </p:cNvSpPr>
          <p:nvPr>
            <p:ph type="sldNum" idx="63"/>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53A7197D-58E1-46BF-BB37-277A7C485EA4}"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 name="Freeform: Shape 6"/>
          <p:cNvSpPr/>
          <p:nvPr/>
        </p:nvSpPr>
        <p:spPr>
          <a:xfrm>
            <a:off x="20880" y="60732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38" name="Freeform: Shape 7"/>
          <p:cNvSpPr/>
          <p:nvPr/>
        </p:nvSpPr>
        <p:spPr>
          <a:xfrm>
            <a:off x="4430520" y="840960"/>
            <a:ext cx="5673600" cy="6840"/>
          </a:xfrm>
          <a:custGeom>
            <a:avLst/>
            <a:gdLst>
              <a:gd name="textAreaLeft" fmla="*/ 720 w 5673600"/>
              <a:gd name="textAreaRight" fmla="*/ 5672880 w 5673600"/>
              <a:gd name="textAreaTop" fmla="*/ 720 h 6840"/>
              <a:gd name="textAreaBottom" fmla="*/ 6120 h 6840"/>
            </a:gdLst>
            <a:ahLst/>
            <a:cxnLst/>
            <a:rect l="textAreaLeft" t="textAreaTop" r="textAreaRight" b="textAreaBottom"/>
            <a:pathLst>
              <a:path w="15761" h="127">
                <a:moveTo>
                  <a:pt x="10" y="0"/>
                </a:moveTo>
                <a:arcTo wR="10" hR="10" stAng="16200000" swAng="-5400000"/>
                <a:lnTo>
                  <a:pt x="0" y="10"/>
                </a:lnTo>
                <a:arcTo wR="10" hR="10" stAng="10800000" swAng="-5400000"/>
                <a:lnTo>
                  <a:pt x="15751" y="20"/>
                </a:lnTo>
                <a:arcTo wR="10" hR="10" stAng="5400000" swAng="-5400000"/>
                <a:lnTo>
                  <a:pt x="15761"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39" name="Freeform: Shape 8"/>
          <p:cNvSpPr/>
          <p:nvPr/>
        </p:nvSpPr>
        <p:spPr>
          <a:xfrm>
            <a:off x="9819720" y="474480"/>
            <a:ext cx="6840" cy="492840"/>
          </a:xfrm>
          <a:custGeom>
            <a:avLst/>
            <a:gdLst>
              <a:gd name="textAreaLeft" fmla="*/ 720 w 6840"/>
              <a:gd name="textAreaRight" fmla="*/ 6120 w 6840"/>
              <a:gd name="textAreaTop" fmla="*/ 720 h 492840"/>
              <a:gd name="textAreaBottom" fmla="*/ 492120 h 492840"/>
            </a:gdLst>
            <a:ahLst/>
            <a:cxnLst/>
            <a:rect l="textAreaLeft" t="textAreaTop" r="textAreaRight" b="textAreaBottom"/>
            <a:pathLst>
              <a:path w="270" h="1460">
                <a:moveTo>
                  <a:pt x="10" y="0"/>
                </a:moveTo>
                <a:arcTo wR="10" hR="10" stAng="16200000" swAng="-5400000"/>
                <a:lnTo>
                  <a:pt x="0" y="1360"/>
                </a:lnTo>
                <a:arcTo wR="10" hR="10" stAng="10800000" swAng="-5400000"/>
                <a:lnTo>
                  <a:pt x="10" y="1370"/>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0" name="Freeform: Shape 9"/>
          <p:cNvSpPr/>
          <p:nvPr/>
        </p:nvSpPr>
        <p:spPr>
          <a:xfrm>
            <a:off x="5644080" y="519480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1" name="Freeform: Shape 10"/>
          <p:cNvSpPr/>
          <p:nvPr/>
        </p:nvSpPr>
        <p:spPr>
          <a:xfrm>
            <a:off x="9259920" y="491724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2" name="Freeform: Shape 11"/>
          <p:cNvSpPr/>
          <p:nvPr/>
        </p:nvSpPr>
        <p:spPr>
          <a:xfrm>
            <a:off x="974160" y="5194440"/>
            <a:ext cx="3721680" cy="6840"/>
          </a:xfrm>
          <a:custGeom>
            <a:avLst/>
            <a:gdLst>
              <a:gd name="textAreaLeft" fmla="*/ 720 w 3721680"/>
              <a:gd name="textAreaRight" fmla="*/ 3720960 w 3721680"/>
              <a:gd name="textAreaTop" fmla="*/ 720 h 6840"/>
              <a:gd name="textAreaBottom" fmla="*/ 6120 h 6840"/>
            </a:gdLst>
            <a:ahLst/>
            <a:cxnLst/>
            <a:rect l="textAreaLeft" t="textAreaTop" r="textAreaRight" b="textAreaBottom"/>
            <a:pathLst>
              <a:path w="10339" h="127">
                <a:moveTo>
                  <a:pt x="10" y="0"/>
                </a:moveTo>
                <a:arcTo wR="10" hR="10" stAng="16200000" swAng="-5400000"/>
                <a:lnTo>
                  <a:pt x="0" y="10"/>
                </a:lnTo>
                <a:arcTo wR="10" hR="10" stAng="10800000" swAng="-5400000"/>
                <a:lnTo>
                  <a:pt x="10329" y="20"/>
                </a:lnTo>
                <a:arcTo wR="10" hR="10" stAng="5400000" swAng="-5400000"/>
                <a:lnTo>
                  <a:pt x="10339" y="10"/>
                </a:lnTo>
                <a:arcTo wR="10" hR="10" stAng="0" swAng="-5400000"/>
                <a:close/>
              </a:path>
            </a:pathLst>
          </a:custGeom>
          <a:gradFill rotWithShape="0">
            <a:gsLst>
              <a:gs pos="0">
                <a:srgbClr val="333333"/>
              </a:gs>
              <a:gs pos="100000">
                <a:srgbClr val="CCCCCC"/>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3" name="Freeform: Shape 12"/>
          <p:cNvSpPr/>
          <p:nvPr/>
        </p:nvSpPr>
        <p:spPr>
          <a:xfrm>
            <a:off x="4590000" y="4914000"/>
            <a:ext cx="6840" cy="349200"/>
          </a:xfrm>
          <a:custGeom>
            <a:avLst/>
            <a:gdLst>
              <a:gd name="textAreaLeft" fmla="*/ 720 w 6840"/>
              <a:gd name="textAreaRight" fmla="*/ 6120 w 6840"/>
              <a:gd name="textAreaTop" fmla="*/ 720 h 349200"/>
              <a:gd name="textAreaBottom" fmla="*/ 348480 h 349200"/>
            </a:gdLst>
            <a:ahLst/>
            <a:cxnLst/>
            <a:rect l="textAreaLeft" t="textAreaTop" r="textAreaRight" b="textAreaBottom"/>
            <a:pathLst>
              <a:path w="270" h="1061">
                <a:moveTo>
                  <a:pt x="10" y="0"/>
                </a:moveTo>
                <a:arcTo wR="10" hR="10" stAng="16200000" swAng="-5400000"/>
                <a:lnTo>
                  <a:pt x="0" y="961"/>
                </a:lnTo>
                <a:arcTo wR="10" hR="10" stAng="10800000" swAng="-5400000"/>
                <a:lnTo>
                  <a:pt x="10" y="971"/>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4" name="Freeform: Shape 13"/>
          <p:cNvSpPr/>
          <p:nvPr/>
        </p:nvSpPr>
        <p:spPr>
          <a:xfrm>
            <a:off x="5055480" y="1037160"/>
            <a:ext cx="10440" cy="3700440"/>
          </a:xfrm>
          <a:custGeom>
            <a:avLst/>
            <a:gdLst>
              <a:gd name="textAreaLeft" fmla="*/ 1440 w 10440"/>
              <a:gd name="textAreaRight" fmla="*/ 9000 w 10440"/>
              <a:gd name="textAreaTop" fmla="*/ 1440 h 3700440"/>
              <a:gd name="textAreaBottom" fmla="*/ 3699000 h 3700440"/>
            </a:gdLst>
            <a:ahLst/>
            <a:cxnLst/>
            <a:rect l="textAreaLeft" t="textAreaTop" r="textAreaRight" b="textAreaBottom"/>
            <a:pathLst>
              <a:path w="270" h="10370">
                <a:moveTo>
                  <a:pt x="15" y="0"/>
                </a:moveTo>
                <a:arcTo wR="15" hR="15" stAng="16200000" swAng="-5400000"/>
                <a:lnTo>
                  <a:pt x="0" y="10265"/>
                </a:lnTo>
                <a:arcTo wR="15" hR="15" stAng="10800000" swAng="-5400000"/>
                <a:lnTo>
                  <a:pt x="15" y="10280"/>
                </a:lnTo>
                <a:arcTo wR="15" hR="15" stAng="5400000" swAng="-5400000"/>
                <a:lnTo>
                  <a:pt x="30" y="15"/>
                </a:lnTo>
                <a:arcTo wR="15" hR="15"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5" name="PlaceHolder 1"/>
          <p:cNvSpPr>
            <a:spLocks noGrp="1"/>
          </p:cNvSpPr>
          <p:nvPr>
            <p:ph type="title"/>
          </p:nvPr>
        </p:nvSpPr>
        <p:spPr>
          <a:xfrm>
            <a:off x="693720" y="378000"/>
            <a:ext cx="3250800" cy="1323720"/>
          </a:xfrm>
          <a:prstGeom prst="rect">
            <a:avLst/>
          </a:prstGeom>
          <a:noFill/>
          <a:ln w="0">
            <a:noFill/>
          </a:ln>
        </p:spPr>
        <p:txBody>
          <a:bodyPr lIns="0" tIns="0" rIns="0" bIns="0" anchor="b">
            <a:noAutofit/>
          </a:bodyPr>
          <a:lstStyle/>
          <a:p>
            <a:pPr indent="0">
              <a:lnSpc>
                <a:spcPct val="100000"/>
              </a:lnSpc>
              <a:buNone/>
            </a:pPr>
            <a:r>
              <a:rPr lang="en-US" sz="3200" b="0" strike="noStrike" spc="-1">
                <a:solidFill>
                  <a:srgbClr val="FFFFFF"/>
                </a:solidFill>
                <a:latin typeface="Arial"/>
              </a:rPr>
              <a:t>Click to edit Master title style</a:t>
            </a:r>
            <a:endParaRPr lang="en-US" sz="3200" b="0" strike="noStrike" spc="-1">
              <a:solidFill>
                <a:schemeClr val="dk1"/>
              </a:solidFill>
              <a:latin typeface="Calibri"/>
            </a:endParaRPr>
          </a:p>
        </p:txBody>
      </p:sp>
      <p:sp>
        <p:nvSpPr>
          <p:cNvPr id="346" name="PlaceHolder 2"/>
          <p:cNvSpPr>
            <a:spLocks noGrp="1"/>
          </p:cNvSpPr>
          <p:nvPr>
            <p:ph type="body"/>
          </p:nvPr>
        </p:nvSpPr>
        <p:spPr>
          <a:xfrm>
            <a:off x="4286160" y="816120"/>
            <a:ext cx="5101920" cy="4030200"/>
          </a:xfrm>
          <a:prstGeom prst="rect">
            <a:avLst/>
          </a:prstGeom>
          <a:noFill/>
          <a:ln w="0">
            <a:noFill/>
          </a:ln>
        </p:spPr>
        <p:txBody>
          <a:bodyPr lIns="90000" tIns="45000" rIns="90000" bIns="45000" anchor="t">
            <a:noAutofit/>
          </a:bodyPr>
          <a:lstStyle/>
          <a:p>
            <a:pPr marL="432000" indent="-324000">
              <a:spcBef>
                <a:spcPts val="1417"/>
              </a:spcBef>
              <a:buClr>
                <a:srgbClr val="FFFFFF"/>
              </a:buClr>
              <a:buSzPct val="45000"/>
              <a:buFont typeface="Wingdings" charset="2"/>
              <a:buChar char=""/>
            </a:pPr>
            <a:r>
              <a:rPr lang="en-US" sz="3200" b="0" strike="noStrike" spc="-1">
                <a:solidFill>
                  <a:schemeClr val="dk1"/>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3200" b="0" strike="noStrike" spc="-1">
                <a:solidFill>
                  <a:schemeClr val="dk1"/>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3200" b="0" strike="noStrike" spc="-1">
                <a:solidFill>
                  <a:schemeClr val="dk1"/>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3200" b="0" strike="noStrike" spc="-1">
                <a:solidFill>
                  <a:schemeClr val="dk1"/>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3200" b="0" strike="noStrike" spc="-1">
                <a:solidFill>
                  <a:schemeClr val="dk1"/>
                </a:solidFill>
                <a:latin typeface="Calibri"/>
              </a:rPr>
              <a:t>Seventh Outline Level</a:t>
            </a:r>
          </a:p>
        </p:txBody>
      </p:sp>
      <p:sp>
        <p:nvSpPr>
          <p:cNvPr id="347" name="PlaceHolder 3"/>
          <p:cNvSpPr>
            <a:spLocks noGrp="1"/>
          </p:cNvSpPr>
          <p:nvPr>
            <p:ph type="body"/>
          </p:nvPr>
        </p:nvSpPr>
        <p:spPr>
          <a:xfrm>
            <a:off x="693720" y="1701720"/>
            <a:ext cx="3250800" cy="31507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1600" b="0" strike="noStrike" spc="-1">
                <a:solidFill>
                  <a:srgbClr val="FFFFFF"/>
                </a:solidFill>
                <a:latin typeface="Arial"/>
              </a:rPr>
              <a:t>Click to edit Master text styles</a:t>
            </a:r>
            <a:endParaRPr lang="en-US" sz="1600" b="0" strike="noStrike" spc="-1">
              <a:solidFill>
                <a:schemeClr val="dk1"/>
              </a:solidFill>
              <a:latin typeface="Arial"/>
            </a:endParaRPr>
          </a:p>
        </p:txBody>
      </p:sp>
      <p:sp>
        <p:nvSpPr>
          <p:cNvPr id="348" name="PlaceHolder 4"/>
          <p:cNvSpPr>
            <a:spLocks noGrp="1"/>
          </p:cNvSpPr>
          <p:nvPr>
            <p:ph type="dt" idx="64"/>
          </p:nvPr>
        </p:nvSpPr>
        <p:spPr>
          <a:xfrm>
            <a:off x="504000" y="5256000"/>
            <a:ext cx="1655640" cy="41004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349" name="PlaceHolder 5"/>
          <p:cNvSpPr>
            <a:spLocks noGrp="1"/>
          </p:cNvSpPr>
          <p:nvPr>
            <p:ph type="ftr" idx="65"/>
          </p:nvPr>
        </p:nvSpPr>
        <p:spPr>
          <a:xfrm>
            <a:off x="2520000" y="5256000"/>
            <a:ext cx="4679640" cy="41004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350" name="PlaceHolder 6"/>
          <p:cNvSpPr>
            <a:spLocks noGrp="1"/>
          </p:cNvSpPr>
          <p:nvPr>
            <p:ph type="sldNum" idx="66"/>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4315C931-906E-46C9-8D5D-7D69DD6C4783}" type="slidenum">
              <a:rPr lang="en-US" sz="1400" b="0" strike="noStrike" spc="-1">
                <a:solidFill>
                  <a:schemeClr val="dk1"/>
                </a:solidFill>
                <a:latin typeface="Arial"/>
                <a:ea typeface="Noto Sans CJK JP:palt"/>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0"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1"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2"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3" name="PlaceHolder 1"/>
          <p:cNvSpPr>
            <a:spLocks noGrp="1"/>
          </p:cNvSpPr>
          <p:nvPr>
            <p:ph type="title"/>
          </p:nvPr>
        </p:nvSpPr>
        <p:spPr>
          <a:xfrm>
            <a:off x="144000" y="3888000"/>
            <a:ext cx="8999640" cy="658080"/>
          </a:xfrm>
          <a:prstGeom prst="rect">
            <a:avLst/>
          </a:prstGeom>
          <a:noFill/>
          <a:ln w="0">
            <a:noFill/>
          </a:ln>
        </p:spPr>
        <p:txBody>
          <a:bodyPr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24" name="PlaceHolder 2"/>
          <p:cNvSpPr>
            <a:spLocks noGrp="1"/>
          </p:cNvSpPr>
          <p:nvPr>
            <p:ph type="body"/>
          </p:nvPr>
        </p:nvSpPr>
        <p:spPr>
          <a:xfrm>
            <a:off x="1584000" y="648000"/>
            <a:ext cx="6479280" cy="259848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8"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29"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0"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1" name="PlaceHolder 1"/>
          <p:cNvSpPr>
            <a:spLocks noGrp="1"/>
          </p:cNvSpPr>
          <p:nvPr>
            <p:ph type="title"/>
          </p:nvPr>
        </p:nvSpPr>
        <p:spPr>
          <a:xfrm>
            <a:off x="687240" y="1414440"/>
            <a:ext cx="8694360" cy="2356920"/>
          </a:xfrm>
          <a:prstGeom prst="rect">
            <a:avLst/>
          </a:prstGeom>
          <a:noFill/>
          <a:ln w="0">
            <a:noFill/>
          </a:ln>
        </p:spPr>
        <p:txBody>
          <a:bodyPr lIns="0" tIns="0" rIns="0" bIns="0" anchor="b">
            <a:noAutofit/>
          </a:bodyPr>
          <a:lstStyle/>
          <a:p>
            <a:pPr indent="0" algn="ctr">
              <a:lnSpc>
                <a:spcPct val="100000"/>
              </a:lnSpc>
              <a:buNone/>
            </a:pPr>
            <a:r>
              <a:rPr lang="en-US" sz="6000" b="0" strike="noStrike" spc="-1">
                <a:solidFill>
                  <a:srgbClr val="FFFFFF"/>
                </a:solidFill>
                <a:latin typeface="Arial"/>
              </a:rPr>
              <a:t>Click to edit Master title style</a:t>
            </a:r>
            <a:endParaRPr lang="en-US" sz="6000" b="0" strike="noStrike" spc="-1">
              <a:solidFill>
                <a:schemeClr val="dk1"/>
              </a:solidFill>
              <a:latin typeface="Calibri"/>
            </a:endParaRPr>
          </a:p>
        </p:txBody>
      </p:sp>
      <p:sp>
        <p:nvSpPr>
          <p:cNvPr id="32" name="PlaceHolder 2"/>
          <p:cNvSpPr>
            <a:spLocks noGrp="1"/>
          </p:cNvSpPr>
          <p:nvPr>
            <p:ph type="body"/>
          </p:nvPr>
        </p:nvSpPr>
        <p:spPr>
          <a:xfrm>
            <a:off x="687240" y="3794040"/>
            <a:ext cx="8694360" cy="1240920"/>
          </a:xfrm>
          <a:prstGeom prst="rect">
            <a:avLst/>
          </a:prstGeom>
          <a:noFill/>
          <a:ln w="0">
            <a:noFill/>
          </a:ln>
        </p:spPr>
        <p:txBody>
          <a:bodyPr lIns="0" tIns="0" rIns="0" bIns="0" anchor="t">
            <a:noAutofit/>
          </a:bodyPr>
          <a:lstStyle/>
          <a:p>
            <a:pPr indent="0">
              <a:lnSpc>
                <a:spcPct val="100000"/>
              </a:lnSpc>
              <a:spcBef>
                <a:spcPts val="1417"/>
              </a:spcBef>
              <a:buNone/>
              <a:tabLst>
                <a:tab pos="0" algn="l"/>
              </a:tabLst>
            </a:pPr>
            <a:r>
              <a:rPr lang="en-US" sz="2400" b="0" strike="noStrike" spc="-1">
                <a:solidFill>
                  <a:schemeClr val="dk1">
                    <a:tint val="75000"/>
                  </a:schemeClr>
                </a:solidFill>
                <a:latin typeface="Arial"/>
              </a:rPr>
              <a:t>Click to edit Master text styles</a:t>
            </a:r>
            <a:endParaRPr lang="en-US"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4"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5"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6"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37" name="PlaceHolder 1"/>
          <p:cNvSpPr>
            <a:spLocks noGrp="1"/>
          </p:cNvSpPr>
          <p:nvPr>
            <p:ph type="title"/>
          </p:nvPr>
        </p:nvSpPr>
        <p:spPr>
          <a:xfrm>
            <a:off x="144000" y="3888000"/>
            <a:ext cx="8999640" cy="658080"/>
          </a:xfrm>
          <a:prstGeom prst="rect">
            <a:avLst/>
          </a:prstGeom>
          <a:noFill/>
          <a:ln w="0">
            <a:noFill/>
          </a:ln>
        </p:spPr>
        <p:txBody>
          <a:bodyPr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38" name="PlaceHolder 2"/>
          <p:cNvSpPr>
            <a:spLocks noGrp="1"/>
          </p:cNvSpPr>
          <p:nvPr>
            <p:ph type="body"/>
          </p:nvPr>
        </p:nvSpPr>
        <p:spPr>
          <a:xfrm>
            <a:off x="1584360" y="647640"/>
            <a:ext cx="3161880" cy="259848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39" name="PlaceHolder 3"/>
          <p:cNvSpPr>
            <a:spLocks noGrp="1"/>
          </p:cNvSpPr>
          <p:nvPr>
            <p:ph type="body"/>
          </p:nvPr>
        </p:nvSpPr>
        <p:spPr>
          <a:xfrm>
            <a:off x="4898880" y="647640"/>
            <a:ext cx="3163680" cy="259848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44"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45"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46"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47" name="PlaceHolder 1"/>
          <p:cNvSpPr>
            <a:spLocks noGrp="1"/>
          </p:cNvSpPr>
          <p:nvPr>
            <p:ph type="title"/>
          </p:nvPr>
        </p:nvSpPr>
        <p:spPr>
          <a:xfrm>
            <a:off x="693720" y="301680"/>
            <a:ext cx="8694360" cy="1096560"/>
          </a:xfrm>
          <a:prstGeom prst="rect">
            <a:avLst/>
          </a:prstGeom>
          <a:noFill/>
          <a:ln w="0">
            <a:noFill/>
          </a:ln>
        </p:spPr>
        <p:txBody>
          <a:bodyPr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
        <p:nvSpPr>
          <p:cNvPr id="48" name="PlaceHolder 2"/>
          <p:cNvSpPr>
            <a:spLocks noGrp="1"/>
          </p:cNvSpPr>
          <p:nvPr>
            <p:ph type="body"/>
          </p:nvPr>
        </p:nvSpPr>
        <p:spPr>
          <a:xfrm>
            <a:off x="693720" y="1390680"/>
            <a:ext cx="426528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49" name="PlaceHolder 3"/>
          <p:cNvSpPr>
            <a:spLocks noGrp="1"/>
          </p:cNvSpPr>
          <p:nvPr>
            <p:ph type="body"/>
          </p:nvPr>
        </p:nvSpPr>
        <p:spPr>
          <a:xfrm>
            <a:off x="693720" y="2071800"/>
            <a:ext cx="426528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50" name="PlaceHolder 4"/>
          <p:cNvSpPr>
            <a:spLocks noGrp="1"/>
          </p:cNvSpPr>
          <p:nvPr>
            <p:ph type="body"/>
          </p:nvPr>
        </p:nvSpPr>
        <p:spPr>
          <a:xfrm>
            <a:off x="5103720" y="1390680"/>
            <a:ext cx="4284360" cy="680760"/>
          </a:xfrm>
          <a:prstGeom prst="rect">
            <a:avLst/>
          </a:prstGeom>
          <a:noFill/>
          <a:ln w="0">
            <a:noFill/>
          </a:ln>
        </p:spPr>
        <p:txBody>
          <a:bodyPr lIns="0" tIns="0" rIns="0" bIns="0" anchor="b">
            <a:noAutofit/>
          </a:bodyPr>
          <a:lstStyle/>
          <a:p>
            <a:pPr indent="0">
              <a:lnSpc>
                <a:spcPct val="100000"/>
              </a:lnSpc>
              <a:spcBef>
                <a:spcPts val="1417"/>
              </a:spcBef>
              <a:buNone/>
              <a:tabLst>
                <a:tab pos="0" algn="l"/>
              </a:tabLst>
            </a:pPr>
            <a:r>
              <a:rPr lang="en-US" sz="2400" b="1" strike="noStrike" spc="-1">
                <a:solidFill>
                  <a:srgbClr val="FFFFFF"/>
                </a:solidFill>
                <a:latin typeface="Arial"/>
              </a:rPr>
              <a:t>Click to edit Master text styles</a:t>
            </a:r>
            <a:endParaRPr lang="en-US" sz="2400" b="0" strike="noStrike" spc="-1">
              <a:solidFill>
                <a:schemeClr val="dk1"/>
              </a:solidFill>
              <a:latin typeface="Arial"/>
            </a:endParaRPr>
          </a:p>
        </p:txBody>
      </p:sp>
      <p:sp>
        <p:nvSpPr>
          <p:cNvPr id="51" name="PlaceHolder 5"/>
          <p:cNvSpPr>
            <a:spLocks noGrp="1"/>
          </p:cNvSpPr>
          <p:nvPr>
            <p:ph type="body"/>
          </p:nvPr>
        </p:nvSpPr>
        <p:spPr>
          <a:xfrm>
            <a:off x="5103720" y="2071800"/>
            <a:ext cx="4284360" cy="3045960"/>
          </a:xfrm>
          <a:prstGeom prst="rect">
            <a:avLst/>
          </a:prstGeom>
          <a:noFill/>
          <a:ln w="0">
            <a:noFill/>
          </a:ln>
        </p:spPr>
        <p:txBody>
          <a:bodyPr lIns="0" tIns="0" rIns="0" bIns="0" anchor="t">
            <a:noAutofit/>
          </a:bodyPr>
          <a:lstStyle/>
          <a:p>
            <a:pPr indent="0">
              <a:lnSpc>
                <a:spcPct val="100000"/>
              </a:lnSpc>
              <a:spcBef>
                <a:spcPts val="1417"/>
              </a:spcBef>
              <a:buNone/>
            </a:pPr>
            <a:r>
              <a:rPr lang="en-US" sz="3200" b="0" strike="noStrike" spc="-1">
                <a:solidFill>
                  <a:srgbClr val="FFFFFF"/>
                </a:solidFill>
                <a:latin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53"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54"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55"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56" name="PlaceHolder 1"/>
          <p:cNvSpPr>
            <a:spLocks noGrp="1"/>
          </p:cNvSpPr>
          <p:nvPr>
            <p:ph type="title"/>
          </p:nvPr>
        </p:nvSpPr>
        <p:spPr>
          <a:xfrm>
            <a:off x="144000" y="3888000"/>
            <a:ext cx="8999640" cy="658080"/>
          </a:xfrm>
          <a:prstGeom prst="rect">
            <a:avLst/>
          </a:prstGeom>
          <a:noFill/>
          <a:ln w="0">
            <a:noFill/>
          </a:ln>
        </p:spPr>
        <p:txBody>
          <a:bodyPr lIns="0" tIns="0" rIns="0" bIns="0" anchor="ctr">
            <a:noAutofit/>
          </a:bodyPr>
          <a:lstStyle/>
          <a:p>
            <a:pPr indent="0" algn="ctr">
              <a:lnSpc>
                <a:spcPct val="100000"/>
              </a:lnSpc>
              <a:buNone/>
            </a:pPr>
            <a:r>
              <a:rPr lang="en-US" sz="4400" b="0" strike="noStrike" spc="-1">
                <a:solidFill>
                  <a:srgbClr val="FFFFFF"/>
                </a:solidFill>
                <a:latin typeface="Arial"/>
              </a:rPr>
              <a:t>Click to edit Master title style</a:t>
            </a:r>
            <a:endParaRPr lang="en-US" sz="4400" b="0" strike="noStrike" spc="-1">
              <a:solidFill>
                <a:schemeClr val="dk1"/>
              </a:solidFill>
              <a:latin typeface="Calibri"/>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8" name="TextBox 3"/>
          <p:cNvSpPr/>
          <p:nvPr/>
        </p:nvSpPr>
        <p:spPr>
          <a:xfrm>
            <a:off x="4104000" y="4896000"/>
            <a:ext cx="4391640" cy="34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59" name="Freeform: Shape 4"/>
          <p:cNvSpPr/>
          <p:nvPr/>
        </p:nvSpPr>
        <p:spPr>
          <a:xfrm>
            <a:off x="25920" y="4628880"/>
            <a:ext cx="6119640" cy="17640"/>
          </a:xfrm>
          <a:custGeom>
            <a:avLst/>
            <a:gdLst>
              <a:gd name="textAreaLeft" fmla="*/ 2520 w 6119640"/>
              <a:gd name="textAreaRight" fmla="*/ 6117120 w 6119640"/>
              <a:gd name="textAreaTop" fmla="*/ 2520 h 17640"/>
              <a:gd name="textAreaBottom" fmla="*/ 15120 h 17640"/>
            </a:gdLst>
            <a:ahLst/>
            <a:cxnLst/>
            <a:rect l="textAreaLeft" t="textAreaTop" r="textAreaRight" b="textAreaBottom"/>
            <a:pathLst>
              <a:path w="17000" h="140">
                <a:moveTo>
                  <a:pt x="25" y="0"/>
                </a:moveTo>
                <a:arcTo wR="25" hR="25" stAng="16200000" swAng="-5400000"/>
                <a:lnTo>
                  <a:pt x="0" y="25"/>
                </a:lnTo>
                <a:arcTo wR="25" hR="25" stAng="10800000" swAng="-5400000"/>
                <a:lnTo>
                  <a:pt x="16975" y="50"/>
                </a:lnTo>
                <a:arcTo wR="25" hR="25" stAng="5400000" swAng="-5400000"/>
                <a:lnTo>
                  <a:pt x="17000" y="25"/>
                </a:lnTo>
                <a:arcTo wR="25" hR="25"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6120" rIns="90000" bIns="61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0" name="Freeform: Shape 5"/>
          <p:cNvSpPr/>
          <p:nvPr/>
        </p:nvSpPr>
        <p:spPr>
          <a:xfrm>
            <a:off x="3859200" y="5324400"/>
            <a:ext cx="6239880" cy="6840"/>
          </a:xfrm>
          <a:custGeom>
            <a:avLst/>
            <a:gdLst>
              <a:gd name="textAreaLeft" fmla="*/ 720 w 6239880"/>
              <a:gd name="textAreaRight" fmla="*/ 6239160 w 6239880"/>
              <a:gd name="textAreaTop" fmla="*/ 720 h 6840"/>
              <a:gd name="textAreaBottom" fmla="*/ 6120 h 6840"/>
            </a:gdLst>
            <a:ahLst/>
            <a:cxnLst/>
            <a:rect l="textAreaLeft" t="textAreaTop" r="textAreaRight" b="textAreaBottom"/>
            <a:pathLst>
              <a:path w="17334" h="127">
                <a:moveTo>
                  <a:pt x="10" y="0"/>
                </a:moveTo>
                <a:arcTo wR="10" hR="10" stAng="16200000" swAng="-5400000"/>
                <a:lnTo>
                  <a:pt x="0" y="10"/>
                </a:lnTo>
                <a:arcTo wR="10" hR="10" stAng="10800000" swAng="-5400000"/>
                <a:lnTo>
                  <a:pt x="17324" y="20"/>
                </a:lnTo>
                <a:arcTo wR="10" hR="10" stAng="5400000" swAng="-5400000"/>
                <a:lnTo>
                  <a:pt x="17334" y="10"/>
                </a:lnTo>
                <a:arcTo wR="10" hR="10" stAng="0" swAng="-5400000"/>
                <a:close/>
              </a:path>
            </a:pathLst>
          </a:custGeom>
          <a:gradFill rotWithShape="0">
            <a:gsLst>
              <a:gs pos="0">
                <a:srgbClr val="CCCCCC"/>
              </a:gs>
              <a:gs pos="100000">
                <a:srgbClr val="333333"/>
              </a:gs>
            </a:gsLst>
            <a:lin ang="4860000"/>
          </a:gradFill>
          <a:ln w="0">
            <a:noFill/>
          </a:ln>
        </p:spPr>
        <p:style>
          <a:lnRef idx="0">
            <a:scrgbClr r="0" g="0" b="0"/>
          </a:lnRef>
          <a:fillRef idx="0">
            <a:scrgbClr r="0" g="0" b="0"/>
          </a:fillRef>
          <a:effectRef idx="0">
            <a:scrgbClr r="0" g="0" b="0"/>
          </a:effectRef>
          <a:fontRef idx="minor"/>
        </p:style>
        <p:txBody>
          <a:bodyPr wrap="none" lIns="90000" tIns="2520" rIns="90000" bIns="252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
        <p:nvSpPr>
          <p:cNvPr id="61" name="Freeform: Shape 6"/>
          <p:cNvSpPr/>
          <p:nvPr/>
        </p:nvSpPr>
        <p:spPr>
          <a:xfrm>
            <a:off x="4044960" y="4944960"/>
            <a:ext cx="6840" cy="487080"/>
          </a:xfrm>
          <a:custGeom>
            <a:avLst/>
            <a:gdLst>
              <a:gd name="textAreaLeft" fmla="*/ 720 w 6840"/>
              <a:gd name="textAreaRight" fmla="*/ 6120 w 6840"/>
              <a:gd name="textAreaTop" fmla="*/ 720 h 487080"/>
              <a:gd name="textAreaBottom" fmla="*/ 486360 h 487080"/>
            </a:gdLst>
            <a:ahLst/>
            <a:cxnLst/>
            <a:rect l="textAreaLeft" t="textAreaTop" r="textAreaRight" b="textAreaBottom"/>
            <a:pathLst>
              <a:path w="270" h="1444">
                <a:moveTo>
                  <a:pt x="10" y="0"/>
                </a:moveTo>
                <a:arcTo wR="10" hR="10" stAng="16200000" swAng="-5400000"/>
                <a:lnTo>
                  <a:pt x="0" y="1344"/>
                </a:lnTo>
                <a:arcTo wR="10" hR="10" stAng="10800000" swAng="-5400000"/>
                <a:lnTo>
                  <a:pt x="10" y="1354"/>
                </a:lnTo>
                <a:arcTo wR="10" hR="10" stAng="5400000" swAng="-5400000"/>
                <a:lnTo>
                  <a:pt x="20" y="10"/>
                </a:lnTo>
                <a:arcTo wR="10" hR="10" stAng="0" swAng="-5400000"/>
                <a:close/>
              </a:path>
            </a:pathLst>
          </a:custGeom>
          <a:solidFill>
            <a:srgbClr val="CCCCCC"/>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defTabSz="914400">
              <a:lnSpc>
                <a:spcPct val="100000"/>
              </a:lnSpc>
              <a:tabLst>
                <a:tab pos="0" algn="l"/>
              </a:tabLst>
            </a:pPr>
            <a:endParaRPr lang="en-US" sz="1800" b="0" strike="noStrike" spc="-1">
              <a:solidFill>
                <a:schemeClr val="dk1"/>
              </a:solidFill>
              <a:latin typeface="Arial"/>
              <a:ea typeface="Noto Sans CJK JP:palt"/>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jib91"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 name="PlaceHolder 1"/>
          <p:cNvSpPr>
            <a:spLocks noGrp="1"/>
          </p:cNvSpPr>
          <p:nvPr>
            <p:ph type="sldNum" idx="7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AB54D62D-4A74-4AAB-AD75-5E7027958728}" type="slidenum">
              <a:rPr lang="en-US" sz="1400" b="0" strike="noStrike" spc="-1">
                <a:solidFill>
                  <a:schemeClr val="dk1"/>
                </a:solidFill>
                <a:latin typeface="Arial"/>
                <a:ea typeface="Noto Sans CJK JP:palt"/>
              </a:rPr>
              <a:t>1</a:t>
            </a:fld>
            <a:endParaRPr lang="en-US" sz="1400" b="0" strike="noStrike" spc="-1">
              <a:solidFill>
                <a:srgbClr val="FFFFFF"/>
              </a:solidFill>
              <a:latin typeface="Times New Roman"/>
            </a:endParaRPr>
          </a:p>
        </p:txBody>
      </p:sp>
      <p:sp>
        <p:nvSpPr>
          <p:cNvPr id="358" name="PlaceHolder 2"/>
          <p:cNvSpPr>
            <a:spLocks noGrp="1"/>
          </p:cNvSpPr>
          <p:nvPr>
            <p:ph type="title"/>
          </p:nvPr>
        </p:nvSpPr>
        <p:spPr>
          <a:xfrm>
            <a:off x="61200" y="802800"/>
            <a:ext cx="9539640" cy="946800"/>
          </a:xfrm>
          <a:prstGeom prst="rect">
            <a:avLst/>
          </a:prstGeom>
          <a:noFill/>
          <a:ln w="0">
            <a:noFill/>
          </a:ln>
        </p:spPr>
        <p:txBody>
          <a:bodyPr lIns="0" tIns="0" rIns="0" bIns="0" anchor="ctr">
            <a:noAutofit/>
          </a:bodyPr>
          <a:lstStyle/>
          <a:p>
            <a:pPr indent="0" algn="ctr">
              <a:lnSpc>
                <a:spcPct val="100000"/>
              </a:lnSpc>
              <a:buNone/>
            </a:pPr>
            <a:r>
              <a:rPr lang="en-US" sz="3000" b="1" i="1" strike="noStrike" spc="-1" dirty="0">
                <a:solidFill>
                  <a:srgbClr val="81D41A"/>
                </a:solidFill>
                <a:latin typeface="Arial"/>
              </a:rPr>
              <a:t>Software Project Lab-1</a:t>
            </a:r>
            <a:br>
              <a:rPr lang="en-US" sz="3000" b="1" i="1" strike="noStrike" spc="-1" dirty="0">
                <a:solidFill>
                  <a:srgbClr val="81D41A"/>
                </a:solidFill>
                <a:latin typeface="Arial"/>
              </a:rPr>
            </a:br>
            <a:r>
              <a:rPr lang="en-US" sz="3000" b="1" i="1" strike="noStrike" spc="-1" dirty="0">
                <a:solidFill>
                  <a:schemeClr val="accent1"/>
                </a:solidFill>
                <a:latin typeface="Arial"/>
              </a:rPr>
              <a:t>Basic Image Manipulation</a:t>
            </a:r>
            <a:endParaRPr lang="en-US" sz="3000" b="0" strike="noStrike" spc="-1" dirty="0">
              <a:solidFill>
                <a:schemeClr val="accent1"/>
              </a:solidFill>
              <a:latin typeface="Calibri"/>
            </a:endParaRPr>
          </a:p>
        </p:txBody>
      </p:sp>
      <p:sp>
        <p:nvSpPr>
          <p:cNvPr id="359" name="PlaceHolder 3"/>
          <p:cNvSpPr>
            <a:spLocks noGrp="1"/>
          </p:cNvSpPr>
          <p:nvPr>
            <p:ph/>
          </p:nvPr>
        </p:nvSpPr>
        <p:spPr>
          <a:xfrm>
            <a:off x="457200" y="2198160"/>
            <a:ext cx="9071280" cy="3287880"/>
          </a:xfrm>
          <a:prstGeom prst="rect">
            <a:avLst/>
          </a:prstGeom>
          <a:noFill/>
          <a:ln w="0">
            <a:noFill/>
          </a:ln>
        </p:spPr>
        <p:txBody>
          <a:bodyPr lIns="0" tIns="0" rIns="0" bIns="0" anchor="t">
            <a:noAutofit/>
          </a:bodyPr>
          <a:lstStyle/>
          <a:p>
            <a:pPr indent="0">
              <a:lnSpc>
                <a:spcPct val="100000"/>
              </a:lnSpc>
              <a:spcBef>
                <a:spcPts val="1417"/>
              </a:spcBef>
              <a:buNone/>
            </a:pPr>
            <a:endParaRPr lang="en-US" sz="1800" b="0" strike="noStrike" spc="-1" dirty="0">
              <a:solidFill>
                <a:schemeClr val="dk1"/>
              </a:solidFill>
              <a:latin typeface="Arial"/>
            </a:endParaRPr>
          </a:p>
          <a:p>
            <a:pPr marL="432000" indent="-324000">
              <a:lnSpc>
                <a:spcPct val="100000"/>
              </a:lnSpc>
              <a:spcBef>
                <a:spcPts val="1417"/>
              </a:spcBef>
              <a:buClr>
                <a:srgbClr val="FFFFFF"/>
              </a:buClr>
              <a:buSzPct val="45000"/>
              <a:buFont typeface="Wingdings" charset="2"/>
              <a:buChar char=""/>
            </a:pPr>
            <a:r>
              <a:rPr lang="en-US" sz="1800" b="0" strike="noStrike" spc="-1" dirty="0">
                <a:latin typeface="Arial"/>
              </a:rPr>
              <a:t>Submitted by: 				     Supervised:</a:t>
            </a:r>
          </a:p>
          <a:p>
            <a:pPr marL="432000" indent="-324000">
              <a:lnSpc>
                <a:spcPct val="100000"/>
              </a:lnSpc>
              <a:buClr>
                <a:srgbClr val="FFFFFF"/>
              </a:buClr>
              <a:buSzPct val="45000"/>
              <a:buFont typeface="Wingdings" charset="2"/>
              <a:buChar char=""/>
            </a:pPr>
            <a:r>
              <a:rPr lang="en-US" sz="2200" b="1" strike="noStrike" spc="-1" dirty="0">
                <a:latin typeface="Arial"/>
              </a:rPr>
              <a:t>Md. </a:t>
            </a:r>
            <a:r>
              <a:rPr lang="en-US" sz="2200" b="1" strike="noStrike" spc="-1" dirty="0" err="1">
                <a:latin typeface="Arial"/>
              </a:rPr>
              <a:t>Khayrul</a:t>
            </a:r>
            <a:r>
              <a:rPr lang="en-US" sz="2200" b="1" strike="noStrike" spc="-1" dirty="0">
                <a:latin typeface="Arial"/>
              </a:rPr>
              <a:t> Islam </a:t>
            </a:r>
            <a:r>
              <a:rPr lang="en-US" sz="2200" b="1" strike="noStrike" spc="-1" dirty="0" err="1">
                <a:latin typeface="Arial"/>
              </a:rPr>
              <a:t>Sajib</a:t>
            </a:r>
            <a:r>
              <a:rPr lang="en-US" sz="2200" b="1" strike="noStrike" spc="-1" dirty="0">
                <a:latin typeface="Arial"/>
              </a:rPr>
              <a:t> 		</a:t>
            </a:r>
            <a:r>
              <a:rPr lang="en-US" sz="2200" b="1" spc="-1" dirty="0">
                <a:latin typeface="Arial"/>
              </a:rPr>
              <a:t>                </a:t>
            </a:r>
            <a:r>
              <a:rPr lang="en-US" sz="2200" b="1" strike="noStrike" spc="-1" dirty="0">
                <a:latin typeface="Arial"/>
              </a:rPr>
              <a:t>Dr. B M</a:t>
            </a:r>
            <a:r>
              <a:rPr lang="en-US" sz="2200" b="1" spc="-1" dirty="0">
                <a:latin typeface="Arial"/>
              </a:rPr>
              <a:t> </a:t>
            </a:r>
            <a:r>
              <a:rPr lang="en-US" sz="2200" b="1" strike="noStrike" spc="-1" dirty="0" err="1">
                <a:latin typeface="Arial"/>
              </a:rPr>
              <a:t>MainulHossain</a:t>
            </a:r>
            <a:endParaRPr lang="en-US" sz="2200" b="0" strike="noStrike" spc="-1" dirty="0">
              <a:latin typeface="Arial"/>
            </a:endParaRPr>
          </a:p>
          <a:p>
            <a:pPr marL="432000" indent="-324000">
              <a:lnSpc>
                <a:spcPct val="100000"/>
              </a:lnSpc>
              <a:buClr>
                <a:srgbClr val="FFFFFF"/>
              </a:buClr>
              <a:buSzPct val="45000"/>
              <a:buFont typeface="Wingdings" charset="2"/>
              <a:buChar char=""/>
            </a:pPr>
            <a:r>
              <a:rPr lang="en-US" sz="2200" b="0" strike="noStrike" spc="-1" dirty="0">
                <a:latin typeface="Arial"/>
              </a:rPr>
              <a:t>Roll : BSSE 1552 </a:t>
            </a:r>
            <a:r>
              <a:rPr lang="en-US" sz="2200" b="0" strike="noStrike" spc="-1" dirty="0">
                <a:solidFill>
                  <a:srgbClr val="FFFFFF"/>
                </a:solidFill>
                <a:latin typeface="Arial"/>
              </a:rPr>
              <a:t>				</a:t>
            </a:r>
            <a:r>
              <a:rPr lang="en-US" sz="2200" spc="-1" dirty="0">
                <a:solidFill>
                  <a:srgbClr val="FFFFFF"/>
                </a:solidFill>
                <a:latin typeface="Arial"/>
              </a:rPr>
              <a:t>    </a:t>
            </a:r>
            <a:r>
              <a:rPr lang="en-US" sz="2200" b="0" strike="noStrike" spc="-1" dirty="0">
                <a:latin typeface="Arial"/>
              </a:rPr>
              <a:t>(Professor &amp; Director), IIT</a:t>
            </a:r>
          </a:p>
          <a:p>
            <a:pPr indent="0" algn="ctr">
              <a:lnSpc>
                <a:spcPct val="100000"/>
              </a:lnSpc>
              <a:spcBef>
                <a:spcPts val="1417"/>
              </a:spcBef>
              <a:buNone/>
            </a:pPr>
            <a:r>
              <a:rPr lang="en-US" sz="1400" b="0" strike="noStrike" spc="-1" dirty="0">
                <a:latin typeface="Arial"/>
              </a:rPr>
              <a:t>Language used: </a:t>
            </a:r>
            <a:r>
              <a:rPr lang="en-US" sz="2400" b="0" strike="noStrike" spc="-1" dirty="0">
                <a:solidFill>
                  <a:schemeClr val="accent1"/>
                </a:solidFill>
                <a:latin typeface="Arial"/>
              </a:rPr>
              <a:t>C++ </a:t>
            </a:r>
          </a:p>
          <a:p>
            <a:pPr indent="0" algn="ctr">
              <a:lnSpc>
                <a:spcPct val="100000"/>
              </a:lnSpc>
              <a:spcBef>
                <a:spcPts val="1417"/>
              </a:spcBef>
              <a:buNone/>
            </a:pPr>
            <a:r>
              <a:rPr lang="en-US" sz="1400" b="0" strike="noStrike" spc="-1" dirty="0" err="1">
                <a:latin typeface="Arial"/>
              </a:rPr>
              <a:t>Github</a:t>
            </a:r>
            <a:r>
              <a:rPr lang="en-US" sz="1400" b="0" strike="noStrike" spc="-1" dirty="0">
                <a:latin typeface="Arial"/>
              </a:rPr>
              <a:t> Link: </a:t>
            </a:r>
            <a:r>
              <a:rPr lang="en-US" sz="1600" dirty="0">
                <a:hlinkClick r:id="rId3"/>
              </a:rPr>
              <a:t>sajib91 (Md. </a:t>
            </a:r>
            <a:r>
              <a:rPr lang="en-US" sz="1600" dirty="0" err="1">
                <a:hlinkClick r:id="rId3"/>
              </a:rPr>
              <a:t>Khayrul</a:t>
            </a:r>
            <a:r>
              <a:rPr lang="en-US" sz="1600" dirty="0">
                <a:hlinkClick r:id="rId3"/>
              </a:rPr>
              <a:t> Islam Sajib)</a:t>
            </a:r>
            <a:endParaRPr lang="en-US" sz="2400" b="0" strike="noStrike" spc="-1" dirty="0">
              <a:solidFill>
                <a:schemeClr val="bg1"/>
              </a:solidFill>
              <a:latin typeface="Arial"/>
            </a:endParaRPr>
          </a:p>
          <a:p>
            <a:pPr marL="108000" indent="0">
              <a:lnSpc>
                <a:spcPct val="100000"/>
              </a:lnSpc>
              <a:buClr>
                <a:srgbClr val="FFFFFF"/>
              </a:buClr>
              <a:buSzPct val="45000"/>
              <a:buNone/>
            </a:pPr>
            <a:r>
              <a:rPr lang="en-US" sz="2200" b="0" strike="noStrike" spc="-1" dirty="0">
                <a:solidFill>
                  <a:schemeClr val="dk1"/>
                </a:solidFill>
                <a:latin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10</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spc="-1" dirty="0">
                <a:solidFill>
                  <a:srgbClr val="81D41A"/>
                </a:solidFill>
                <a:latin typeface="Arial"/>
              </a:rPr>
              <a:t>Edge Detection</a:t>
            </a:r>
            <a:endParaRPr lang="en-US" sz="3000" b="0" strike="noStrike" spc="-1" dirty="0">
              <a:solidFill>
                <a:schemeClr val="dk1"/>
              </a:solidFill>
              <a:latin typeface="Calibri"/>
            </a:endParaRPr>
          </a:p>
        </p:txBody>
      </p:sp>
      <p:pic>
        <p:nvPicPr>
          <p:cNvPr id="4" name="Picture 3">
            <a:extLst>
              <a:ext uri="{FF2B5EF4-FFF2-40B4-BE49-F238E27FC236}">
                <a16:creationId xmlns:a16="http://schemas.microsoft.com/office/drawing/2014/main" id="{571148D6-9B5C-46B3-A7E4-50B3FDCF9662}"/>
              </a:ext>
            </a:extLst>
          </p:cNvPr>
          <p:cNvPicPr>
            <a:picLocks noChangeAspect="1"/>
          </p:cNvPicPr>
          <p:nvPr/>
        </p:nvPicPr>
        <p:blipFill>
          <a:blip r:embed="rId3"/>
          <a:stretch>
            <a:fillRect/>
          </a:stretch>
        </p:blipFill>
        <p:spPr>
          <a:xfrm>
            <a:off x="7216140" y="719640"/>
            <a:ext cx="2467500" cy="1894020"/>
          </a:xfrm>
          <a:prstGeom prst="rect">
            <a:avLst/>
          </a:prstGeom>
        </p:spPr>
      </p:pic>
      <p:sp>
        <p:nvSpPr>
          <p:cNvPr id="11" name="TextBox 10">
            <a:extLst>
              <a:ext uri="{FF2B5EF4-FFF2-40B4-BE49-F238E27FC236}">
                <a16:creationId xmlns:a16="http://schemas.microsoft.com/office/drawing/2014/main" id="{6CD2463B-8E45-45A4-915B-EBED061752B9}"/>
              </a:ext>
            </a:extLst>
          </p:cNvPr>
          <p:cNvSpPr txBox="1"/>
          <p:nvPr/>
        </p:nvSpPr>
        <p:spPr>
          <a:xfrm>
            <a:off x="251461" y="719640"/>
            <a:ext cx="6964680" cy="3416320"/>
          </a:xfrm>
          <a:prstGeom prst="rect">
            <a:avLst/>
          </a:prstGeom>
          <a:noFill/>
        </p:spPr>
        <p:txBody>
          <a:bodyPr wrap="square">
            <a:spAutoFit/>
          </a:bodyPr>
          <a:lstStyle/>
          <a:p>
            <a:r>
              <a:rPr lang="en-US" dirty="0"/>
              <a:t>I implemented the following algorithm with the help of Sobel’s operator, a 3 by 3 matrix that helps in determining the derivatives vertically and horizontally over a pixel. </a:t>
            </a:r>
          </a:p>
          <a:p>
            <a:r>
              <a:rPr lang="en-US" dirty="0"/>
              <a:t>Then, I calculate the resultant derivative. If the result is greater than a certain threshold then pixel value is set to 255 and if the value is below the threshold, that pixel is set to 0. </a:t>
            </a:r>
          </a:p>
          <a:p>
            <a:r>
              <a:rPr lang="en-US" dirty="0"/>
              <a:t>In this way, only the pixels that has gradients approximately near to the edges will only be lightened and other area of the image will be darkened. </a:t>
            </a:r>
          </a:p>
          <a:p>
            <a:r>
              <a:rPr lang="en-US" dirty="0"/>
              <a:t>A grey scaled image is necessary for the edge detection process, so I used the already implemented grey scaling function to grey scale a color image and then start detecting the edges.</a:t>
            </a:r>
          </a:p>
        </p:txBody>
      </p:sp>
    </p:spTree>
    <p:extLst>
      <p:ext uri="{BB962C8B-B14F-4D97-AF65-F5344CB8AC3E}">
        <p14:creationId xmlns:p14="http://schemas.microsoft.com/office/powerpoint/2010/main" val="157014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11</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dirty="0">
                <a:solidFill>
                  <a:srgbClr val="81D41A"/>
                </a:solidFill>
                <a:latin typeface="Arial"/>
              </a:rPr>
              <a:t>Angle Calculation</a:t>
            </a:r>
            <a:endParaRPr lang="en-US" sz="3000" b="0" strike="noStrike" spc="-1" dirty="0">
              <a:solidFill>
                <a:schemeClr val="dk1"/>
              </a:solidFill>
              <a:latin typeface="Calibri"/>
            </a:endParaRPr>
          </a:p>
        </p:txBody>
      </p:sp>
      <p:pic>
        <p:nvPicPr>
          <p:cNvPr id="3" name="Picture 2">
            <a:extLst>
              <a:ext uri="{FF2B5EF4-FFF2-40B4-BE49-F238E27FC236}">
                <a16:creationId xmlns:a16="http://schemas.microsoft.com/office/drawing/2014/main" id="{B7823BC6-8544-448C-A195-98A0BC694C37}"/>
              </a:ext>
            </a:extLst>
          </p:cNvPr>
          <p:cNvPicPr>
            <a:picLocks noChangeAspect="1"/>
          </p:cNvPicPr>
          <p:nvPr/>
        </p:nvPicPr>
        <p:blipFill>
          <a:blip r:embed="rId3"/>
          <a:stretch>
            <a:fillRect/>
          </a:stretch>
        </p:blipFill>
        <p:spPr>
          <a:xfrm>
            <a:off x="7186863" y="719640"/>
            <a:ext cx="2496777" cy="1711140"/>
          </a:xfrm>
          <a:prstGeom prst="rect">
            <a:avLst/>
          </a:prstGeom>
        </p:spPr>
      </p:pic>
      <p:sp>
        <p:nvSpPr>
          <p:cNvPr id="9" name="TextBox 8">
            <a:extLst>
              <a:ext uri="{FF2B5EF4-FFF2-40B4-BE49-F238E27FC236}">
                <a16:creationId xmlns:a16="http://schemas.microsoft.com/office/drawing/2014/main" id="{929276EC-4DEA-4B13-B5D1-C76C319ACB29}"/>
              </a:ext>
            </a:extLst>
          </p:cNvPr>
          <p:cNvSpPr txBox="1"/>
          <p:nvPr/>
        </p:nvSpPr>
        <p:spPr>
          <a:xfrm>
            <a:off x="367732" y="719640"/>
            <a:ext cx="6726488" cy="2862322"/>
          </a:xfrm>
          <a:prstGeom prst="rect">
            <a:avLst/>
          </a:prstGeom>
          <a:noFill/>
        </p:spPr>
        <p:txBody>
          <a:bodyPr wrap="square">
            <a:spAutoFit/>
          </a:bodyPr>
          <a:lstStyle/>
          <a:p>
            <a:r>
              <a:rPr lang="en-US" dirty="0"/>
              <a:t>To be implementing an edge detection method using Sobel operators in the x and y directions and then computing the angle of the gradient for each pixel. </a:t>
            </a:r>
          </a:p>
          <a:p>
            <a:r>
              <a:rPr lang="en-US" dirty="0"/>
              <a:t>The core steps include: </a:t>
            </a:r>
          </a:p>
          <a:p>
            <a:pPr marL="342900" indent="-342900">
              <a:buAutoNum type="arabicPeriod"/>
            </a:pPr>
            <a:r>
              <a:rPr lang="en-US" dirty="0"/>
              <a:t>Initialize Sobel Kernels (</a:t>
            </a:r>
            <a:r>
              <a:rPr lang="en-US" dirty="0" err="1"/>
              <a:t>gx</a:t>
            </a:r>
            <a:r>
              <a:rPr lang="en-US" dirty="0"/>
              <a:t> and </a:t>
            </a:r>
            <a:r>
              <a:rPr lang="en-US" dirty="0" err="1"/>
              <a:t>gy</a:t>
            </a:r>
            <a:r>
              <a:rPr lang="en-US" dirty="0"/>
              <a:t>) for edge detection. </a:t>
            </a:r>
          </a:p>
          <a:p>
            <a:pPr marL="342900" indent="-342900">
              <a:buAutoNum type="arabicPeriod"/>
            </a:pPr>
            <a:r>
              <a:rPr lang="en-US" dirty="0"/>
              <a:t>User Input for angle threshold values. </a:t>
            </a:r>
          </a:p>
          <a:p>
            <a:pPr marL="342900" indent="-342900">
              <a:buAutoNum type="arabicPeriod"/>
            </a:pPr>
            <a:r>
              <a:rPr lang="en-US" dirty="0"/>
              <a:t>Compute Sobel Gradient in X and Y directions for Red, Green, and Blue channels.</a:t>
            </a:r>
          </a:p>
          <a:p>
            <a:pPr marL="342900" indent="-342900">
              <a:buAutoNum type="arabicPeriod"/>
            </a:pPr>
            <a:r>
              <a:rPr lang="en-US" dirty="0"/>
              <a:t>Calculate Gradient Angle using atan2(Ry, Rx). </a:t>
            </a:r>
          </a:p>
          <a:p>
            <a:pPr marL="342900" indent="-342900">
              <a:buAutoNum type="arabicPeriod"/>
            </a:pPr>
            <a:r>
              <a:rPr lang="en-US" dirty="0"/>
              <a:t>Apply Threshold to determine edge pixels. </a:t>
            </a:r>
          </a:p>
        </p:txBody>
      </p:sp>
    </p:spTree>
    <p:extLst>
      <p:ext uri="{BB962C8B-B14F-4D97-AF65-F5344CB8AC3E}">
        <p14:creationId xmlns:p14="http://schemas.microsoft.com/office/powerpoint/2010/main" val="305125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12</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spc="-1" dirty="0">
                <a:solidFill>
                  <a:srgbClr val="81D41A"/>
                </a:solidFill>
                <a:latin typeface="Arial"/>
              </a:rPr>
              <a:t>Challenges</a:t>
            </a:r>
            <a:endParaRPr lang="en-US" sz="3000" b="0" strike="noStrike" spc="-1" dirty="0">
              <a:solidFill>
                <a:schemeClr val="dk1"/>
              </a:solidFill>
              <a:latin typeface="Calibri"/>
            </a:endParaRPr>
          </a:p>
        </p:txBody>
      </p:sp>
      <p:sp>
        <p:nvSpPr>
          <p:cNvPr id="7" name="TextBox 6">
            <a:extLst>
              <a:ext uri="{FF2B5EF4-FFF2-40B4-BE49-F238E27FC236}">
                <a16:creationId xmlns:a16="http://schemas.microsoft.com/office/drawing/2014/main" id="{DDC8BD3A-5764-4AE5-A797-29B20F44838D}"/>
              </a:ext>
            </a:extLst>
          </p:cNvPr>
          <p:cNvSpPr txBox="1"/>
          <p:nvPr/>
        </p:nvSpPr>
        <p:spPr>
          <a:xfrm>
            <a:off x="144000" y="572483"/>
            <a:ext cx="9693420" cy="4801314"/>
          </a:xfrm>
          <a:prstGeom prst="rect">
            <a:avLst/>
          </a:prstGeom>
          <a:noFill/>
        </p:spPr>
        <p:txBody>
          <a:bodyPr wrap="square">
            <a:spAutoFit/>
          </a:bodyPr>
          <a:lstStyle/>
          <a:p>
            <a:r>
              <a:rPr lang="en-US" dirty="0"/>
              <a:t>Some of the challenges that I faced and solved are: </a:t>
            </a:r>
          </a:p>
          <a:p>
            <a:r>
              <a:rPr lang="en-US" dirty="0"/>
              <a:t>➢ Handling delicate data for pixels and headers </a:t>
            </a:r>
          </a:p>
          <a:p>
            <a:r>
              <a:rPr lang="en-US" dirty="0"/>
              <a:t>➢ Implementing multiple loops with exact limits </a:t>
            </a:r>
          </a:p>
          <a:p>
            <a:r>
              <a:rPr lang="en-US" dirty="0"/>
              <a:t>➢ Working with the matrices in programming </a:t>
            </a:r>
          </a:p>
          <a:p>
            <a:r>
              <a:rPr lang="en-US" dirty="0"/>
              <a:t>➢ Handling the delicate errors that were often caused by type conversion </a:t>
            </a:r>
          </a:p>
          <a:p>
            <a:endParaRPr lang="en-US" dirty="0"/>
          </a:p>
          <a:p>
            <a:r>
              <a:rPr lang="en-US" dirty="0"/>
              <a:t>➢ Image Learning – </a:t>
            </a:r>
          </a:p>
          <a:p>
            <a:r>
              <a:rPr lang="en-US" dirty="0"/>
              <a:t>▪ Bitmap Images and its header info </a:t>
            </a:r>
          </a:p>
          <a:p>
            <a:r>
              <a:rPr lang="en-US" dirty="0"/>
              <a:t>▪ Pixel data storage and RGB values information </a:t>
            </a:r>
          </a:p>
          <a:p>
            <a:r>
              <a:rPr lang="en-US" dirty="0"/>
              <a:t>▪ Gradients and intensity of the image based on the pixel values </a:t>
            </a:r>
          </a:p>
          <a:p>
            <a:endParaRPr lang="en-US" dirty="0"/>
          </a:p>
          <a:p>
            <a:r>
              <a:rPr lang="en-US" dirty="0"/>
              <a:t>➢ Image processing algorithms – </a:t>
            </a:r>
          </a:p>
          <a:p>
            <a:r>
              <a:rPr lang="en-US" dirty="0"/>
              <a:t>▪ Sobel’s edge detection algorithm </a:t>
            </a:r>
          </a:p>
          <a:p>
            <a:r>
              <a:rPr lang="en-US" dirty="0"/>
              <a:t>▪ Unsharp Masking </a:t>
            </a:r>
          </a:p>
          <a:p>
            <a:r>
              <a:rPr lang="en-US" dirty="0"/>
              <a:t>▪ Brightness Algorithm </a:t>
            </a:r>
          </a:p>
          <a:p>
            <a:r>
              <a:rPr lang="en-US" dirty="0"/>
              <a:t>▪ Median Filter Algorithm </a:t>
            </a:r>
          </a:p>
          <a:p>
            <a:r>
              <a:rPr lang="en-US" dirty="0"/>
              <a:t>▪ Gaussian Blur Algorithm</a:t>
            </a:r>
          </a:p>
        </p:txBody>
      </p:sp>
    </p:spTree>
    <p:extLst>
      <p:ext uri="{BB962C8B-B14F-4D97-AF65-F5344CB8AC3E}">
        <p14:creationId xmlns:p14="http://schemas.microsoft.com/office/powerpoint/2010/main" val="313319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6" name="PlaceHolder 1"/>
          <p:cNvSpPr>
            <a:spLocks noGrp="1"/>
          </p:cNvSpPr>
          <p:nvPr>
            <p:ph type="sldNum" idx="84"/>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3FE0F214-CB20-4B49-A88D-41AA64CD2EBD}" type="slidenum">
              <a:rPr lang="en-US" sz="1400" b="0" strike="noStrike" spc="-1">
                <a:solidFill>
                  <a:schemeClr val="dk1"/>
                </a:solidFill>
                <a:latin typeface="Arial"/>
                <a:ea typeface="Noto Sans CJK JP:palt"/>
              </a:rPr>
              <a:t>13</a:t>
            </a:fld>
            <a:endParaRPr lang="en-US" sz="1400" b="0" strike="noStrike" spc="-1">
              <a:solidFill>
                <a:srgbClr val="FFFFFF"/>
              </a:solidFill>
              <a:latin typeface="Times New Roman"/>
            </a:endParaRPr>
          </a:p>
        </p:txBody>
      </p:sp>
      <p:sp>
        <p:nvSpPr>
          <p:cNvPr id="407" name="PlaceHolder 2"/>
          <p:cNvSpPr>
            <a:spLocks noGrp="1"/>
          </p:cNvSpPr>
          <p:nvPr>
            <p:ph type="subTitle"/>
          </p:nvPr>
        </p:nvSpPr>
        <p:spPr>
          <a:xfrm>
            <a:off x="228600" y="881279"/>
            <a:ext cx="9539640" cy="3751677"/>
          </a:xfrm>
          <a:prstGeom prst="rect">
            <a:avLst/>
          </a:prstGeom>
          <a:noFill/>
          <a:ln w="0">
            <a:noFill/>
          </a:ln>
        </p:spPr>
        <p:txBody>
          <a:bodyPr lIns="0" tIns="0" rIns="0" bIns="0" anchor="ctr">
            <a:noAutofit/>
          </a:bodyPr>
          <a:lstStyle/>
          <a:p>
            <a:pPr indent="0" algn="ctr">
              <a:lnSpc>
                <a:spcPct val="100000"/>
              </a:lnSpc>
              <a:spcBef>
                <a:spcPts val="1417"/>
              </a:spcBef>
              <a:buNone/>
            </a:pPr>
            <a:endParaRPr lang="en-US" sz="4000" b="0" strike="noStrike" spc="-1" dirty="0">
              <a:solidFill>
                <a:srgbClr val="FFFFFF"/>
              </a:solidFill>
              <a:latin typeface="Arial"/>
            </a:endParaRPr>
          </a:p>
        </p:txBody>
      </p:sp>
      <p:pic>
        <p:nvPicPr>
          <p:cNvPr id="3" name="Picture 2">
            <a:extLst>
              <a:ext uri="{FF2B5EF4-FFF2-40B4-BE49-F238E27FC236}">
                <a16:creationId xmlns:a16="http://schemas.microsoft.com/office/drawing/2014/main" id="{E235B636-0820-4FE5-8BDF-6D8172782A4A}"/>
              </a:ext>
            </a:extLst>
          </p:cNvPr>
          <p:cNvPicPr>
            <a:picLocks noChangeAspect="1"/>
          </p:cNvPicPr>
          <p:nvPr/>
        </p:nvPicPr>
        <p:blipFill>
          <a:blip r:embed="rId3"/>
          <a:stretch>
            <a:fillRect/>
          </a:stretch>
        </p:blipFill>
        <p:spPr>
          <a:xfrm>
            <a:off x="3162537" y="1189992"/>
            <a:ext cx="3630680" cy="28790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 name="PlaceHolder 1"/>
          <p:cNvSpPr>
            <a:spLocks noGrp="1"/>
          </p:cNvSpPr>
          <p:nvPr>
            <p:ph type="sldNum" idx="75"/>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67323C88-9F35-4B8B-A0CB-B50EE4E65056}" type="slidenum">
              <a:rPr lang="en-US" sz="1400" b="0" strike="noStrike" spc="-1">
                <a:solidFill>
                  <a:schemeClr val="dk1"/>
                </a:solidFill>
                <a:latin typeface="Arial"/>
                <a:ea typeface="Noto Sans CJK JP:palt"/>
              </a:rPr>
              <a:t>2</a:t>
            </a:fld>
            <a:endParaRPr lang="en-US" sz="1400" b="0" strike="noStrike" spc="-1">
              <a:solidFill>
                <a:srgbClr val="FFFFFF"/>
              </a:solidFill>
              <a:latin typeface="Times New Roman"/>
            </a:endParaRPr>
          </a:p>
        </p:txBody>
      </p:sp>
      <p:sp>
        <p:nvSpPr>
          <p:cNvPr id="37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dirty="0">
                <a:solidFill>
                  <a:srgbClr val="81D41A"/>
                </a:solidFill>
                <a:latin typeface="Arial"/>
              </a:rPr>
              <a:t>Project Objective</a:t>
            </a:r>
            <a:endParaRPr lang="en-US" sz="3000" b="0" strike="noStrike" spc="-1" dirty="0">
              <a:solidFill>
                <a:schemeClr val="dk1"/>
              </a:solidFill>
              <a:latin typeface="Calibri"/>
            </a:endParaRPr>
          </a:p>
        </p:txBody>
      </p:sp>
      <p:sp>
        <p:nvSpPr>
          <p:cNvPr id="375" name="PlaceHolder 3"/>
          <p:cNvSpPr>
            <a:spLocks noGrp="1"/>
          </p:cNvSpPr>
          <p:nvPr>
            <p:ph/>
          </p:nvPr>
        </p:nvSpPr>
        <p:spPr>
          <a:xfrm>
            <a:off x="504000" y="1112520"/>
            <a:ext cx="9071280" cy="4143480"/>
          </a:xfrm>
          <a:prstGeom prst="rect">
            <a:avLst/>
          </a:prstGeom>
          <a:solidFill>
            <a:schemeClr val="bg1"/>
          </a:solidFill>
          <a:ln w="0">
            <a:noFill/>
          </a:ln>
        </p:spPr>
        <p:txBody>
          <a:bodyPr lIns="0" tIns="0" rIns="0" bIns="0" anchor="t">
            <a:noAutofit/>
          </a:bodyPr>
          <a:lstStyle/>
          <a:p>
            <a:pPr marL="432000" indent="-324000">
              <a:lnSpc>
                <a:spcPct val="100000"/>
              </a:lnSpc>
              <a:spcBef>
                <a:spcPts val="1417"/>
              </a:spcBef>
              <a:buClr>
                <a:srgbClr val="FFFFFF"/>
              </a:buClr>
              <a:buSzPct val="45000"/>
              <a:buFont typeface="Wingdings" charset="2"/>
              <a:buChar char=""/>
            </a:pPr>
            <a:r>
              <a:rPr lang="en-US" sz="1600" dirty="0"/>
              <a:t>➢ Implementing the following image processing algorithms: -</a:t>
            </a:r>
          </a:p>
          <a:p>
            <a:pPr marL="432000" indent="-324000">
              <a:lnSpc>
                <a:spcPct val="100000"/>
              </a:lnSpc>
              <a:spcBef>
                <a:spcPts val="1417"/>
              </a:spcBef>
              <a:buClr>
                <a:srgbClr val="FFFFFF"/>
              </a:buClr>
              <a:buSzPct val="45000"/>
              <a:buFont typeface="Wingdings" charset="2"/>
              <a:buChar char=""/>
            </a:pPr>
            <a:r>
              <a:rPr lang="en-US" sz="1600" dirty="0"/>
              <a:t>▪ Edge Detection </a:t>
            </a:r>
          </a:p>
          <a:p>
            <a:pPr marL="432000" indent="-324000">
              <a:lnSpc>
                <a:spcPct val="100000"/>
              </a:lnSpc>
              <a:spcBef>
                <a:spcPts val="1417"/>
              </a:spcBef>
              <a:buClr>
                <a:srgbClr val="FFFFFF"/>
              </a:buClr>
              <a:buSzPct val="45000"/>
              <a:buFont typeface="Wingdings" charset="2"/>
              <a:buChar char=""/>
            </a:pPr>
            <a:r>
              <a:rPr lang="en-US" sz="1600" dirty="0"/>
              <a:t>▪ Grey Scaling </a:t>
            </a:r>
          </a:p>
          <a:p>
            <a:pPr marL="432000" indent="-324000">
              <a:lnSpc>
                <a:spcPct val="100000"/>
              </a:lnSpc>
              <a:spcBef>
                <a:spcPts val="1417"/>
              </a:spcBef>
              <a:buClr>
                <a:srgbClr val="FFFFFF"/>
              </a:buClr>
              <a:buSzPct val="45000"/>
              <a:buFont typeface="Wingdings" charset="2"/>
              <a:buChar char=""/>
            </a:pPr>
            <a:r>
              <a:rPr lang="en-US" sz="1600" dirty="0"/>
              <a:t>▪ Smoothing </a:t>
            </a:r>
          </a:p>
          <a:p>
            <a:pPr marL="432000" indent="-324000">
              <a:lnSpc>
                <a:spcPct val="100000"/>
              </a:lnSpc>
              <a:spcBef>
                <a:spcPts val="1417"/>
              </a:spcBef>
              <a:buClr>
                <a:srgbClr val="FFFFFF"/>
              </a:buClr>
              <a:buSzPct val="45000"/>
              <a:buFont typeface="Wingdings" charset="2"/>
              <a:buChar char=""/>
            </a:pPr>
            <a:r>
              <a:rPr lang="en-US" sz="1600" dirty="0"/>
              <a:t>▪ Negative </a:t>
            </a:r>
          </a:p>
          <a:p>
            <a:pPr marL="432000" indent="-324000">
              <a:lnSpc>
                <a:spcPct val="100000"/>
              </a:lnSpc>
              <a:spcBef>
                <a:spcPts val="1417"/>
              </a:spcBef>
              <a:buClr>
                <a:srgbClr val="FFFFFF"/>
              </a:buClr>
              <a:buSzPct val="45000"/>
              <a:buFont typeface="Wingdings" charset="2"/>
              <a:buChar char=""/>
            </a:pPr>
            <a:r>
              <a:rPr lang="en-US" sz="1600" dirty="0"/>
              <a:t>▪ Histogram </a:t>
            </a:r>
          </a:p>
          <a:p>
            <a:pPr marL="432000" indent="-324000">
              <a:lnSpc>
                <a:spcPct val="100000"/>
              </a:lnSpc>
              <a:spcBef>
                <a:spcPts val="1417"/>
              </a:spcBef>
              <a:buClr>
                <a:srgbClr val="FFFFFF"/>
              </a:buClr>
              <a:buSzPct val="45000"/>
              <a:buFont typeface="Wingdings" charset="2"/>
              <a:buChar char=""/>
            </a:pPr>
            <a:r>
              <a:rPr lang="en-US" sz="1600" dirty="0"/>
              <a:t>▪ Angle calculation </a:t>
            </a:r>
          </a:p>
          <a:p>
            <a:pPr marL="432000" indent="-324000">
              <a:lnSpc>
                <a:spcPct val="100000"/>
              </a:lnSpc>
              <a:spcBef>
                <a:spcPts val="1417"/>
              </a:spcBef>
              <a:buClr>
                <a:srgbClr val="FFFFFF"/>
              </a:buClr>
              <a:buSzPct val="45000"/>
              <a:buFont typeface="Wingdings" charset="2"/>
              <a:buChar char=""/>
            </a:pPr>
            <a:r>
              <a:rPr lang="en-US" sz="1600" dirty="0"/>
              <a:t>▪ Brightening </a:t>
            </a:r>
          </a:p>
          <a:p>
            <a:pPr marL="432000" indent="-324000">
              <a:lnSpc>
                <a:spcPct val="100000"/>
              </a:lnSpc>
              <a:spcBef>
                <a:spcPts val="1417"/>
              </a:spcBef>
              <a:buClr>
                <a:srgbClr val="FFFFFF"/>
              </a:buClr>
              <a:buSzPct val="45000"/>
              <a:buFont typeface="Wingdings" charset="2"/>
              <a:buChar char=""/>
            </a:pPr>
            <a:r>
              <a:rPr lang="en-US" sz="1600" dirty="0"/>
              <a:t>▪ Blurring </a:t>
            </a:r>
          </a:p>
          <a:p>
            <a:pPr marL="432000" indent="-324000">
              <a:lnSpc>
                <a:spcPct val="100000"/>
              </a:lnSpc>
              <a:spcBef>
                <a:spcPts val="1417"/>
              </a:spcBef>
              <a:buClr>
                <a:srgbClr val="FFFFFF"/>
              </a:buClr>
              <a:buSzPct val="45000"/>
              <a:buFont typeface="Wingdings" charset="2"/>
              <a:buChar char=""/>
            </a:pPr>
            <a:r>
              <a:rPr lang="en-US" sz="1600" dirty="0"/>
              <a:t>▪ Sharpening </a:t>
            </a:r>
            <a:endParaRPr lang="en-US" sz="1600" b="0" strike="noStrike" spc="-1" dirty="0">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3" name="PlaceHolder 1"/>
          <p:cNvSpPr>
            <a:spLocks noGrp="1"/>
          </p:cNvSpPr>
          <p:nvPr>
            <p:ph type="sldNum" idx="78"/>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B6E5C743-7119-4CA4-8816-082C999B4D06}" type="slidenum">
              <a:rPr lang="en-US" sz="1400" b="0" strike="noStrike" spc="-1">
                <a:solidFill>
                  <a:schemeClr val="dk1"/>
                </a:solidFill>
                <a:latin typeface="Arial"/>
                <a:ea typeface="Noto Sans CJK JP:palt"/>
              </a:rPr>
              <a:t>3</a:t>
            </a:fld>
            <a:endParaRPr lang="en-US" sz="1400" b="0" strike="noStrike" spc="-1">
              <a:solidFill>
                <a:srgbClr val="FFFFFF"/>
              </a:solidFill>
              <a:latin typeface="Times New Roman"/>
            </a:endParaRPr>
          </a:p>
        </p:txBody>
      </p:sp>
      <p:sp>
        <p:nvSpPr>
          <p:cNvPr id="384" name="PlaceHolder 2"/>
          <p:cNvSpPr>
            <a:spLocks noGrp="1"/>
          </p:cNvSpPr>
          <p:nvPr>
            <p:ph type="title"/>
          </p:nvPr>
        </p:nvSpPr>
        <p:spPr>
          <a:xfrm>
            <a:off x="144000" y="-77400"/>
            <a:ext cx="9539640" cy="946800"/>
          </a:xfrm>
          <a:prstGeom prst="rect">
            <a:avLst/>
          </a:prstGeom>
          <a:noFill/>
          <a:ln w="0">
            <a:noFill/>
          </a:ln>
        </p:spPr>
        <p:txBody>
          <a:bodyPr lIns="0" tIns="0" rIns="0" bIns="0" anchor="ctr">
            <a:noAutofit/>
          </a:bodyPr>
          <a:lstStyle/>
          <a:p>
            <a:pPr indent="0" algn="ctr">
              <a:lnSpc>
                <a:spcPct val="100000"/>
              </a:lnSpc>
              <a:buNone/>
            </a:pPr>
            <a:r>
              <a:rPr lang="en-US" sz="3000" b="0" strike="noStrike" spc="-1">
                <a:solidFill>
                  <a:srgbClr val="81D41A"/>
                </a:solidFill>
                <a:latin typeface="Arial"/>
              </a:rPr>
              <a:t>Negative Image</a:t>
            </a:r>
            <a:endParaRPr lang="en-US" sz="3000" b="0" strike="noStrike" spc="-1">
              <a:solidFill>
                <a:schemeClr val="dk1"/>
              </a:solidFill>
              <a:latin typeface="Calibri"/>
            </a:endParaRPr>
          </a:p>
        </p:txBody>
      </p:sp>
      <p:sp>
        <p:nvSpPr>
          <p:cNvPr id="385" name="PlaceHolder 3"/>
          <p:cNvSpPr>
            <a:spLocks noGrp="1"/>
          </p:cNvSpPr>
          <p:nvPr>
            <p:ph/>
          </p:nvPr>
        </p:nvSpPr>
        <p:spPr>
          <a:xfrm>
            <a:off x="504000" y="1326600"/>
            <a:ext cx="5667840" cy="3702240"/>
          </a:xfrm>
          <a:prstGeom prst="rect">
            <a:avLst/>
          </a:prstGeom>
          <a:noFill/>
          <a:ln w="0">
            <a:noFill/>
          </a:ln>
        </p:spPr>
        <p:txBody>
          <a:bodyPr lIns="0" tIns="0" rIns="0" bIns="0" anchor="t">
            <a:noAutofit/>
          </a:bodyPr>
          <a:lstStyle/>
          <a:p>
            <a:pPr indent="0">
              <a:lnSpc>
                <a:spcPct val="100000"/>
              </a:lnSpc>
              <a:spcBef>
                <a:spcPts val="791"/>
              </a:spcBef>
              <a:spcAft>
                <a:spcPts val="865"/>
              </a:spcAft>
              <a:buNone/>
            </a:pPr>
            <a:endParaRPr lang="en-US" sz="1000" b="0" strike="noStrike" spc="-1" dirty="0">
              <a:solidFill>
                <a:schemeClr val="dk1"/>
              </a:solidFill>
              <a:latin typeface="Arial"/>
            </a:endParaRPr>
          </a:p>
          <a:p>
            <a:pPr indent="0">
              <a:lnSpc>
                <a:spcPct val="100000"/>
              </a:lnSpc>
              <a:spcBef>
                <a:spcPts val="1191"/>
              </a:spcBef>
              <a:spcAft>
                <a:spcPts val="992"/>
              </a:spcAft>
              <a:buNone/>
            </a:pPr>
            <a:endParaRPr lang="en-US" sz="1500" b="0" strike="noStrike" spc="-1" dirty="0">
              <a:solidFill>
                <a:schemeClr val="dk1"/>
              </a:solidFill>
              <a:latin typeface="Arial"/>
            </a:endParaRPr>
          </a:p>
        </p:txBody>
      </p:sp>
      <p:pic>
        <p:nvPicPr>
          <p:cNvPr id="3" name="Picture 2">
            <a:extLst>
              <a:ext uri="{FF2B5EF4-FFF2-40B4-BE49-F238E27FC236}">
                <a16:creationId xmlns:a16="http://schemas.microsoft.com/office/drawing/2014/main" id="{D43B669D-8319-4044-AA82-4D556E78B1D4}"/>
              </a:ext>
            </a:extLst>
          </p:cNvPr>
          <p:cNvPicPr>
            <a:picLocks noChangeAspect="1"/>
          </p:cNvPicPr>
          <p:nvPr/>
        </p:nvPicPr>
        <p:blipFill>
          <a:blip r:embed="rId3"/>
          <a:stretch>
            <a:fillRect/>
          </a:stretch>
        </p:blipFill>
        <p:spPr>
          <a:xfrm>
            <a:off x="6903720" y="779648"/>
            <a:ext cx="2928893" cy="1933071"/>
          </a:xfrm>
          <a:prstGeom prst="rect">
            <a:avLst/>
          </a:prstGeom>
        </p:spPr>
      </p:pic>
      <p:sp>
        <p:nvSpPr>
          <p:cNvPr id="11" name="TextBox 10">
            <a:extLst>
              <a:ext uri="{FF2B5EF4-FFF2-40B4-BE49-F238E27FC236}">
                <a16:creationId xmlns:a16="http://schemas.microsoft.com/office/drawing/2014/main" id="{A494BD91-E979-4F38-8279-ACE3B7A8309F}"/>
              </a:ext>
            </a:extLst>
          </p:cNvPr>
          <p:cNvSpPr txBox="1"/>
          <p:nvPr/>
        </p:nvSpPr>
        <p:spPr>
          <a:xfrm>
            <a:off x="248011" y="779648"/>
            <a:ext cx="6655709" cy="3693319"/>
          </a:xfrm>
          <a:prstGeom prst="rect">
            <a:avLst/>
          </a:prstGeom>
          <a:noFill/>
        </p:spPr>
        <p:txBody>
          <a:bodyPr wrap="square">
            <a:spAutoFit/>
          </a:bodyPr>
          <a:lstStyle/>
          <a:p>
            <a:r>
              <a:rPr lang="en-US" dirty="0"/>
              <a:t>A negative image is a total inversion, in which light areas appear dark and vice versa. A negative color image is additionally color-reversed with red areas appearing cyan, greens appearing magenta, and blues appearing yellow, and vice versa. </a:t>
            </a:r>
          </a:p>
          <a:p>
            <a:endParaRPr lang="en-US" dirty="0"/>
          </a:p>
          <a:p>
            <a:endParaRPr lang="en-US" dirty="0"/>
          </a:p>
          <a:p>
            <a:endParaRPr lang="en-US" dirty="0"/>
          </a:p>
          <a:p>
            <a:r>
              <a:rPr lang="en-US" dirty="0"/>
              <a:t>Computes the </a:t>
            </a:r>
            <a:r>
              <a:rPr lang="en-US" b="1" dirty="0"/>
              <a:t>negative color</a:t>
            </a:r>
            <a:r>
              <a:rPr lang="en-US" dirty="0"/>
              <a:t>:</a:t>
            </a:r>
          </a:p>
          <a:p>
            <a:r>
              <a:rPr lang="en-US" dirty="0"/>
              <a:t>New Color = 255 - Original Color;</a:t>
            </a:r>
          </a:p>
          <a:p>
            <a:endParaRPr lang="en-US" dirty="0"/>
          </a:p>
          <a:p>
            <a:r>
              <a:rPr lang="en-US" b="1" dirty="0"/>
              <a:t>Example Calculation</a:t>
            </a:r>
            <a:r>
              <a:rPr lang="en-US" dirty="0"/>
              <a:t>:</a:t>
            </a:r>
          </a:p>
          <a:p>
            <a:pPr>
              <a:buFont typeface="Arial" panose="020B0604020202020204" pitchFamily="34" charset="0"/>
              <a:buChar char="•"/>
            </a:pPr>
            <a:r>
              <a:rPr lang="en-US" dirty="0"/>
              <a:t>Original pixel: </a:t>
            </a:r>
            <a:r>
              <a:rPr lang="en-US" b="1" dirty="0"/>
              <a:t>(R=50, G=100, B=200)</a:t>
            </a:r>
            <a:endParaRPr lang="en-US" dirty="0"/>
          </a:p>
          <a:p>
            <a:r>
              <a:rPr lang="en-US" dirty="0"/>
              <a:t>Negative pixel: </a:t>
            </a:r>
            <a:r>
              <a:rPr lang="en-US" b="1" dirty="0"/>
              <a:t>(R=255-50 = 205, G=255-100 = 155, B=255-200 = 55)</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8" name="PlaceHolder 1"/>
          <p:cNvSpPr>
            <a:spLocks noGrp="1"/>
          </p:cNvSpPr>
          <p:nvPr>
            <p:ph type="sldNum" idx="79"/>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69FDFF24-E072-4D5D-93F7-81636EDF9DE0}" type="slidenum">
              <a:rPr lang="en-US" sz="1400" b="0" strike="noStrike" spc="-1">
                <a:solidFill>
                  <a:schemeClr val="dk1"/>
                </a:solidFill>
                <a:latin typeface="Arial"/>
                <a:ea typeface="Noto Sans CJK JP:palt"/>
              </a:rPr>
              <a:t>4</a:t>
            </a:fld>
            <a:endParaRPr lang="en-US" sz="1400" b="0" strike="noStrike" spc="-1">
              <a:solidFill>
                <a:srgbClr val="FFFFFF"/>
              </a:solidFill>
              <a:latin typeface="Times New Roman"/>
            </a:endParaRPr>
          </a:p>
        </p:txBody>
      </p:sp>
      <p:sp>
        <p:nvSpPr>
          <p:cNvPr id="389"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a:solidFill>
                  <a:srgbClr val="81D41A"/>
                </a:solidFill>
                <a:latin typeface="Arial"/>
              </a:rPr>
              <a:t>Grayscale Image</a:t>
            </a:r>
            <a:endParaRPr lang="en-US" sz="3000" b="0" strike="noStrike" spc="-1">
              <a:solidFill>
                <a:schemeClr val="dk1"/>
              </a:solidFill>
              <a:latin typeface="Calibri"/>
            </a:endParaRPr>
          </a:p>
        </p:txBody>
      </p:sp>
      <p:sp>
        <p:nvSpPr>
          <p:cNvPr id="390" name="PlaceHolder 3"/>
          <p:cNvSpPr>
            <a:spLocks noGrp="1"/>
          </p:cNvSpPr>
          <p:nvPr>
            <p:ph/>
          </p:nvPr>
        </p:nvSpPr>
        <p:spPr>
          <a:xfrm>
            <a:off x="144000" y="719640"/>
            <a:ext cx="6427136" cy="3929400"/>
          </a:xfrm>
          <a:prstGeom prst="rect">
            <a:avLst/>
          </a:prstGeom>
          <a:noFill/>
          <a:ln w="0">
            <a:noFill/>
          </a:ln>
        </p:spPr>
        <p:txBody>
          <a:bodyPr lIns="0" tIns="0" rIns="0" bIns="0" anchor="t">
            <a:noAutofit/>
          </a:bodyPr>
          <a:lstStyle/>
          <a:p>
            <a:pPr marL="432000" indent="-324000">
              <a:lnSpc>
                <a:spcPct val="100000"/>
              </a:lnSpc>
              <a:spcBef>
                <a:spcPts val="1191"/>
              </a:spcBef>
              <a:spcAft>
                <a:spcPts val="992"/>
              </a:spcAft>
              <a:buClr>
                <a:srgbClr val="FFFFFF"/>
              </a:buClr>
              <a:buSzPct val="45000"/>
              <a:buFont typeface="Wingdings" charset="2"/>
              <a:buChar char=""/>
            </a:pPr>
            <a:r>
              <a:rPr lang="en-US" sz="1200" b="0" strike="noStrike" spc="-1" dirty="0">
                <a:solidFill>
                  <a:srgbClr val="FFFFFF"/>
                </a:solidFill>
                <a:latin typeface="Arial"/>
              </a:rPr>
              <a:t>By assigning the same value (avg) to all three channels (r, g, b) for every pixel:</a:t>
            </a:r>
            <a:endParaRPr lang="en-US" sz="1200" b="0" strike="noStrike" spc="-1" dirty="0">
              <a:solidFill>
                <a:schemeClr val="dk1"/>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lang="en-US" sz="1400" dirty="0"/>
              <a:t>Grey scaling is done by making each pixel between the values 0 -255. Since our 24-bit image contains three values in pixels. I took the average of all the red, green and blue values and replace all the values in that pixel with the average value. In this way, a pixel will of a single value between 0 -255. Hence, the output image will be grey scaled properly. </a:t>
            </a:r>
          </a:p>
          <a:p>
            <a:pPr marL="432000" indent="-324000">
              <a:lnSpc>
                <a:spcPct val="100000"/>
              </a:lnSpc>
              <a:spcBef>
                <a:spcPts val="1191"/>
              </a:spcBef>
              <a:spcAft>
                <a:spcPts val="992"/>
              </a:spcAft>
              <a:buClr>
                <a:srgbClr val="FFFFFF"/>
              </a:buClr>
              <a:buSzPct val="45000"/>
              <a:buFont typeface="Wingdings" charset="2"/>
              <a:buChar char=""/>
            </a:pPr>
            <a:r>
              <a:rPr lang="en-US" sz="1400" dirty="0"/>
              <a:t>• Computes the average intensity of the three color channels. </a:t>
            </a:r>
          </a:p>
          <a:p>
            <a:pPr marL="432000" indent="-324000">
              <a:lnSpc>
                <a:spcPct val="100000"/>
              </a:lnSpc>
              <a:spcBef>
                <a:spcPts val="1191"/>
              </a:spcBef>
              <a:spcAft>
                <a:spcPts val="992"/>
              </a:spcAft>
              <a:buClr>
                <a:srgbClr val="FFFFFF"/>
              </a:buClr>
              <a:buSzPct val="45000"/>
              <a:buFont typeface="Wingdings" charset="2"/>
              <a:buChar char=""/>
            </a:pPr>
            <a:r>
              <a:rPr lang="en-US" sz="1400" dirty="0"/>
              <a:t>The formula used: </a:t>
            </a:r>
            <a:r>
              <a:rPr lang="en-US" sz="1400" b="0" strike="noStrike" spc="-1" dirty="0">
                <a:solidFill>
                  <a:srgbClr val="FFFFFF"/>
                </a:solidFill>
                <a:latin typeface="Arial"/>
              </a:rPr>
              <a:t>are </a:t>
            </a:r>
            <a:r>
              <a:rPr lang="en-US" sz="1200" b="0" strike="noStrike" spc="-1" dirty="0">
                <a:solidFill>
                  <a:srgbClr val="FFFFFF"/>
                </a:solidFill>
                <a:latin typeface="Arial"/>
              </a:rPr>
              <a:t>replaced with their grayscale equivalent.</a:t>
            </a:r>
            <a:endParaRPr lang="en-US" sz="1200" b="0" strike="noStrike" spc="-1" dirty="0">
              <a:solidFill>
                <a:schemeClr val="dk1"/>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lang="en-US" sz="1200" b="0" strike="noStrike" spc="-1" dirty="0">
                <a:solidFill>
                  <a:srgbClr val="FFFFFF"/>
                </a:solidFill>
                <a:latin typeface="Arial"/>
              </a:rPr>
              <a:t>The resulting image will have no color, only varying shades of gray.</a:t>
            </a:r>
            <a:endParaRPr lang="en-US" sz="1200" b="0" strike="noStrike" spc="-1" dirty="0">
              <a:solidFill>
                <a:schemeClr val="dk1"/>
              </a:solidFill>
              <a:latin typeface="Arial"/>
            </a:endParaRPr>
          </a:p>
          <a:p>
            <a:pPr indent="0">
              <a:lnSpc>
                <a:spcPct val="100000"/>
              </a:lnSpc>
              <a:spcBef>
                <a:spcPts val="1191"/>
              </a:spcBef>
              <a:spcAft>
                <a:spcPts val="992"/>
              </a:spcAft>
              <a:buNone/>
            </a:pPr>
            <a:endParaRPr lang="en-US" sz="1000" b="0" strike="noStrike" spc="-1" dirty="0">
              <a:solidFill>
                <a:schemeClr val="dk1"/>
              </a:solidFill>
              <a:latin typeface="Arial"/>
            </a:endParaRPr>
          </a:p>
          <a:p>
            <a:pPr indent="0">
              <a:lnSpc>
                <a:spcPct val="100000"/>
              </a:lnSpc>
              <a:spcBef>
                <a:spcPts val="720"/>
              </a:spcBef>
              <a:spcAft>
                <a:spcPts val="720"/>
              </a:spcAft>
              <a:buNone/>
            </a:pPr>
            <a:endParaRPr lang="en-US" sz="1000" b="0" strike="noStrike" spc="-1" dirty="0">
              <a:solidFill>
                <a:schemeClr val="dk1"/>
              </a:solidFill>
              <a:latin typeface="Arial"/>
            </a:endParaRPr>
          </a:p>
        </p:txBody>
      </p:sp>
      <p:pic>
        <p:nvPicPr>
          <p:cNvPr id="3" name="Picture 2">
            <a:extLst>
              <a:ext uri="{FF2B5EF4-FFF2-40B4-BE49-F238E27FC236}">
                <a16:creationId xmlns:a16="http://schemas.microsoft.com/office/drawing/2014/main" id="{A926B25A-2419-4914-B363-C136CA5CF62F}"/>
              </a:ext>
            </a:extLst>
          </p:cNvPr>
          <p:cNvPicPr>
            <a:picLocks noChangeAspect="1"/>
          </p:cNvPicPr>
          <p:nvPr/>
        </p:nvPicPr>
        <p:blipFill>
          <a:blip r:embed="rId3"/>
          <a:stretch>
            <a:fillRect/>
          </a:stretch>
        </p:blipFill>
        <p:spPr>
          <a:xfrm>
            <a:off x="6947011" y="719640"/>
            <a:ext cx="2845618" cy="1901640"/>
          </a:xfrm>
          <a:prstGeom prst="rect">
            <a:avLst/>
          </a:prstGeom>
        </p:spPr>
      </p:pic>
      <p:pic>
        <p:nvPicPr>
          <p:cNvPr id="5" name="Picture 4">
            <a:extLst>
              <a:ext uri="{FF2B5EF4-FFF2-40B4-BE49-F238E27FC236}">
                <a16:creationId xmlns:a16="http://schemas.microsoft.com/office/drawing/2014/main" id="{988E2420-07FB-4859-9CC4-F5128BF9B863}"/>
              </a:ext>
            </a:extLst>
          </p:cNvPr>
          <p:cNvPicPr>
            <a:picLocks noChangeAspect="1"/>
          </p:cNvPicPr>
          <p:nvPr/>
        </p:nvPicPr>
        <p:blipFill>
          <a:blip r:embed="rId4"/>
          <a:stretch>
            <a:fillRect/>
          </a:stretch>
        </p:blipFill>
        <p:spPr>
          <a:xfrm>
            <a:off x="1393969" y="3379104"/>
            <a:ext cx="2476846" cy="6954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5</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a:solidFill>
                  <a:srgbClr val="81D41A"/>
                </a:solidFill>
                <a:latin typeface="Arial"/>
              </a:rPr>
              <a:t>Brightening</a:t>
            </a:r>
            <a:endParaRPr lang="en-US" sz="3000" b="0" strike="noStrike" spc="-1">
              <a:solidFill>
                <a:schemeClr val="dk1"/>
              </a:solidFill>
              <a:latin typeface="Calibri"/>
            </a:endParaRPr>
          </a:p>
        </p:txBody>
      </p:sp>
      <p:pic>
        <p:nvPicPr>
          <p:cNvPr id="3" name="Picture 2">
            <a:extLst>
              <a:ext uri="{FF2B5EF4-FFF2-40B4-BE49-F238E27FC236}">
                <a16:creationId xmlns:a16="http://schemas.microsoft.com/office/drawing/2014/main" id="{2B88DE9F-9C8B-4BBB-B55E-FF12CBFC9DE7}"/>
              </a:ext>
            </a:extLst>
          </p:cNvPr>
          <p:cNvPicPr>
            <a:picLocks noChangeAspect="1"/>
          </p:cNvPicPr>
          <p:nvPr/>
        </p:nvPicPr>
        <p:blipFill>
          <a:blip r:embed="rId3"/>
          <a:stretch>
            <a:fillRect/>
          </a:stretch>
        </p:blipFill>
        <p:spPr>
          <a:xfrm>
            <a:off x="6864639" y="719640"/>
            <a:ext cx="3010361" cy="2031325"/>
          </a:xfrm>
          <a:prstGeom prst="rect">
            <a:avLst/>
          </a:prstGeom>
        </p:spPr>
      </p:pic>
      <p:sp>
        <p:nvSpPr>
          <p:cNvPr id="9" name="TextBox 8">
            <a:extLst>
              <a:ext uri="{FF2B5EF4-FFF2-40B4-BE49-F238E27FC236}">
                <a16:creationId xmlns:a16="http://schemas.microsoft.com/office/drawing/2014/main" id="{D4378113-8FE4-4BB7-894B-B6AF74C9E729}"/>
              </a:ext>
            </a:extLst>
          </p:cNvPr>
          <p:cNvSpPr txBox="1"/>
          <p:nvPr/>
        </p:nvSpPr>
        <p:spPr>
          <a:xfrm>
            <a:off x="467188" y="768720"/>
            <a:ext cx="6450330" cy="2308324"/>
          </a:xfrm>
          <a:prstGeom prst="rect">
            <a:avLst/>
          </a:prstGeom>
          <a:noFill/>
        </p:spPr>
        <p:txBody>
          <a:bodyPr wrap="square">
            <a:spAutoFit/>
          </a:bodyPr>
          <a:lstStyle/>
          <a:p>
            <a:r>
              <a:rPr lang="en-US" dirty="0"/>
              <a:t>Image brightening is a comparatively easy process in which the user inputted threshold is added to all the pixel values to brighten it to a certain level. </a:t>
            </a:r>
          </a:p>
          <a:p>
            <a:r>
              <a:rPr lang="en-US" dirty="0"/>
              <a:t>If the threshold + current value exceeds 255, then the algorithm sets that pixel value to 255. </a:t>
            </a:r>
          </a:p>
          <a:p>
            <a:r>
              <a:rPr lang="en-US" dirty="0"/>
              <a:t>Similarly, if user inputs negative value to reduce the brightness of the image and current value – threshold becomes negative, it is rounded to 0, making a darkened image.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6</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spc="-1" dirty="0">
                <a:solidFill>
                  <a:srgbClr val="81D41A"/>
                </a:solidFill>
                <a:latin typeface="Arial"/>
              </a:rPr>
              <a:t>Flip</a:t>
            </a:r>
            <a:endParaRPr lang="en-US" sz="3000" b="0" strike="noStrike" spc="-1" dirty="0">
              <a:solidFill>
                <a:schemeClr val="dk1"/>
              </a:solidFill>
              <a:latin typeface="Calibri"/>
            </a:endParaRPr>
          </a:p>
        </p:txBody>
      </p:sp>
      <p:pic>
        <p:nvPicPr>
          <p:cNvPr id="4" name="Picture 3">
            <a:extLst>
              <a:ext uri="{FF2B5EF4-FFF2-40B4-BE49-F238E27FC236}">
                <a16:creationId xmlns:a16="http://schemas.microsoft.com/office/drawing/2014/main" id="{8946244A-9B6F-4E19-A7C8-02B5B73389F1}"/>
              </a:ext>
            </a:extLst>
          </p:cNvPr>
          <p:cNvPicPr>
            <a:picLocks noChangeAspect="1"/>
          </p:cNvPicPr>
          <p:nvPr/>
        </p:nvPicPr>
        <p:blipFill>
          <a:blip r:embed="rId3"/>
          <a:stretch>
            <a:fillRect/>
          </a:stretch>
        </p:blipFill>
        <p:spPr>
          <a:xfrm>
            <a:off x="6525724" y="719640"/>
            <a:ext cx="3157916" cy="2031180"/>
          </a:xfrm>
          <a:prstGeom prst="rect">
            <a:avLst/>
          </a:prstGeom>
        </p:spPr>
      </p:pic>
      <p:sp>
        <p:nvSpPr>
          <p:cNvPr id="10" name="TextBox 9">
            <a:extLst>
              <a:ext uri="{FF2B5EF4-FFF2-40B4-BE49-F238E27FC236}">
                <a16:creationId xmlns:a16="http://schemas.microsoft.com/office/drawing/2014/main" id="{52660614-C2D8-49FD-B995-2DF4E9D613E9}"/>
              </a:ext>
            </a:extLst>
          </p:cNvPr>
          <p:cNvSpPr txBox="1"/>
          <p:nvPr/>
        </p:nvSpPr>
        <p:spPr>
          <a:xfrm>
            <a:off x="396985" y="803255"/>
            <a:ext cx="5052060" cy="1477328"/>
          </a:xfrm>
          <a:prstGeom prst="rect">
            <a:avLst/>
          </a:prstGeom>
          <a:noFill/>
        </p:spPr>
        <p:txBody>
          <a:bodyPr wrap="square">
            <a:spAutoFit/>
          </a:bodyPr>
          <a:lstStyle/>
          <a:p>
            <a:r>
              <a:rPr lang="en-US" dirty="0"/>
              <a:t>Perform the selected flip operation: </a:t>
            </a:r>
          </a:p>
          <a:p>
            <a:r>
              <a:rPr lang="en-US" dirty="0"/>
              <a:t>• </a:t>
            </a:r>
            <a:r>
              <a:rPr lang="en-US" dirty="0">
                <a:solidFill>
                  <a:schemeClr val="accent2"/>
                </a:solidFill>
              </a:rPr>
              <a:t>Horizontal Flip</a:t>
            </a:r>
            <a:r>
              <a:rPr lang="en-US" dirty="0"/>
              <a:t>: Swap left and right pixels.</a:t>
            </a:r>
          </a:p>
          <a:p>
            <a:r>
              <a:rPr lang="en-US" dirty="0"/>
              <a:t>• </a:t>
            </a:r>
            <a:r>
              <a:rPr lang="en-US" dirty="0">
                <a:solidFill>
                  <a:schemeClr val="accent2"/>
                </a:solidFill>
              </a:rPr>
              <a:t>Vertical Flip</a:t>
            </a:r>
            <a:r>
              <a:rPr lang="en-US" dirty="0"/>
              <a:t>: Swap top and bottom pixels. </a:t>
            </a:r>
          </a:p>
          <a:p>
            <a:endParaRPr lang="en-US" dirty="0"/>
          </a:p>
          <a:p>
            <a:endParaRPr lang="en-US" dirty="0"/>
          </a:p>
        </p:txBody>
      </p:sp>
      <p:pic>
        <p:nvPicPr>
          <p:cNvPr id="7" name="Picture 6">
            <a:extLst>
              <a:ext uri="{FF2B5EF4-FFF2-40B4-BE49-F238E27FC236}">
                <a16:creationId xmlns:a16="http://schemas.microsoft.com/office/drawing/2014/main" id="{5C774391-8349-41A1-83BC-060CE1A6095C}"/>
              </a:ext>
            </a:extLst>
          </p:cNvPr>
          <p:cNvPicPr>
            <a:picLocks noChangeAspect="1"/>
          </p:cNvPicPr>
          <p:nvPr/>
        </p:nvPicPr>
        <p:blipFill>
          <a:blip r:embed="rId4"/>
          <a:stretch>
            <a:fillRect/>
          </a:stretch>
        </p:blipFill>
        <p:spPr>
          <a:xfrm>
            <a:off x="607669" y="1854950"/>
            <a:ext cx="4520591" cy="2611326"/>
          </a:xfrm>
          <a:prstGeom prst="rect">
            <a:avLst/>
          </a:prstGeom>
        </p:spPr>
      </p:pic>
    </p:spTree>
    <p:extLst>
      <p:ext uri="{BB962C8B-B14F-4D97-AF65-F5344CB8AC3E}">
        <p14:creationId xmlns:p14="http://schemas.microsoft.com/office/powerpoint/2010/main" val="187597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7</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dirty="0">
                <a:solidFill>
                  <a:srgbClr val="81D41A"/>
                </a:solidFill>
                <a:latin typeface="Arial"/>
              </a:rPr>
              <a:t>Smoothing</a:t>
            </a:r>
            <a:endParaRPr lang="en-US" sz="3000" b="0" strike="noStrike" spc="-1" dirty="0">
              <a:solidFill>
                <a:schemeClr val="dk1"/>
              </a:solidFill>
              <a:latin typeface="Calibri"/>
            </a:endParaRPr>
          </a:p>
        </p:txBody>
      </p:sp>
      <p:sp>
        <p:nvSpPr>
          <p:cNvPr id="10" name="TextBox 9">
            <a:extLst>
              <a:ext uri="{FF2B5EF4-FFF2-40B4-BE49-F238E27FC236}">
                <a16:creationId xmlns:a16="http://schemas.microsoft.com/office/drawing/2014/main" id="{52660614-C2D8-49FD-B995-2DF4E9D613E9}"/>
              </a:ext>
            </a:extLst>
          </p:cNvPr>
          <p:cNvSpPr txBox="1"/>
          <p:nvPr/>
        </p:nvSpPr>
        <p:spPr>
          <a:xfrm>
            <a:off x="244585" y="771828"/>
            <a:ext cx="6366550" cy="3693319"/>
          </a:xfrm>
          <a:prstGeom prst="rect">
            <a:avLst/>
          </a:prstGeom>
          <a:noFill/>
        </p:spPr>
        <p:txBody>
          <a:bodyPr wrap="square">
            <a:spAutoFit/>
          </a:bodyPr>
          <a:lstStyle/>
          <a:p>
            <a:r>
              <a:rPr lang="en-US" dirty="0"/>
              <a:t>I have used median filtering algorithm to smoothen the image. Algorithm takes the median value of the pixel and its nearby pixels and change the value of that pixel to the median value. It requires the pixel values to be sorted to find the appropriate median. Since a pixel contains three internal values, the algorithm is applied to each of red, green and blue values of the pixel.</a:t>
            </a:r>
          </a:p>
          <a:p>
            <a:endParaRPr lang="en-US" dirty="0"/>
          </a:p>
          <a:p>
            <a:r>
              <a:rPr lang="en-US" b="1" dirty="0"/>
              <a:t>-&gt; </a:t>
            </a:r>
            <a:r>
              <a:rPr lang="en-US" dirty="0"/>
              <a:t>Define the 3×3 smoothing filter.</a:t>
            </a:r>
          </a:p>
          <a:p>
            <a:r>
              <a:rPr lang="en-US" dirty="0"/>
              <a:t>-&gt; Iterate over each pixel (excluding the border).</a:t>
            </a:r>
          </a:p>
          <a:p>
            <a:r>
              <a:rPr lang="en-US" dirty="0"/>
              <a:t>-&gt; Compute the sum of neighboring pixels.</a:t>
            </a:r>
          </a:p>
          <a:p>
            <a:r>
              <a:rPr lang="en-US" dirty="0"/>
              <a:t>-&gt; Average the sum to get the new pixel value.</a:t>
            </a:r>
          </a:p>
          <a:p>
            <a:endParaRPr lang="en-US" dirty="0"/>
          </a:p>
          <a:p>
            <a:endParaRPr lang="en-US" dirty="0"/>
          </a:p>
        </p:txBody>
      </p:sp>
      <p:pic>
        <p:nvPicPr>
          <p:cNvPr id="3" name="Picture 2">
            <a:extLst>
              <a:ext uri="{FF2B5EF4-FFF2-40B4-BE49-F238E27FC236}">
                <a16:creationId xmlns:a16="http://schemas.microsoft.com/office/drawing/2014/main" id="{5E9E6F72-2721-4823-956D-AE6A79C2BB41}"/>
              </a:ext>
            </a:extLst>
          </p:cNvPr>
          <p:cNvPicPr>
            <a:picLocks noChangeAspect="1"/>
          </p:cNvPicPr>
          <p:nvPr/>
        </p:nvPicPr>
        <p:blipFill>
          <a:blip r:embed="rId3"/>
          <a:stretch>
            <a:fillRect/>
          </a:stretch>
        </p:blipFill>
        <p:spPr>
          <a:xfrm>
            <a:off x="6611135" y="771828"/>
            <a:ext cx="3072505" cy="1575132"/>
          </a:xfrm>
          <a:prstGeom prst="rect">
            <a:avLst/>
          </a:prstGeom>
        </p:spPr>
      </p:pic>
      <p:pic>
        <p:nvPicPr>
          <p:cNvPr id="6" name="Picture 5">
            <a:extLst>
              <a:ext uri="{FF2B5EF4-FFF2-40B4-BE49-F238E27FC236}">
                <a16:creationId xmlns:a16="http://schemas.microsoft.com/office/drawing/2014/main" id="{8D6EFB0B-CF5C-4B6D-8D10-AF1D0CAE6F57}"/>
              </a:ext>
            </a:extLst>
          </p:cNvPr>
          <p:cNvPicPr>
            <a:picLocks noChangeAspect="1"/>
          </p:cNvPicPr>
          <p:nvPr/>
        </p:nvPicPr>
        <p:blipFill>
          <a:blip r:embed="rId4"/>
          <a:stretch>
            <a:fillRect/>
          </a:stretch>
        </p:blipFill>
        <p:spPr>
          <a:xfrm>
            <a:off x="7251912" y="2478951"/>
            <a:ext cx="1790950" cy="1276528"/>
          </a:xfrm>
          <a:prstGeom prst="rect">
            <a:avLst/>
          </a:prstGeom>
        </p:spPr>
      </p:pic>
    </p:spTree>
    <p:extLst>
      <p:ext uri="{BB962C8B-B14F-4D97-AF65-F5344CB8AC3E}">
        <p14:creationId xmlns:p14="http://schemas.microsoft.com/office/powerpoint/2010/main" val="418643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8</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spc="-1" dirty="0">
                <a:solidFill>
                  <a:srgbClr val="81D41A"/>
                </a:solidFill>
                <a:latin typeface="Arial"/>
              </a:rPr>
              <a:t>Sharpen</a:t>
            </a:r>
            <a:endParaRPr lang="en-US" sz="3000" b="0" strike="noStrike" spc="-1" dirty="0">
              <a:solidFill>
                <a:schemeClr val="dk1"/>
              </a:solidFill>
              <a:latin typeface="Calibri"/>
            </a:endParaRPr>
          </a:p>
        </p:txBody>
      </p:sp>
      <p:pic>
        <p:nvPicPr>
          <p:cNvPr id="4" name="Picture 3">
            <a:extLst>
              <a:ext uri="{FF2B5EF4-FFF2-40B4-BE49-F238E27FC236}">
                <a16:creationId xmlns:a16="http://schemas.microsoft.com/office/drawing/2014/main" id="{A8AE2A09-28EE-4A3E-A8D1-780169C5AA47}"/>
              </a:ext>
            </a:extLst>
          </p:cNvPr>
          <p:cNvPicPr>
            <a:picLocks noChangeAspect="1"/>
          </p:cNvPicPr>
          <p:nvPr/>
        </p:nvPicPr>
        <p:blipFill>
          <a:blip r:embed="rId3"/>
          <a:stretch>
            <a:fillRect/>
          </a:stretch>
        </p:blipFill>
        <p:spPr>
          <a:xfrm>
            <a:off x="6964680" y="719640"/>
            <a:ext cx="2971944" cy="1741620"/>
          </a:xfrm>
          <a:prstGeom prst="rect">
            <a:avLst/>
          </a:prstGeom>
        </p:spPr>
      </p:pic>
      <p:sp>
        <p:nvSpPr>
          <p:cNvPr id="11" name="TextBox 10">
            <a:extLst>
              <a:ext uri="{FF2B5EF4-FFF2-40B4-BE49-F238E27FC236}">
                <a16:creationId xmlns:a16="http://schemas.microsoft.com/office/drawing/2014/main" id="{24A5699D-6134-4F6C-9566-24FDCA0DB9DE}"/>
              </a:ext>
            </a:extLst>
          </p:cNvPr>
          <p:cNvSpPr txBox="1"/>
          <p:nvPr/>
        </p:nvSpPr>
        <p:spPr>
          <a:xfrm>
            <a:off x="144000" y="803950"/>
            <a:ext cx="6874020" cy="2585323"/>
          </a:xfrm>
          <a:prstGeom prst="rect">
            <a:avLst/>
          </a:prstGeom>
          <a:noFill/>
        </p:spPr>
        <p:txBody>
          <a:bodyPr wrap="square">
            <a:spAutoFit/>
          </a:bodyPr>
          <a:lstStyle/>
          <a:p>
            <a:r>
              <a:rPr lang="en-US" dirty="0"/>
              <a:t>Image sharpening is the process of making an image less blurry or sharpening the edge pixels values to a certain point to make them look less blurry. </a:t>
            </a:r>
          </a:p>
          <a:p>
            <a:r>
              <a:rPr lang="en-US" dirty="0"/>
              <a:t>The unsharp masking algorithm is applied to this project. This algorithm creates a blurry image of the original image and then merges the two images to get a less blurry original image. Sharpening an image usually makes an image clearer. In this project, a 3 by 3 unsharp mask matrix is used to create a sharpened image.</a:t>
            </a:r>
          </a:p>
          <a:p>
            <a:endParaRPr lang="en-US" dirty="0"/>
          </a:p>
        </p:txBody>
      </p:sp>
      <p:pic>
        <p:nvPicPr>
          <p:cNvPr id="8" name="Picture 7">
            <a:extLst>
              <a:ext uri="{FF2B5EF4-FFF2-40B4-BE49-F238E27FC236}">
                <a16:creationId xmlns:a16="http://schemas.microsoft.com/office/drawing/2014/main" id="{D0B46E3A-49ED-4079-B0DE-C08D75FF1184}"/>
              </a:ext>
            </a:extLst>
          </p:cNvPr>
          <p:cNvPicPr>
            <a:picLocks noChangeAspect="1"/>
          </p:cNvPicPr>
          <p:nvPr/>
        </p:nvPicPr>
        <p:blipFill>
          <a:blip r:embed="rId4"/>
          <a:stretch>
            <a:fillRect/>
          </a:stretch>
        </p:blipFill>
        <p:spPr>
          <a:xfrm>
            <a:off x="6292648" y="2835275"/>
            <a:ext cx="2886992" cy="1302247"/>
          </a:xfrm>
          <a:prstGeom prst="rect">
            <a:avLst/>
          </a:prstGeom>
        </p:spPr>
      </p:pic>
    </p:spTree>
    <p:extLst>
      <p:ext uri="{BB962C8B-B14F-4D97-AF65-F5344CB8AC3E}">
        <p14:creationId xmlns:p14="http://schemas.microsoft.com/office/powerpoint/2010/main" val="166289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 name="PlaceHolder 1"/>
          <p:cNvSpPr>
            <a:spLocks noGrp="1"/>
          </p:cNvSpPr>
          <p:nvPr>
            <p:ph type="sldNum" idx="80"/>
          </p:nvPr>
        </p:nvSpPr>
        <p:spPr>
          <a:xfrm>
            <a:off x="7560000" y="5256000"/>
            <a:ext cx="1619640" cy="410040"/>
          </a:xfrm>
          <a:prstGeom prst="rect">
            <a:avLst/>
          </a:prstGeom>
          <a:noFill/>
          <a:ln w="0">
            <a:noFill/>
          </a:ln>
        </p:spPr>
        <p:txBody>
          <a:bodyPr lIns="0" tIns="0" rIns="0" bIns="0" anchor="t">
            <a:noAutofit/>
          </a:bodyPr>
          <a:lstStyle>
            <a:lvl1pPr indent="0" algn="r" defTabSz="914400">
              <a:lnSpc>
                <a:spcPct val="100000"/>
              </a:lnSpc>
              <a:buNone/>
              <a:defRPr lang="en-US" sz="1400" b="0" strike="noStrike" spc="-1">
                <a:solidFill>
                  <a:schemeClr val="dk1"/>
                </a:solidFill>
                <a:latin typeface="Arial"/>
                <a:ea typeface="Noto Sans CJK JP:palt"/>
              </a:defRPr>
            </a:lvl1pPr>
          </a:lstStyle>
          <a:p>
            <a:pPr indent="0" algn="r" defTabSz="914400">
              <a:lnSpc>
                <a:spcPct val="100000"/>
              </a:lnSpc>
              <a:buNone/>
            </a:pPr>
            <a:fld id="{E32B5438-435F-4398-A656-1EC35702D0B1}" type="slidenum">
              <a:rPr lang="en-US" sz="1400" b="0" strike="noStrike" spc="-1">
                <a:solidFill>
                  <a:schemeClr val="dk1"/>
                </a:solidFill>
                <a:latin typeface="Arial"/>
                <a:ea typeface="Noto Sans CJK JP:palt"/>
              </a:rPr>
              <a:t>9</a:t>
            </a:fld>
            <a:endParaRPr lang="en-US" sz="1400" b="0" strike="noStrike" spc="-1">
              <a:solidFill>
                <a:srgbClr val="FFFFFF"/>
              </a:solidFill>
              <a:latin typeface="Times New Roman"/>
            </a:endParaRPr>
          </a:p>
        </p:txBody>
      </p:sp>
      <p:sp>
        <p:nvSpPr>
          <p:cNvPr id="394" name="PlaceHolder 2"/>
          <p:cNvSpPr>
            <a:spLocks noGrp="1"/>
          </p:cNvSpPr>
          <p:nvPr>
            <p:ph type="title"/>
          </p:nvPr>
        </p:nvSpPr>
        <p:spPr>
          <a:xfrm>
            <a:off x="144000" y="72000"/>
            <a:ext cx="9539640" cy="647640"/>
          </a:xfrm>
          <a:prstGeom prst="rect">
            <a:avLst/>
          </a:prstGeom>
          <a:noFill/>
          <a:ln w="0">
            <a:noFill/>
          </a:ln>
        </p:spPr>
        <p:txBody>
          <a:bodyPr lIns="0" tIns="0" rIns="0" bIns="0" anchor="ctr">
            <a:noAutofit/>
          </a:bodyPr>
          <a:lstStyle/>
          <a:p>
            <a:pPr indent="0" algn="ctr">
              <a:lnSpc>
                <a:spcPct val="100000"/>
              </a:lnSpc>
              <a:buNone/>
            </a:pPr>
            <a:r>
              <a:rPr lang="en-US" sz="3000" b="0" strike="noStrike" spc="-1" dirty="0">
                <a:solidFill>
                  <a:srgbClr val="81D41A"/>
                </a:solidFill>
                <a:latin typeface="Arial"/>
              </a:rPr>
              <a:t>Gaussian Blur</a:t>
            </a:r>
            <a:endParaRPr lang="en-US" sz="3000" b="0" strike="noStrike" spc="-1" dirty="0">
              <a:solidFill>
                <a:schemeClr val="dk1"/>
              </a:solidFill>
              <a:latin typeface="Calibri"/>
            </a:endParaRPr>
          </a:p>
        </p:txBody>
      </p:sp>
      <p:pic>
        <p:nvPicPr>
          <p:cNvPr id="3" name="Picture 2">
            <a:extLst>
              <a:ext uri="{FF2B5EF4-FFF2-40B4-BE49-F238E27FC236}">
                <a16:creationId xmlns:a16="http://schemas.microsoft.com/office/drawing/2014/main" id="{8F6249F3-4B2F-4E70-A363-BE3D2D75CA51}"/>
              </a:ext>
            </a:extLst>
          </p:cNvPr>
          <p:cNvPicPr>
            <a:picLocks noChangeAspect="1"/>
          </p:cNvPicPr>
          <p:nvPr/>
        </p:nvPicPr>
        <p:blipFill>
          <a:blip r:embed="rId3"/>
          <a:stretch>
            <a:fillRect/>
          </a:stretch>
        </p:blipFill>
        <p:spPr>
          <a:xfrm>
            <a:off x="7040881" y="719640"/>
            <a:ext cx="2642760" cy="1680660"/>
          </a:xfrm>
          <a:prstGeom prst="rect">
            <a:avLst/>
          </a:prstGeom>
        </p:spPr>
      </p:pic>
      <p:sp>
        <p:nvSpPr>
          <p:cNvPr id="10" name="TextBox 9">
            <a:extLst>
              <a:ext uri="{FF2B5EF4-FFF2-40B4-BE49-F238E27FC236}">
                <a16:creationId xmlns:a16="http://schemas.microsoft.com/office/drawing/2014/main" id="{C7217DE5-4445-4344-8DFE-73094870819D}"/>
              </a:ext>
            </a:extLst>
          </p:cNvPr>
          <p:cNvSpPr txBox="1"/>
          <p:nvPr/>
        </p:nvSpPr>
        <p:spPr>
          <a:xfrm>
            <a:off x="240030" y="719640"/>
            <a:ext cx="6686550" cy="2862322"/>
          </a:xfrm>
          <a:prstGeom prst="rect">
            <a:avLst/>
          </a:prstGeom>
          <a:noFill/>
        </p:spPr>
        <p:txBody>
          <a:bodyPr wrap="square">
            <a:spAutoFit/>
          </a:bodyPr>
          <a:lstStyle/>
          <a:p>
            <a:r>
              <a:rPr lang="en-US" dirty="0"/>
              <a:t>Blurring uses an averaging algorithm where I use a 3 by 3 matrix through the pixel array of the image and set the central pixel value to the average value of that matrix. This makes all the pixels extremely smoothened with respect to the neighboring pixels. This process done three times on the three values of a pixel in our input image. </a:t>
            </a:r>
          </a:p>
          <a:p>
            <a:endParaRPr lang="en-US" dirty="0"/>
          </a:p>
          <a:p>
            <a:r>
              <a:rPr lang="en-US" dirty="0"/>
              <a:t>-&gt; The Gaussian kernel is defined as a 2D matrix.</a:t>
            </a:r>
          </a:p>
          <a:p>
            <a:r>
              <a:rPr lang="en-US" dirty="0"/>
              <a:t>-&gt; For each pixel in the image (except the boundary pixels),a weighted sum of its neighboring pixels is calculated using the filter.</a:t>
            </a:r>
          </a:p>
          <a:p>
            <a:endParaRPr lang="en-US" dirty="0"/>
          </a:p>
        </p:txBody>
      </p:sp>
      <p:pic>
        <p:nvPicPr>
          <p:cNvPr id="7" name="Picture 6">
            <a:extLst>
              <a:ext uri="{FF2B5EF4-FFF2-40B4-BE49-F238E27FC236}">
                <a16:creationId xmlns:a16="http://schemas.microsoft.com/office/drawing/2014/main" id="{071C5BDF-A2BA-4417-8975-8DB81C084E0C}"/>
              </a:ext>
            </a:extLst>
          </p:cNvPr>
          <p:cNvPicPr>
            <a:picLocks noChangeAspect="1"/>
          </p:cNvPicPr>
          <p:nvPr/>
        </p:nvPicPr>
        <p:blipFill>
          <a:blip r:embed="rId4"/>
          <a:stretch>
            <a:fillRect/>
          </a:stretch>
        </p:blipFill>
        <p:spPr>
          <a:xfrm>
            <a:off x="7476312" y="3047940"/>
            <a:ext cx="1771897" cy="1181265"/>
          </a:xfrm>
          <a:prstGeom prst="rect">
            <a:avLst/>
          </a:prstGeom>
        </p:spPr>
      </p:pic>
    </p:spTree>
    <p:extLst>
      <p:ext uri="{BB962C8B-B14F-4D97-AF65-F5344CB8AC3E}">
        <p14:creationId xmlns:p14="http://schemas.microsoft.com/office/powerpoint/2010/main" val="3786168910"/>
      </p:ext>
    </p:extLst>
  </p:cSld>
  <p:clrMapOvr>
    <a:masterClrMapping/>
  </p:clrMapOvr>
</p:sld>
</file>

<file path=ppt/theme/theme1.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3.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4.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5.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6.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7.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8.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9.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0.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1.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2.xml><?xml version="1.0" encoding="utf-8"?>
<a:theme xmlns:a="http://schemas.openxmlformats.org/drawingml/2006/main" name="One Colum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3.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4.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5.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6.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7.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8.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9.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0.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1.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2.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3.xml><?xml version="1.0" encoding="utf-8"?>
<a:theme xmlns:a="http://schemas.openxmlformats.org/drawingml/2006/main" name="Two colum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Portfoli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TotalTime>
  <Words>1099</Words>
  <Application>Microsoft Office PowerPoint</Application>
  <PresentationFormat>Custom</PresentationFormat>
  <Paragraphs>116</Paragraphs>
  <Slides>13</Slides>
  <Notes>13</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13</vt:i4>
      </vt:variant>
    </vt:vector>
  </HeadingPairs>
  <TitlesOfParts>
    <vt:vector size="51" baseType="lpstr">
      <vt:lpstr>Arial</vt:lpstr>
      <vt:lpstr>Calibri</vt:lpstr>
      <vt:lpstr>Symbol</vt:lpstr>
      <vt:lpstr>Times New Roman</vt:lpstr>
      <vt:lpstr>Wingdings</vt:lpstr>
      <vt:lpstr>Portfolio</vt:lpstr>
      <vt:lpstr>Portfolio</vt:lpstr>
      <vt:lpstr>Portfolio</vt:lpstr>
      <vt:lpstr>Portfolio</vt:lpstr>
      <vt:lpstr>Portfolio</vt:lpstr>
      <vt:lpstr>Portfolio</vt:lpstr>
      <vt:lpstr>Portfolio</vt:lpstr>
      <vt:lpstr>Portfolio</vt:lpstr>
      <vt:lpstr>Portfolio</vt:lpstr>
      <vt:lpstr>Portfolio</vt:lpstr>
      <vt:lpstr>Portfolio</vt:lpstr>
      <vt:lpstr>One Column</vt:lpstr>
      <vt:lpstr>One Column</vt:lpstr>
      <vt:lpstr>One Column</vt:lpstr>
      <vt:lpstr>One Column</vt:lpstr>
      <vt:lpstr>One Column</vt:lpstr>
      <vt:lpstr>One Column</vt:lpstr>
      <vt:lpstr>One Column</vt:lpstr>
      <vt:lpstr>One Column</vt:lpstr>
      <vt:lpstr>One Column</vt:lpstr>
      <vt:lpstr>One Column</vt:lpstr>
      <vt:lpstr>One Column</vt:lpstr>
      <vt:lpstr>Two columns</vt:lpstr>
      <vt:lpstr>Two columns</vt:lpstr>
      <vt:lpstr>Two columns</vt:lpstr>
      <vt:lpstr>Two columns</vt:lpstr>
      <vt:lpstr>Two columns</vt:lpstr>
      <vt:lpstr>Two columns</vt:lpstr>
      <vt:lpstr>Two columns</vt:lpstr>
      <vt:lpstr>Two columns</vt:lpstr>
      <vt:lpstr>Two columns</vt:lpstr>
      <vt:lpstr>Two columns</vt:lpstr>
      <vt:lpstr>Two columns</vt:lpstr>
      <vt:lpstr>Software Project Lab-1 Basic Image Manipulation</vt:lpstr>
      <vt:lpstr>Project Objective</vt:lpstr>
      <vt:lpstr>Negative Image</vt:lpstr>
      <vt:lpstr>Grayscale Image</vt:lpstr>
      <vt:lpstr>Brightening</vt:lpstr>
      <vt:lpstr>Flip</vt:lpstr>
      <vt:lpstr>Smoothing</vt:lpstr>
      <vt:lpstr>Sharpen</vt:lpstr>
      <vt:lpstr>Gaussian Blur</vt:lpstr>
      <vt:lpstr>Edge Detection</vt:lpstr>
      <vt:lpstr>Angle Calculation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subject/>
  <dc:creator>HP</dc:creator>
  <dc:description/>
  <cp:lastModifiedBy>Sajib Bhuiyan</cp:lastModifiedBy>
  <cp:revision>7</cp:revision>
  <dcterms:created xsi:type="dcterms:W3CDTF">2025-01-21T23:06:04Z</dcterms:created>
  <dcterms:modified xsi:type="dcterms:W3CDTF">2025-03-24T21:27:35Z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Widescreen</vt:lpwstr>
  </property>
  <property fmtid="{D5CDD505-2E9C-101B-9397-08002B2CF9AE}" pid="4" name="Slides">
    <vt:i4>15</vt:i4>
  </property>
</Properties>
</file>