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21D6DC-A6F3-450B-A03B-BA7CBCF1A98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51714-254D-43BD-83CF-772EAC2D6FE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C0B3E-5C7D-405F-B94D-AC453809A21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08E9E-67D0-48F3-8ABD-C8E433E49C9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EB240E-7BEE-4864-86EB-1C48E1B1A8E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4017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50CB5-0599-429D-B585-7E4AE1A0EB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CDCAD0-E719-44D5-A909-FC688251DD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E2387DD-5DDE-4664-8207-095D996D31B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E82EE-7EFA-47B6-9781-49C6D865B9F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6B7FC-1DD1-4EA5-9ECD-0AFDB21DBF0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9662-0DAA-4974-A20D-8B02F9E1CF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fld id="{57626F54-25C0-4E8B-9FA7-6FBEE997F7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B2C87-0196-4CB5-A720-BAE9A2EB75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2BD850-95EB-4254-B9A4-58984C3B4DB2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53AA2-ECCE-4B27-8D20-6E9834DA54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DD0D6-AD7A-478F-9720-C9E9E41CC4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4E92-194C-4719-8D47-73CBD69A3D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82CD12-3AA3-49CA-BDEE-9616EC0E9642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84890-1AB9-467C-9228-229103FEC0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7AB21-39CA-4809-A4E9-C821F92B68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7ADC9-2C32-449B-BD63-826B146631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884715-FD22-4D92-9C7B-A44826ECE814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0CD00-C612-45B0-A0F4-263B36E61E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11404-C380-4826-8981-E2FF12F796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2A1B0-E5FA-408F-BE2E-D36078A7AC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9772D6-76C9-4AB0-9F87-B3DE88381245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69D6A9-4C17-4CDF-AF6F-688B91BE39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2B9471-EE8F-4C6F-B8EC-DEB77EE34E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C6B82-796D-4FC4-8CA3-8824E9FBE2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58023-A8C6-4B6B-B8CB-3698FB87C1AF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E6B29A-1CEB-4AB8-81D9-8C616CF7BE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6FB71-AEF2-4104-AF4E-20BBD24BB3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E6044-D768-4BC8-B7D9-FCC218893F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B90B46-DF25-4FC6-9A62-A9EE3D70AC8E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8B995-13D0-4863-A7C6-87B35E914C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4257A-64AA-4926-AF81-507AD7FBFC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A255-1CA9-4268-8713-7CFA3F718B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C0CD526-5FC4-4BC9-BCF2-D86C4220A09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55DB8-B75B-4035-A13C-A407EC21FC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25293-F0B9-47EE-A074-BF45F9D6D0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BB2F4-26E0-40A9-8373-B8EC353466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3F893C-E46E-4E86-9017-722352B203A8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44399-92D8-4220-A9FF-050719C1F9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98E4C-B2F4-4BDD-A7BC-4161BEDB28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83DA-50DC-4412-952C-73F7E1BE9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50D303-4AC7-4F07-A718-5A3B6538D42B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901AC-AA84-48D5-93B7-69DB84DBDC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CE76AD-E9DA-452D-A4BF-9B6AB63D4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7CFA9-C5E8-4774-AF95-710564A455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4757F5-059D-474B-897B-DC4D0D5785A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7367E-B316-485F-8E9C-316D2CDB5E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E6A641-DA0E-48FA-961B-5FDF346E5F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0F89D-B853-49FA-AA3B-A70B75C3F6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8743B2-9CFB-4726-A847-1909B700758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3153AF-08A1-4930-B2B1-A522470C8B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CE30CD-7A08-4D6E-B48B-790AA83130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B9637-9BE0-4994-A8C3-9A144CE8B1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81C74-2C98-48CB-BB92-3079C4D84D4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CF62C-2F91-4B4B-8570-55BCFE4C3B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BFAD5-DA68-47B7-9BA6-6FF33876C4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3DF0-B170-4CA8-96FD-EA07E9E7F2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18E5EE3-701F-4D6F-B36E-5FAD11FA4537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72AE6-CF7C-4B80-BFA5-6645C39A7F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AB699-A7E5-41B1-8A05-112F1F4AF4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98A64-0B7B-4E1B-AE2C-CA2E660707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CBA284-0B99-4EED-A803-FA7FCDA6842A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3DE26-EE02-49C0-802C-2997935C0D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BE74D-7E6A-435F-BBC2-8A11E04D0D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21C2-149F-4A07-9D23-D2611D11F0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C122B7-5076-4D30-B3C9-593D1259D66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52CD8-4E2E-43C9-BBCD-867635FC0E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A3189-88B8-4E05-9333-558CDB486A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9EA4-FF0C-413C-851C-E3BC8477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AC2F1-05AB-46CB-9746-B04F9393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4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7646-6DA4-4C29-9B70-D1CF6424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5D14D-28AF-45C0-9F96-E73B7EC8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60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E18D3-C658-4A1C-8165-9F83C5C0E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BB61-EDA4-4536-A9F1-09D9E3480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21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1718-D1A1-4947-9B86-4BC8697B3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2A828-2D23-4680-807C-4F7C99108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2DAA-3236-436F-9D7B-028A155A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4AFD-4B02-4E3D-94D9-9646282B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032C-5532-4A43-8169-82234BF6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0B59B0-C66B-4807-BCB5-A1344761FF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22C6-D552-4D8C-B8DC-AACAFC0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AE07-95D8-4247-B417-6F5BD99A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5B9B-AD25-466E-9DA7-9AB1FAFD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A8A5-C575-4E09-AEB9-9EBFA712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C828-7D91-40D8-8E50-46C13607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E5A877-C03A-40DE-9963-BEF4478A25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46AE-AB90-414C-AD38-9272249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89CE6-407C-4BDE-A696-BB57CACF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AE42-9416-4F08-BB21-E6184C0D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2819-E7D0-42EE-95EB-47146236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55F2-F470-4E29-A257-3F6FB64E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DD85A-529A-40EE-8F71-D962D3A8ED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7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AF8-4133-4924-8B71-AFC0BBB1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B791-3DE4-4E8E-901E-25CB8A590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DF3F4-D739-4891-83BC-0538B4A8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42E19-3C72-4EA3-81ED-DD80608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03D02-64FC-4114-94F2-32367D4D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7570-0050-423C-A7F1-24B64EA4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D365AB-323B-40D7-AA98-4F6349F08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D5B6-6566-48A2-B467-806F7821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759F-DBDD-4B89-82B3-E927C280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65AAC-AA31-4BE7-A72B-54DE77C2E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DD799-EC7F-4FDD-BEB0-38A51A04B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D66F-1B49-43CE-AF9D-3E2C53DB0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789AA-4F9C-4044-A33F-EABE880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0E4F3-6AB9-4743-BEE4-1C287F00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D056D-46B8-45D9-958B-FA163A47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D49058-3EC0-4CC7-ADF5-E2C84CF4D0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DC41-9CD9-438E-B599-C8AAC92C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0E92F-FECC-46DB-9F17-2B083C42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BA56E-5072-4921-BB62-0B3F1707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472F1-43E4-4EE3-80A3-239A0698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0C6C8-C670-4F64-848E-6EFD371C4E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2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CD217-6330-43FE-87DE-294A3F8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3D383-DA4B-4F54-93E3-3B3641AC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3862-0192-4E79-AB31-A8897FDC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1F733A-8134-4C1C-B6B6-9D84176B4C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042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80BD-616F-4F77-BA66-EA4069EF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BFEF-EAB7-451E-AD44-E85FA95C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B8CDD-22D5-4A64-8A07-C12029568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822AB-7DA1-456F-A052-5194C8D6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2931-B896-469F-9B79-CBEE4017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E5241-BF04-4EF8-99E2-37FB2E93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CEF313-5CE1-49B3-8B81-A1009298E0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77FD-FCC0-4728-9F64-4DCDE8C9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E3E8-1045-4379-BF33-CBC0EF7A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310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BA9D-38A7-48E2-8438-E7D3F342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F4CAE-E811-41B8-ADBC-D1AF31D35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BD283-CA5F-4F38-9912-342101EA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B47D-FD16-4D87-8338-91ED16B9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A148-22CD-48BB-A363-A1451123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1D49C-A881-46AE-93C4-944438C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C1E8E3-AAFE-4A88-8A93-C8BA13F3D2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3861-ABB4-4259-B765-84E58AF8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1416-AE55-4A50-A4BF-E87BE687A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9874-5330-485D-B73D-CF787B2D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396EE-80CF-4158-80F6-6547589B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B486-CF59-4D4C-B981-0753DEC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0B2B28-53B6-453F-A58B-1522307880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471E-5406-490E-8340-664FE966E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90FC-64A5-46EF-BAE8-1071BA72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01C9-6E15-4E5B-AD87-63240E9C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72FA-42D3-4BC6-97CA-F90CE659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4832-E21C-4B57-A99A-0250AD51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368544-4893-47DE-B789-73FD694A07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71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8345-D577-45C9-9BD5-94C3C7DF5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E2C17-FC16-4FCF-80C1-292C80E82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E358-5510-4023-B27D-1BDCEC4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45BE-6BA0-422A-ADE0-79F1002C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81A1-CD2E-404C-B4A3-E1176F88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E52B62-D9E9-41FB-AFA4-28727558D8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7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AAF1-1B3C-4B1A-BAF3-287A666D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6AD9-3C2B-445E-81C6-FB41763B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0EC5-B232-4012-BBC0-F51B9740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F2E1-E269-481E-862D-93B23249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4770-4F57-4737-AD17-7534AC87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9F08D-A606-4659-AEE9-3AB1B61D5C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47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DE26-DB14-459D-B448-F779193A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4D39-56E0-41C2-B207-8AD25642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B7B3-6651-4599-90F4-91D13FFA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AAC4-6677-4D65-B5BD-F36BA788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1B16-2854-4907-82E4-3B7E3839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4B7F01-0946-4257-BCD4-78AE84989F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2419-1AE4-429A-8699-8AD71E52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073E-DA64-4675-9BE9-E1D08D896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62920-08AB-45A2-8042-6BDB1436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9DF6-B89B-473F-807A-05092EEB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1B7C-1C25-41C6-AB38-6879428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D3E7-D0A8-498B-853B-904028B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C37CE7-D138-4ACF-83A6-81257EF134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34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1F9D-13A6-483C-8856-FE9C1165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E5224-E365-41B2-8062-58221BD5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5F33-EA51-454B-8146-0E4C715CF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4D430-54C4-42FD-AFBE-F3EEEFD4F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ECC03-7A9B-47E6-AAA3-E81F72124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D7EE9-74A6-414F-82B1-3EBF6BCA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C9B75-E965-437F-8A93-5B4126B7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42B04-83BF-4DD7-87C8-0DBF252A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51D4E1-4ACE-455D-AB68-3AFE202BBE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8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BBA-E4A9-4C8F-B064-86ABC652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37A73-DE6B-4020-A6FE-73E92A33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B30AE-5AB7-4124-8F06-697BFF5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DA64-46B4-4FD3-94D6-37C58010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F0ABF-69F6-4F7F-82D0-AF51801706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4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2ECD-31EA-4C64-AB27-844B5A7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54D8-32A2-4B3A-A5B1-297DC5F7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E19AD-4F7A-4141-B75D-4D3BCDC1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507703-BA52-444B-9E3F-56963F0748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C861-322C-4D43-BB74-DE51EBF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2423-D5D3-48EB-8FB4-4C54869C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027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8C1D-AF0C-4D3D-9ECA-8C16729A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6255-CDC9-43F5-91C0-2F66C911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6677-9519-47A0-BF84-BCC933CF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B694-8A4C-42A2-8CEC-86143B7B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FFCC4-A842-4FE7-81C5-A6CDE2B0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5635-E464-4B40-AAAC-835CEA5B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44E02-66D9-4F4A-95C9-3E48405387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9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B204-7178-400E-97A5-5BFEF689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43B6B-9799-4778-824F-CBEA1A9A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5624E-D670-4533-8FFE-81261FAA8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04382-6F28-47DF-8E7E-93D1B6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5A42C-85A9-43DC-B3C2-95E4CE0A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6D15-77A4-4A2A-AC27-0F235B3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322C25-4ED4-4D8A-B79F-DC18EB86DF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0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822F-3B65-48B4-8039-D60BB1FD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A04AA-4523-472B-B75B-D47431B5D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CCC5-5A08-4827-B81C-46A274D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383E-2AC1-48A3-87C6-16DD5366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7461-D6D3-4AAD-845B-EA9171FD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E87C24-E0D9-454B-829B-6411FBE299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44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40EF0-F1B2-4EFA-BBDF-60204DE1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CECF6-D29D-4A5B-A879-695928C7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1218-8C4F-4715-8063-694A339D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8691-F2B2-47A0-8BE4-DCCF32A8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F9E2-4F36-4B5C-8524-595BBCC1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9AEEF-EFBA-4B4E-BE83-1228713EB2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9BDD-2174-4A9E-BB23-E62A8368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0619-4C3F-489E-9AB4-1E09DFAEE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6C10B-0EFB-4456-8BCA-31BCCAD7A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3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113-E6A7-41AF-A8F4-B9AB6C83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48D1-C6BE-483C-B734-9C2288B04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297E-DFD0-44F6-A6A2-4B796C41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DD533-5B67-4D91-A7CE-1C47CC920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EC64D-142E-4340-A4D8-C9F62159C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3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F644-A966-486F-81F7-A046E71C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80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6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30D6-6871-4209-BFA7-D69AB33B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85D7-8DCF-48F2-B8EA-7F43921D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3AC1-11E9-45D3-A033-2DCA1B48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6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3F0-0653-4633-9FAF-CC54ED6D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3DC50-EE58-43B5-B1E3-E81DE928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3876B-D610-4C91-8DAC-96A82901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33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27D74-9B8C-492E-B54B-6870133F6E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15C2-C1F8-40C2-B540-C2A797916F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EC085-25D7-442E-AC6C-2C99F59FB4B5}"/>
              </a:ext>
            </a:extLst>
          </p:cNvPr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F5F3AF-C5C2-4816-9D82-6E1BBABFC420}"/>
              </a:ext>
            </a:extLst>
          </p:cNvPr>
          <p:cNvSpPr/>
          <p:nvPr/>
        </p:nvSpPr>
        <p:spPr>
          <a:xfrm>
            <a:off x="25920" y="462888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3419C4-3BB2-4E17-BB72-FC45E4E61C4F}"/>
              </a:ext>
            </a:extLst>
          </p:cNvPr>
          <p:cNvSpPr/>
          <p:nvPr/>
        </p:nvSpPr>
        <p:spPr>
          <a:xfrm>
            <a:off x="3859199" y="5324400"/>
            <a:ext cx="62402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208026F-0EA0-4076-934F-61315020C623}"/>
              </a:ext>
            </a:extLst>
          </p:cNvPr>
          <p:cNvSpPr/>
          <p:nvPr/>
        </p:nvSpPr>
        <p:spPr>
          <a:xfrm>
            <a:off x="4044959" y="4944960"/>
            <a:ext cx="7200" cy="487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4AA95-C235-4668-B82D-41E5EB33D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50FA6-40E0-4BA5-B609-1904FB4A1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910F-9094-4B6E-B176-5098949E602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6150-C14F-4120-A421-B910B5F9097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DCC8-9471-48E8-905C-0A3F62BAE85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fld id="{D447286C-2B4E-4E0D-B4A2-795E69C309AE}" type="slidenum"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4FC3E5-3ED8-436E-AEAE-C1839B46C69B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5D6A6F-F21C-41F9-A3E9-36B34EB13F65}"/>
              </a:ext>
            </a:extLst>
          </p:cNvPr>
          <p:cNvSpPr/>
          <p:nvPr/>
        </p:nvSpPr>
        <p:spPr>
          <a:xfrm>
            <a:off x="4430520" y="840959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939916-36A6-4AF3-B6FB-7F660D0D9214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A1014-2EE3-4CDA-BF27-2535AA8F494E}"/>
              </a:ext>
            </a:extLst>
          </p:cNvPr>
          <p:cNvSpPr/>
          <p:nvPr/>
        </p:nvSpPr>
        <p:spPr>
          <a:xfrm>
            <a:off x="1900800" y="5204880"/>
            <a:ext cx="746532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555330-D332-4DF9-A243-897C5F2ABD95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2F692-7616-4ECE-B4A3-98031D3F3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DBC1-412C-4AD7-A6D3-EFD0E9AC65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469C-E49A-4CAF-858E-4679166252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21A6-EECF-4176-8150-F1E44C4BE2B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9AC8-BDDD-42AC-98D5-91314432BB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fld id="{48F5D402-DBA0-483B-BFCA-597E34988A99}" type="slidenum"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B655BD9-83C2-4F4D-9E48-1554FB7A6D56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F8EAA5-F8FE-4D8A-B88E-DBC4D3C7C4AB}"/>
              </a:ext>
            </a:extLst>
          </p:cNvPr>
          <p:cNvSpPr/>
          <p:nvPr/>
        </p:nvSpPr>
        <p:spPr>
          <a:xfrm>
            <a:off x="4430520" y="840959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D8E954-C199-4A72-ABCB-5B55839FEB00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C9F5E8-EEE3-4B57-89A1-FED39EE8E6F4}"/>
              </a:ext>
            </a:extLst>
          </p:cNvPr>
          <p:cNvSpPr/>
          <p:nvPr/>
        </p:nvSpPr>
        <p:spPr>
          <a:xfrm>
            <a:off x="5644080" y="5194800"/>
            <a:ext cx="37220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7B283-383C-4306-B85D-B329668D7C56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4ED265-526A-4E8B-BBFC-63E3D7A117B2}"/>
              </a:ext>
            </a:extLst>
          </p:cNvPr>
          <p:cNvSpPr/>
          <p:nvPr/>
        </p:nvSpPr>
        <p:spPr>
          <a:xfrm>
            <a:off x="974160" y="5194440"/>
            <a:ext cx="37220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C54AC8-DE62-4930-849B-A4AFC5EBA7DB}"/>
              </a:ext>
            </a:extLst>
          </p:cNvPr>
          <p:cNvSpPr/>
          <p:nvPr/>
        </p:nvSpPr>
        <p:spPr>
          <a:xfrm>
            <a:off x="4590000" y="491400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655EB9-5288-40E6-907F-2626AB0553C7}"/>
              </a:ext>
            </a:extLst>
          </p:cNvPr>
          <p:cNvSpPr/>
          <p:nvPr/>
        </p:nvSpPr>
        <p:spPr>
          <a:xfrm>
            <a:off x="5055480" y="1037159"/>
            <a:ext cx="10800" cy="37008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ib91/SPL-1-Image-Processing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057773C-80D2-4F40-8B86-F4A44581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FD39A-F37B-4BC2-8CBC-A81392E4AA26}" type="slidenum"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7C204-A4A6-4BD3-9B95-DC21CEB9C3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200" y="952200"/>
            <a:ext cx="9540000" cy="648000"/>
          </a:xfrm>
        </p:spPr>
        <p:txBody>
          <a:bodyPr vert="horz">
            <a:spAutoFit/>
          </a:bodyPr>
          <a:lstStyle/>
          <a:p>
            <a:pPr lvl="0" algn="ctr" rtl="0"/>
            <a:r>
              <a:rPr lang="en-US" sz="3000" b="1" i="1">
                <a:solidFill>
                  <a:srgbClr val="81D41A"/>
                </a:solidFill>
              </a:rPr>
              <a:t>Software Project Lab-1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CC6EF-CD2F-4FF3-B467-DA1696DD8B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198160"/>
            <a:ext cx="9071640" cy="3288239"/>
          </a:xfrm>
        </p:spPr>
        <p:txBody>
          <a:bodyPr vert="horz"/>
          <a:lstStyle/>
          <a:p>
            <a:pPr lvl="0" rtl="0"/>
            <a:endParaRPr lang="en-US" sz="1800"/>
          </a:p>
          <a:p>
            <a:pPr lvl="0" rtl="0">
              <a:buSzPct val="45000"/>
              <a:buFont typeface="StarSymbol"/>
              <a:buChar char="●"/>
            </a:pPr>
            <a:r>
              <a:rPr lang="en-US" sz="1800"/>
              <a:t>Submitted by: 								Supervised:</a:t>
            </a:r>
          </a:p>
          <a:p>
            <a:pPr lvl="0" rt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sz="2200" b="1"/>
              <a:t>Md. Khayrul Islam Sajib 				Dr. B M Mainul Hossain</a:t>
            </a:r>
          </a:p>
          <a:p>
            <a:pPr lvl="0" rt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sz="2200"/>
              <a:t>Roll : BSSE 1552 							(Professor &amp; Director), IIT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666ACC-04D4-4F09-8FA3-AA4537EF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23F4D3-C46C-4038-A461-CC2DCE5C0531}" type="slidenum"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E2E13-7D39-435D-8CF8-B3254BD577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Grayscale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4211-1761-4A16-AF54-317C46BF0E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14400"/>
            <a:ext cx="6487560" cy="4343400"/>
          </a:xfrm>
        </p:spPr>
        <p:txBody>
          <a:bodyPr vert="horz"/>
          <a:lstStyle/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 b="1">
                <a:solidFill>
                  <a:srgbClr val="FFFF00"/>
                </a:solidFill>
              </a:rPr>
              <a:t>Purpose</a:t>
            </a:r>
          </a:p>
          <a:p>
            <a:pPr lvl="0" rtl="0">
              <a:spcBef>
                <a:spcPts val="720"/>
              </a:spcBef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sz="1200"/>
              <a:t>The goal is to compute a grayscale version of the image by averaging the red (r), green (g), and blue (b) components of each pixel.</a:t>
            </a:r>
          </a:p>
          <a:p>
            <a:pPr lvl="0" rtl="0">
              <a:spcBef>
                <a:spcPts val="720"/>
              </a:spcBef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sz="1200"/>
              <a:t>All three color channels (r, g, b) have the same value for a pixel.</a:t>
            </a:r>
          </a:p>
          <a:p>
            <a:pPr lvl="0" rtl="0">
              <a:spcBef>
                <a:spcPts val="720"/>
              </a:spcBef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sz="1200"/>
              <a:t>This value represents the intensity of gray (black = 0, white = 255).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200"/>
              <a:t>The average of the red, green, and blue values is calculated:  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200"/>
              <a:t>                    </a:t>
            </a:r>
            <a:r>
              <a:rPr lang="en-US" sz="1200">
                <a:solidFill>
                  <a:srgbClr val="FFFF00"/>
                </a:solidFill>
              </a:rPr>
              <a:t>Avg = (r + g + b) / 3;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200"/>
              <a:t>This value represents the intensity of gray for the pixel.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 b="1">
                <a:solidFill>
                  <a:srgbClr val="FFFF00"/>
                </a:solidFill>
              </a:rPr>
              <a:t>Effect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200"/>
              <a:t>By assigning the same value (avg) to all three channels (r, g, b) for every pixel: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200"/>
              <a:t>The original colors are replaced with their grayscale equivalent.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200"/>
              <a:t>The resulting image will have no color, only varying shades of gray.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US" sz="1000"/>
          </a:p>
          <a:p>
            <a:pPr lvl="0" rtl="0">
              <a:spcBef>
                <a:spcPts val="720"/>
              </a:spcBef>
              <a:spcAft>
                <a:spcPts val="720"/>
              </a:spcAft>
              <a:buSzPct val="45000"/>
              <a:buFont typeface="StarSymbol"/>
              <a:buChar char="●"/>
            </a:pPr>
            <a:endParaRPr lang="en-US" sz="100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4A8C8EA-7A04-471B-B69E-74CF91EEAC1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7919" y="914400"/>
            <a:ext cx="2573280" cy="1828800"/>
          </a:xfrm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25D7CC8B-3A40-42D6-AF6D-AFE97673E01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91560" y="2784240"/>
            <a:ext cx="2609640" cy="2460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3467AFD-69AA-412F-96F4-3C85449A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D8AE5-31DD-491B-874B-00F96BA6C5B0}" type="slidenum"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30C1C-54CC-4EF7-86F5-6329D9C6A3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Brightening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CB33C4C-29BE-4D70-9E64-554506B9A65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73440" y="1326600"/>
            <a:ext cx="3487679" cy="3288239"/>
          </a:xfrm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7F4F2C86-E31F-4C18-A899-B2E129D11C2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09200" y="1326600"/>
            <a:ext cx="4313520" cy="328823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93BAA4F-C1AA-4E16-8F3A-5B89320E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0BAAE5-C83D-4662-BDF2-BF717986DA59}" type="slidenum"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52A38-44B9-4BF9-8D42-B5E0F48201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Writing the Processed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5869-C156-49F8-B83C-509D1C7C79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8160" y="2057400"/>
            <a:ext cx="9071640" cy="3288239"/>
          </a:xfrm>
        </p:spPr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 </a:t>
            </a:r>
            <a:r>
              <a:rPr lang="en-US" sz="2000"/>
              <a:t>Opening a new file in writing mode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 Writing header info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 Writing the modified pixel data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 Closing the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F2F6EA-E93F-49F8-A180-494822E5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12FB50-2310-4709-9211-297C0F16655E}" type="slidenum"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1C016-1D96-47D7-9A69-A05CE386A5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70560"/>
            <a:ext cx="9540000" cy="651240"/>
          </a:xfrm>
        </p:spPr>
        <p:txBody>
          <a:bodyPr vert="horz"/>
          <a:lstStyle/>
          <a:p>
            <a:pPr lvl="0" algn="ctr" rtl="0">
              <a:spcBef>
                <a:spcPts val="1191"/>
              </a:spcBef>
              <a:spcAft>
                <a:spcPts val="992"/>
              </a:spcAft>
            </a:pPr>
            <a:r>
              <a:rPr lang="en-US" sz="3000" b="1">
                <a:solidFill>
                  <a:srgbClr val="81D41A"/>
                </a:solidFill>
              </a:rPr>
              <a:t>Challenges &amp; Solutions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90C07-A7A5-4F21-8A50-5C03FADA63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>
                <a:solidFill>
                  <a:srgbClr val="FFFF00"/>
                </a:solidFill>
              </a:rPr>
              <a:t>Challenges: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/>
              <a:t>Reading and writing BMP files.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/>
              <a:t>Managing memory for dynamic images.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US" sz="2000"/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>
                <a:solidFill>
                  <a:srgbClr val="FFFF00"/>
                </a:solidFill>
              </a:rPr>
              <a:t>Solutions: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/>
              <a:t>Implemented padding handling for BMP format.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/>
              <a:t>Modular functions for operations.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4E2FE87-C8C8-463C-82C9-6A98D909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3984D2-AF81-4ADC-9784-957901B098B7}" type="slidenum"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FEAF5-385A-448A-BCB4-56774D000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Future Scopes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E142-FCEB-46E7-9518-718EBBBBFA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969560"/>
            <a:ext cx="9071640" cy="3288239"/>
          </a:xfrm>
        </p:spPr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Every tool is implemented as a function, these functions can be used as a part of other image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processing projects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More tools can be added to the software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Software can be used as a part of a bigger image processing 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CB861-1A76-431A-804D-4972CD92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987816-2F3C-40F9-92F0-B03539841608}" type="slidenum">
              <a:t>15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60D4050-D854-4B53-8783-FEE9A2E1C2A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28600" y="881280"/>
            <a:ext cx="9540000" cy="3004920"/>
          </a:xfrm>
        </p:spPr>
        <p:txBody>
          <a:bodyPr vert="horz" anchor="ctr"/>
          <a:lstStyle/>
          <a:p>
            <a:pPr lvl="0" algn="ctr" rtl="0"/>
            <a:r>
              <a:rPr lang="en-US" sz="4000">
                <a:solidFill>
                  <a:srgbClr val="FF0000"/>
                </a:solidFill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E1611B-985D-480F-BB0C-0570BBA3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75308E-54E3-4CCB-8C5E-63023255021D}" type="slidenum"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F58CE-E56F-4532-8EA0-A9B70092F1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9800" y="914400"/>
            <a:ext cx="9540000" cy="779040"/>
          </a:xfrm>
        </p:spPr>
        <p:txBody>
          <a:bodyPr vert="horz"/>
          <a:lstStyle/>
          <a:p>
            <a:pPr lvl="0" algn="ctr" rtl="0"/>
            <a:r>
              <a:rPr lang="en-US" sz="2500"/>
              <a:t>Project name:</a:t>
            </a:r>
            <a:br>
              <a:rPr lang="en-US" sz="3000"/>
            </a:br>
            <a:r>
              <a:rPr lang="en-US" sz="3000" b="1">
                <a:solidFill>
                  <a:srgbClr val="81D41A"/>
                </a:solidFill>
              </a:rPr>
              <a:t>Image Manipulation/Processing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3F57D-82D8-4BD9-A52E-10FD32547DD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2426760"/>
            <a:ext cx="9071640" cy="3288239"/>
          </a:xfrm>
        </p:spPr>
        <p:txBody>
          <a:bodyPr vert="horz" anchor="t"/>
          <a:lstStyle/>
          <a:p>
            <a:pPr lvl="0" algn="ctr" rtl="0"/>
            <a:endParaRPr lang="en-US" sz="2000"/>
          </a:p>
          <a:p>
            <a:pPr lvl="0" algn="ctr" rtl="0"/>
            <a:r>
              <a:rPr lang="en-US" sz="2000"/>
              <a:t>Language used:</a:t>
            </a:r>
          </a:p>
          <a:p>
            <a:pPr lvl="0" algn="ctr" rtl="0"/>
            <a:r>
              <a:rPr lang="en-US" sz="2000">
                <a:solidFill>
                  <a:srgbClr val="FFFF00"/>
                </a:solidFill>
              </a:rPr>
              <a:t>C/C++</a:t>
            </a:r>
          </a:p>
          <a:p>
            <a:pPr lvl="0" algn="ctr" rtl="0"/>
            <a:endParaRPr lang="en-US" sz="2000"/>
          </a:p>
          <a:p>
            <a:pPr lvl="0" algn="ctr" rtl="0"/>
            <a:endParaRPr lang="en-US" sz="2000"/>
          </a:p>
          <a:p>
            <a:pPr lvl="0" algn="ctr" rt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1CE71-D6BC-4BB7-8CA1-17589A6240E4}"/>
              </a:ext>
            </a:extLst>
          </p:cNvPr>
          <p:cNvSpPr txBox="1"/>
          <p:nvPr/>
        </p:nvSpPr>
        <p:spPr>
          <a:xfrm>
            <a:off x="3807720" y="3602520"/>
            <a:ext cx="2593080" cy="345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JP:palt" pitchFamily="34"/>
                <a:cs typeface="Noto Sans" pitchFamily="34"/>
                <a:hlinkClick r:id="rId3"/>
              </a:rPr>
              <a:t>Github-Hyperlink-SPL-1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3C58EFF-6F72-43F6-927E-B2E0454B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3C2DD-5E7B-45C7-B4B4-000CE562400C}" type="slidenum"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34CBA-54DD-44C3-B55C-929A38F4B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9800" y="37800"/>
            <a:ext cx="9540000" cy="648000"/>
          </a:xfrm>
        </p:spPr>
        <p:txBody>
          <a:bodyPr vert="horz"/>
          <a:lstStyle/>
          <a:p>
            <a:pPr lvl="0" rtl="0">
              <a:buSzPct val="45000"/>
              <a:buFont typeface="OpenSymbol"/>
              <a:buChar char="➢"/>
            </a:pPr>
            <a:r>
              <a:rPr lang="en-US"/>
              <a:t> </a:t>
            </a:r>
            <a:r>
              <a:rPr lang="en-US" sz="3000">
                <a:solidFill>
                  <a:srgbClr val="81D41A"/>
                </a:solidFill>
              </a:rPr>
              <a:t>What is image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C090-9F6D-4F58-884C-400BBF9BF5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28800"/>
            <a:ext cx="9071640" cy="3288239"/>
          </a:xfrm>
        </p:spPr>
        <p:txBody>
          <a:bodyPr vert="horz"/>
          <a:lstStyle/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/>
              <a:t>Image processing is a method to perform some operations on an image, in order to get an enhanced image or to extract some useful information from it.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US" sz="2000"/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/>
              <a:t>Goal: Enhance or analyze images for various applications across different fields.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160ABA8-FC98-4564-B44D-A49D01B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F85DF9-1EFE-4B8C-90D7-2E63F7145FA6}" type="slidenum"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19A36-3EC6-4364-80A1-5D4AB7F3AC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OpenSymbol"/>
              <a:buChar char="➢"/>
            </a:pPr>
            <a:r>
              <a:rPr lang="en-US"/>
              <a:t> </a:t>
            </a:r>
            <a:r>
              <a:rPr lang="en-US" sz="3000">
                <a:solidFill>
                  <a:srgbClr val="81D41A"/>
                </a:solidFill>
              </a:rPr>
              <a:t>Importance of Image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8AFD-8FD5-4DDC-BABC-8685832B5B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800"/>
              <a:t>Medical Imaging: Enhancing medical scans for diagnosis.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800"/>
              <a:t>Computer Vision: Enabling machines to interpret visual information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800"/>
              <a:t>Satellite Imaging: Extracting valuable data from satellite images.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800"/>
              <a:t>Entertainment: Enhancing and editing images in photography and film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29606FF-7D01-48A1-A631-5FA5EC59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AFA04F-029F-43EB-A926-5F4CC3B63F94}" type="slidenum"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2E20C-98C2-4CF0-A841-EAF4038B75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Project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BCC9-A5CF-40CD-BEF8-D7E02386C8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Want to explore the image manipulation side of the technology field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Make images more informative and engaging.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Extract meaningful information from images.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Try to understand bit operation inside pixels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Manipulating an image to extract information or enhance features.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Want to work on a bigger project which will require rigorous work on image</a:t>
            </a:r>
          </a:p>
          <a:p>
            <a:pPr lvl="0" rt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sz="2000"/>
              <a:t>manipulation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0DB6CB-94F5-4B76-A995-B13DB850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B23622-A35E-4FCF-9078-02A372537DE4}" type="slidenum"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C8536-BAEB-40B0-A7C1-9104928C54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B47F7-A950-491C-B392-2F61748790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28800"/>
            <a:ext cx="9071640" cy="3288239"/>
          </a:xfrm>
        </p:spPr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Deliver a fully functional software with interactive user interface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Edit a 24-bit bitmap image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Completion of basic image processing operations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Apply ten image processing algorithms to an image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Successful resolution of a specific image processing challenge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Save an edited image for future purposes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1709B6F-38AE-432C-AE8D-67DDEA81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C6F341-838F-4D7A-B36A-E913B3AFA31B}" type="slidenum"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32D8E-133C-469A-9A7D-BB875235BD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44A11-7132-406E-B814-92EE9E5D27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914400"/>
            <a:ext cx="9071640" cy="4343400"/>
          </a:xfrm>
        </p:spPr>
        <p:txBody>
          <a:bodyPr vert="horz"/>
          <a:lstStyle/>
          <a:p>
            <a:pPr lvl="0" algn="l" rtl="0">
              <a:spcBef>
                <a:spcPts val="1191"/>
              </a:spcBef>
              <a:spcAft>
                <a:spcPts val="992"/>
              </a:spcAft>
            </a:pPr>
            <a:r>
              <a:rPr lang="en-US" sz="1500">
                <a:solidFill>
                  <a:srgbClr val="FFFF00"/>
                </a:solidFill>
              </a:rPr>
              <a:t>Supported Operations: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>
                <a:solidFill>
                  <a:srgbClr val="FFFFFF"/>
                </a:solidFill>
              </a:rPr>
              <a:t>Read BMP Image.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>
                <a:solidFill>
                  <a:srgbClr val="FFFFFF"/>
                </a:solidFill>
              </a:rPr>
              <a:t>Negative Transformation.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>
                <a:solidFill>
                  <a:srgbClr val="FFFFFF"/>
                </a:solidFill>
              </a:rPr>
              <a:t>Grayscale Conversion.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>
                <a:solidFill>
                  <a:srgbClr val="FFFFFF"/>
                </a:solidFill>
              </a:rPr>
              <a:t>Brightening and Darkening.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>
                <a:solidFill>
                  <a:srgbClr val="FFFFFF"/>
                </a:solidFill>
              </a:rPr>
              <a:t>Export BMP File.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>
                <a:solidFill>
                  <a:srgbClr val="81D41A"/>
                </a:solidFill>
              </a:rPr>
              <a:t>Planned Operations (Future Scope):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2000">
                <a:solidFill>
                  <a:srgbClr val="FFFFFF"/>
                </a:solidFill>
              </a:rPr>
              <a:t>Smoothing, Sharpening, Gaussian Blur, and Sobel Edge Detection.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19B65D-F6D8-4B2C-BF48-62264EA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AA0256-24C6-4D12-AF69-B9B88E9F6531}" type="slidenum"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2B841-5876-4399-B3C8-9C434CC79C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Reading an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1124-743D-4AA5-A44B-741A2255B5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Reading the </a:t>
            </a:r>
            <a:r>
              <a:rPr lang="en-US" sz="2000">
                <a:solidFill>
                  <a:srgbClr val="FFFF00"/>
                </a:solidFill>
              </a:rPr>
              <a:t>lala.bmp</a:t>
            </a:r>
            <a:r>
              <a:rPr lang="en-US" sz="2000"/>
              <a:t> image as input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Reading header info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Reading pixel data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/>
              <a:t>Storing the data in structure variables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86FF5A3-98B0-48D3-B30A-802BC8534CB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22120" y="1326600"/>
            <a:ext cx="3487679" cy="328823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03D586E-A940-47E1-91AA-701BF4D7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2B925B-2B52-4CD8-B666-73B3CAC55CC4}" type="slidenum"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CCE0B-F51F-45AE-86C7-332151F856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algn="ctr" rtl="0"/>
            <a:r>
              <a:rPr lang="en-US" sz="3000">
                <a:solidFill>
                  <a:srgbClr val="81D41A"/>
                </a:solidFill>
              </a:rPr>
              <a:t>Negative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7016-4CEE-438C-9CE5-DD707CCC66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440" y="914400"/>
            <a:ext cx="5668200" cy="3702600"/>
          </a:xfrm>
        </p:spPr>
        <p:txBody>
          <a:bodyPr vert="horz"/>
          <a:lstStyle/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/>
              <a:t>The negative of an image by inverting the RGB color values for every pixel.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/>
              <a:t>Each color component (r, g, b) is inverted by subtracting its value from 255.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000">
                <a:solidFill>
                  <a:srgbClr val="FFFF00"/>
                </a:solidFill>
              </a:rPr>
              <a:t> </a:t>
            </a:r>
            <a:r>
              <a:rPr lang="en-US" sz="1200">
                <a:solidFill>
                  <a:srgbClr val="FFFF00"/>
                </a:solidFill>
              </a:rPr>
              <a:t>Negative Value= (255 − Original Value)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/>
              <a:t>For example: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/>
              <a:t>If r = 50, the inverted value is 255 - 50 = 205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US" sz="1500">
                <a:solidFill>
                  <a:srgbClr val="81D41A"/>
                </a:solidFill>
              </a:rPr>
              <a:t>Effect:</a:t>
            </a:r>
          </a:p>
          <a:p>
            <a:pPr lvl="0" rtl="0">
              <a:spcBef>
                <a:spcPts val="791"/>
              </a:spcBef>
              <a:spcAft>
                <a:spcPts val="865"/>
              </a:spcAft>
              <a:buSzPct val="45000"/>
              <a:buFont typeface="StarSymbol"/>
              <a:buChar char="●"/>
            </a:pPr>
            <a:r>
              <a:rPr lang="en-US" sz="1200"/>
              <a:t>The result of this loop is that the colors_modified array now holds the negative of the original image.</a:t>
            </a:r>
          </a:p>
          <a:p>
            <a:pPr lvl="0" rtl="0">
              <a:spcBef>
                <a:spcPts val="791"/>
              </a:spcBef>
              <a:spcAft>
                <a:spcPts val="865"/>
              </a:spcAft>
              <a:buSzPct val="45000"/>
              <a:buFont typeface="StarSymbol"/>
              <a:buChar char="●"/>
            </a:pPr>
            <a:r>
              <a:rPr lang="en-US" sz="1200"/>
              <a:t>The original image remains untouched, allowing the program to retain both versions if needed.</a:t>
            </a:r>
          </a:p>
          <a:p>
            <a:pPr lvl="0" rtl="0">
              <a:spcBef>
                <a:spcPts val="791"/>
              </a:spcBef>
              <a:spcAft>
                <a:spcPts val="865"/>
              </a:spcAft>
              <a:buSzPct val="45000"/>
              <a:buFont typeface="StarSymbol"/>
              <a:buChar char="●"/>
            </a:pPr>
            <a:endParaRPr lang="en-US" sz="1000"/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US" sz="150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CED1862-9C29-40B9-A19B-CB2E5369CA2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90640" y="914400"/>
            <a:ext cx="2624760" cy="1796760"/>
          </a:xfrm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AB318DBF-3545-47EE-9B28-98B263E83D5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00799" y="2743199"/>
            <a:ext cx="2424600" cy="2286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rtfoli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wo colum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712</Words>
  <Application>Microsoft Office PowerPoint</Application>
  <PresentationFormat>Widescreen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Liberation Sans</vt:lpstr>
      <vt:lpstr>OpenSymbol</vt:lpstr>
      <vt:lpstr>StarSymbol</vt:lpstr>
      <vt:lpstr>Portfolio</vt:lpstr>
      <vt:lpstr>One Column</vt:lpstr>
      <vt:lpstr>Two columns</vt:lpstr>
      <vt:lpstr>Software Project Lab-1</vt:lpstr>
      <vt:lpstr>Project name: Image Manipulation/Processing</vt:lpstr>
      <vt:lpstr> What is image processing</vt:lpstr>
      <vt:lpstr> Importance of Image Processing</vt:lpstr>
      <vt:lpstr>Project Motivation</vt:lpstr>
      <vt:lpstr>Project Objective</vt:lpstr>
      <vt:lpstr>Features</vt:lpstr>
      <vt:lpstr>Reading an Image</vt:lpstr>
      <vt:lpstr>Negative Image</vt:lpstr>
      <vt:lpstr>Grayscale Image</vt:lpstr>
      <vt:lpstr>Brightening</vt:lpstr>
      <vt:lpstr>Writing the Processed Image</vt:lpstr>
      <vt:lpstr>Challenges &amp; Solutions </vt:lpstr>
      <vt:lpstr>Future Scopes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app</cp:lastModifiedBy>
  <cp:revision>5</cp:revision>
  <dcterms:created xsi:type="dcterms:W3CDTF">2025-01-21T23:06:04Z</dcterms:created>
  <dcterms:modified xsi:type="dcterms:W3CDTF">2025-01-22T11:12:44Z</dcterms:modified>
</cp:coreProperties>
</file>