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3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6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6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707D-60E2-485E-8A94-6E2DD9A27F0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8823-62B1-435A-8E18-9359B9432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6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"Welcome to C!\n"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program: Function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4400" dirty="0" smtClean="0">
                <a:latin typeface="Consolas" panose="020B0609020204030204" pitchFamily="49" charset="0"/>
              </a:rPr>
              <a:t> main</a:t>
            </a: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4400" dirty="0" smtClean="0">
                <a:latin typeface="Comic Sans MS" panose="030F0702030302020204" pitchFamily="66" charset="0"/>
              </a:rPr>
              <a:t>Function</a:t>
            </a: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                    </a:t>
            </a:r>
            <a:endParaRPr lang="en-US" sz="4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1" y="1869743"/>
            <a:ext cx="982638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6346" y="1872018"/>
            <a:ext cx="1228299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5159" y="1860645"/>
            <a:ext cx="898478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9378" y="2624919"/>
            <a:ext cx="420807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1654" y="4073857"/>
            <a:ext cx="445827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268035" y="3125337"/>
            <a:ext cx="777922" cy="10372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program: Function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4400" dirty="0" smtClean="0">
                <a:latin typeface="Consolas" panose="020B0609020204030204" pitchFamily="49" charset="0"/>
              </a:rPr>
              <a:t> main</a:t>
            </a: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)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4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4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1" y="1869743"/>
            <a:ext cx="982638" cy="614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56346" y="1872018"/>
            <a:ext cx="1228299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5159" y="1860645"/>
            <a:ext cx="898478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9378" y="2624919"/>
            <a:ext cx="420807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1654" y="4073857"/>
            <a:ext cx="445827" cy="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01505" y="2579427"/>
            <a:ext cx="655093" cy="22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1755" y="5036024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eturn type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3772" y="5024651"/>
            <a:ext cx="275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Name of the function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63839" y="2595349"/>
            <a:ext cx="2085833" cy="233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81015" y="2133600"/>
            <a:ext cx="1237397" cy="2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63904" y="2010770"/>
            <a:ext cx="275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parenthesis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344305" y="2886501"/>
            <a:ext cx="4633414" cy="56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373875" y="3657600"/>
            <a:ext cx="4562901" cy="70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07373" y="3309582"/>
            <a:ext cx="275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Curly brace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4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program: Block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 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"Welcome to C!\n"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      Block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0;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         </a:t>
            </a:r>
            <a:endParaRPr lang="en-US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3026" y="2324667"/>
            <a:ext cx="5757082" cy="209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6905767" y="2647663"/>
            <a:ext cx="777922" cy="103723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program: statement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 main( 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"Welcome to C!\n"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     statement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Every statement must end with a semicolon 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own Arrow 3"/>
          <p:cNvSpPr/>
          <p:nvPr/>
        </p:nvSpPr>
        <p:spPr>
          <a:xfrm rot="16200000">
            <a:off x="7349318" y="2736374"/>
            <a:ext cx="566384" cy="73015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program: printf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 main( 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"Welcome to C!\n"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Prints the string marked by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12643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program: Escape character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\ (Backslash) : Escape character – Do something extraordinary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4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A simple C program: Escape Sequence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71755"/>
              </p:ext>
            </p:extLst>
          </p:nvPr>
        </p:nvGraphicFramePr>
        <p:xfrm>
          <a:off x="1240430" y="2316453"/>
          <a:ext cx="9404824" cy="2446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7590"/>
                <a:gridCol w="6837234"/>
              </a:tblGrid>
              <a:tr h="4893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Escape Sequence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Description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4893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\n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Newline. Position the cursor at the beginning of the next line.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4893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\t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Horizontal tab. Move the cursor to the next tab stop.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4893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\\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Backslash. Insert a backslash character in a string.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4893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\”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Double quote. Insert a double-quote character in a string.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93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Consolas</vt:lpstr>
      <vt:lpstr>Office Theme</vt:lpstr>
      <vt:lpstr>A simple C program</vt:lpstr>
      <vt:lpstr>A simple C program: Function</vt:lpstr>
      <vt:lpstr>A simple C program: Function</vt:lpstr>
      <vt:lpstr>A simple C program: Block</vt:lpstr>
      <vt:lpstr>A simple C program: statement</vt:lpstr>
      <vt:lpstr>A simple C program: printf</vt:lpstr>
      <vt:lpstr>A simple C program: Escape character</vt:lpstr>
      <vt:lpstr>A simple C program: Escape Sequence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Yeasir Rayhan Prince</dc:creator>
  <cp:lastModifiedBy>Yeasir Rayhan Prince</cp:lastModifiedBy>
  <cp:revision>14</cp:revision>
  <dcterms:created xsi:type="dcterms:W3CDTF">2020-01-07T04:03:24Z</dcterms:created>
  <dcterms:modified xsi:type="dcterms:W3CDTF">2020-01-07T13:09:00Z</dcterms:modified>
</cp:coreProperties>
</file>