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2" r:id="rId3"/>
    <p:sldId id="283" r:id="rId4"/>
    <p:sldId id="284" r:id="rId5"/>
    <p:sldId id="259" r:id="rId6"/>
    <p:sldId id="298" r:id="rId7"/>
    <p:sldId id="285" r:id="rId8"/>
    <p:sldId id="286" r:id="rId9"/>
    <p:sldId id="287" r:id="rId10"/>
    <p:sldId id="258" r:id="rId11"/>
    <p:sldId id="288" r:id="rId12"/>
    <p:sldId id="261" r:id="rId13"/>
    <p:sldId id="289" r:id="rId14"/>
    <p:sldId id="290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9" r:id="rId23"/>
    <p:sldId id="295" r:id="rId24"/>
    <p:sldId id="294" r:id="rId25"/>
    <p:sldId id="293" r:id="rId26"/>
    <p:sldId id="297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Printing floats with specific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float a = </a:t>
            </a:r>
            <a:r>
              <a:rPr lang="en-US" sz="2800" dirty="0" smtClean="0">
                <a:latin typeface="Comic Sans MS" pitchFamily="66" charset="0"/>
              </a:rPr>
              <a:t>3.1415987666;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printf(“%f”, a);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3.141599 </a:t>
            </a:r>
            <a:r>
              <a:rPr lang="en-US" sz="2800" dirty="0">
                <a:latin typeface="Comic Sans MS" pitchFamily="66" charset="0"/>
              </a:rPr>
              <a:t>Default precision = 6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printf(“%.1f”, a);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3.1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printf(“%.2f”, a);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3.14</a:t>
            </a:r>
            <a:endParaRPr lang="en-US" sz="2800" dirty="0">
              <a:latin typeface="Comic Sans MS" pitchFamily="66" charset="0"/>
            </a:endParaRPr>
          </a:p>
          <a:p>
            <a:pPr algn="ctr">
              <a:buNone/>
            </a:pP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Logical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26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Produces  0(false) /1(true)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26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	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00818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440468"/>
              </p:ext>
            </p:extLst>
          </p:nvPr>
        </p:nvGraphicFramePr>
        <p:xfrm>
          <a:off x="1600200" y="1828800"/>
          <a:ext cx="51816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06125"/>
              </p:ext>
            </p:extLst>
          </p:nvPr>
        </p:nvGraphicFramePr>
        <p:xfrm>
          <a:off x="1600200" y="1828800"/>
          <a:ext cx="5181600" cy="120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142815"/>
              </p:ext>
            </p:extLst>
          </p:nvPr>
        </p:nvGraphicFramePr>
        <p:xfrm>
          <a:off x="1524000" y="3810000"/>
          <a:ext cx="5486400" cy="2000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 &amp;&amp;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0800" y="3276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not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94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and</a:t>
            </a:r>
          </a:p>
        </p:txBody>
      </p:sp>
    </p:spTree>
    <p:extLst>
      <p:ext uri="{BB962C8B-B14F-4D97-AF65-F5344CB8AC3E}">
        <p14:creationId xmlns:p14="http://schemas.microsoft.com/office/powerpoint/2010/main" val="21940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Logical Operator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687103"/>
              </p:ext>
            </p:extLst>
          </p:nvPr>
        </p:nvGraphicFramePr>
        <p:xfrm>
          <a:off x="1600200" y="1905000"/>
          <a:ext cx="5486400" cy="2000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 ||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4191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or</a:t>
            </a:r>
          </a:p>
        </p:txBody>
      </p:sp>
    </p:spTree>
    <p:extLst>
      <p:ext uri="{BB962C8B-B14F-4D97-AF65-F5344CB8AC3E}">
        <p14:creationId xmlns:p14="http://schemas.microsoft.com/office/powerpoint/2010/main" val="5922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Swap: 2 Variables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2 Variables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2 Variables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Circular Arrow 22"/>
          <p:cNvSpPr/>
          <p:nvPr/>
        </p:nvSpPr>
        <p:spPr>
          <a:xfrm rot="10800000">
            <a:off x="2473520" y="338608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5105400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c</a:t>
            </a:r>
            <a:r>
              <a:rPr lang="en-US" sz="4400" dirty="0" smtClean="0">
                <a:latin typeface="Comic Sans MS" panose="030F0702030302020204" pitchFamily="66" charset="0"/>
              </a:rPr>
              <a:t> = a;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71800" y="4114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2 Variables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Circular Arrow 22"/>
          <p:cNvSpPr/>
          <p:nvPr/>
        </p:nvSpPr>
        <p:spPr>
          <a:xfrm rot="10800000">
            <a:off x="4953000" y="34290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5105400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a = b;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4038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2 Variables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667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5105400"/>
            <a:ext cx="20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b</a:t>
            </a:r>
            <a:r>
              <a:rPr lang="en-US" sz="4400" dirty="0" smtClean="0">
                <a:latin typeface="Comic Sans MS" panose="030F0702030302020204" pitchFamily="66" charset="0"/>
              </a:rPr>
              <a:t> = c;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2286000" y="1219200"/>
            <a:ext cx="4572000" cy="137160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1000" y="1524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Compound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>
                <a:latin typeface="Comic Sans MS" pitchFamily="66" charset="0"/>
              </a:rPr>
              <a:t>a = a + b; </a:t>
            </a:r>
          </a:p>
          <a:p>
            <a:pPr algn="ctr">
              <a:buNone/>
            </a:pPr>
            <a:endParaRPr lang="en-US" sz="4400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4400" dirty="0">
                <a:latin typeface="Comic Sans MS" pitchFamily="66" charset="0"/>
              </a:rPr>
              <a:t>a += b; </a:t>
            </a:r>
          </a:p>
          <a:p>
            <a:pPr algn="ctr">
              <a:buNone/>
            </a:pPr>
            <a:endParaRPr lang="en-US" sz="4400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1600" dirty="0">
                <a:latin typeface="Comic Sans MS" pitchFamily="66" charset="0"/>
              </a:rPr>
              <a:t>Compound Assignment operator</a:t>
            </a:r>
          </a:p>
          <a:p>
            <a:pPr algn="ctr">
              <a:buNone/>
            </a:pPr>
            <a:endParaRPr lang="en-US" sz="4400" dirty="0">
              <a:latin typeface="Comic Sans MS" pitchFamily="66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72000" y="2438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572000" y="3962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1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Swap: Left Cyclic Shift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3048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3048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4572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3048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812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2438400" y="1447800"/>
            <a:ext cx="4572000" cy="137160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800000">
            <a:off x="5029200" y="38100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0800000">
            <a:off x="2590800" y="38862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42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1752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2 Variables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Swap: </a:t>
            </a:r>
            <a:r>
              <a:rPr lang="en-US" dirty="0" smtClean="0">
                <a:latin typeface="Comic Sans MS" pitchFamily="66" charset="0"/>
              </a:rPr>
              <a:t>Right Cyclic Shift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4953000" y="44958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514600" y="45720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2667000" y="1600200"/>
            <a:ext cx="3505200" cy="8382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4343400"/>
            <a:ext cx="41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828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Statements: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26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Return Statements: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return 0</a:t>
            </a:r>
          </a:p>
          <a:p>
            <a:pPr>
              <a:buNone/>
            </a:pPr>
            <a:endParaRPr lang="en-US" sz="2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Expression Statements: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b = 3;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      a = a + b;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b++ 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b &gt; 0;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b &gt; 0 &amp;&amp; b &lt; 10; </a:t>
            </a:r>
          </a:p>
        </p:txBody>
      </p:sp>
    </p:spTree>
    <p:extLst>
      <p:ext uri="{BB962C8B-B14F-4D97-AF65-F5344CB8AC3E}">
        <p14:creationId xmlns:p14="http://schemas.microsoft.com/office/powerpoint/2010/main" val="35211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AEB96-B90A-4076-9FAB-25848D5BA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Selection Statements</a:t>
            </a:r>
          </a:p>
        </p:txBody>
      </p:sp>
    </p:spTree>
    <p:extLst>
      <p:ext uri="{BB962C8B-B14F-4D97-AF65-F5344CB8AC3E}">
        <p14:creationId xmlns:p14="http://schemas.microsoft.com/office/powerpoint/2010/main" val="75223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285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86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statements: 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285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if(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Logical Expression</a:t>
            </a:r>
            <a:r>
              <a:rPr lang="en-US" sz="44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95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0385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else{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524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Compound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>
                <a:latin typeface="Comic Sans MS" pitchFamily="66" charset="0"/>
              </a:rPr>
              <a:t>a = b + c;</a:t>
            </a:r>
          </a:p>
          <a:p>
            <a:pPr algn="ctr">
              <a:buNone/>
            </a:pPr>
            <a:endParaRPr lang="en-US" sz="4400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4400" dirty="0">
                <a:latin typeface="Comic Sans MS" pitchFamily="66" charset="0"/>
              </a:rPr>
              <a:t>a = b + c; </a:t>
            </a:r>
          </a:p>
          <a:p>
            <a:pPr algn="ctr">
              <a:buNone/>
            </a:pPr>
            <a:endParaRPr lang="en-US" sz="4400" dirty="0">
              <a:latin typeface="Comic Sans MS" pitchFamily="66" charset="0"/>
            </a:endParaRPr>
          </a:p>
          <a:p>
            <a:pPr algn="ctr">
              <a:buNone/>
            </a:pPr>
            <a:endParaRPr lang="en-US" sz="4400" dirty="0">
              <a:latin typeface="Comic Sans MS" pitchFamily="66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72000" y="2438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2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Compound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a = a – b;                   a -= b;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a = a * b;                   a *= b;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a = a / b;                   a /= b;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a = a % b;                  a %= b;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6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Increment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>
                <a:latin typeface="Comic Sans MS" pitchFamily="66" charset="0"/>
              </a:rPr>
              <a:t>a++;              ++a;</a:t>
            </a:r>
          </a:p>
          <a:p>
            <a:pPr>
              <a:buNone/>
            </a:pPr>
            <a:endParaRPr lang="en-US" sz="5400" dirty="0">
              <a:latin typeface="Comic Sans MS" pitchFamily="66" charset="0"/>
            </a:endParaRPr>
          </a:p>
          <a:p>
            <a:pPr>
              <a:buNone/>
            </a:pPr>
            <a:endParaRPr lang="en-US" sz="5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post-increment                                 pre-increment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         (post-fix)                                            (pre-fix)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25146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00800" y="24384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Decrement Operator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--</a:t>
            </a:r>
            <a:r>
              <a:rPr lang="en-US" sz="5400" dirty="0" smtClean="0">
                <a:latin typeface="Comic Sans MS" pitchFamily="66" charset="0"/>
              </a:rPr>
              <a:t>;              --a</a:t>
            </a:r>
            <a:r>
              <a:rPr lang="en-US" sz="5400" dirty="0">
                <a:latin typeface="Comic Sans MS" pitchFamily="66" charset="0"/>
              </a:rPr>
              <a:t>;</a:t>
            </a:r>
          </a:p>
          <a:p>
            <a:pPr>
              <a:buNone/>
            </a:pPr>
            <a:endParaRPr lang="en-US" sz="5400" dirty="0">
              <a:latin typeface="Comic Sans MS" pitchFamily="66" charset="0"/>
            </a:endParaRPr>
          </a:p>
          <a:p>
            <a:pPr>
              <a:buNone/>
            </a:pPr>
            <a:endParaRPr lang="en-US" sz="5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</a:t>
            </a:r>
            <a:r>
              <a:rPr lang="en-US" sz="2000" dirty="0">
                <a:latin typeface="Comic Sans MS" pitchFamily="66" charset="0"/>
              </a:rPr>
              <a:t>post-decrement                                 pre-decrement</a:t>
            </a:r>
            <a:r>
              <a:rPr lang="en-US" sz="2000" dirty="0">
                <a:latin typeface="Comic Sans MS" pitchFamily="66" charset="0"/>
              </a:rPr>
              <a:t/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         (post-fix)                                            (pre-fix)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25146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00800" y="24384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Type 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mic Sans MS" panose="030F0702030302020204" pitchFamily="66" charset="0"/>
              </a:rPr>
              <a:t>Converting an expression of a given data type into another data type</a:t>
            </a:r>
          </a:p>
        </p:txBody>
      </p:sp>
    </p:spTree>
    <p:extLst>
      <p:ext uri="{BB962C8B-B14F-4D97-AF65-F5344CB8AC3E}">
        <p14:creationId xmlns:p14="http://schemas.microsoft.com/office/powerpoint/2010/main" val="33530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Type Casting: Implicit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i = 3;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float p;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p = i;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printf(“%f”, p);</a:t>
            </a:r>
          </a:p>
          <a:p>
            <a:pPr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Output = 3.000000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00200" y="3276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Type Casting: Explicit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i = 3, j = 5;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float p;</a:t>
            </a:r>
          </a:p>
          <a:p>
            <a:pPr>
              <a:buNone/>
            </a:pPr>
            <a:r>
              <a:rPr lang="en-US" sz="2800" b="1" dirty="0">
                <a:latin typeface="Comic Sans MS" pitchFamily="66" charset="0"/>
              </a:rPr>
              <a:t>p = (float) j / i;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printf(“%f”, p);</a:t>
            </a:r>
          </a:p>
          <a:p>
            <a:pPr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Output = 1.6667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3657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1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446</Words>
  <Application>Microsoft Office PowerPoint</Application>
  <PresentationFormat>On-screen Show (4:3)</PresentationFormat>
  <Paragraphs>192</Paragraphs>
  <Slides>27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Comic Sans MS</vt:lpstr>
      <vt:lpstr>Office Theme</vt:lpstr>
      <vt:lpstr>Printing floats with specific precision</vt:lpstr>
      <vt:lpstr>Compound Assignment Operator</vt:lpstr>
      <vt:lpstr>Compound Assignment Operator</vt:lpstr>
      <vt:lpstr>Compound Assignment Operator</vt:lpstr>
      <vt:lpstr>Increment Operator</vt:lpstr>
      <vt:lpstr>Decrement Operator</vt:lpstr>
      <vt:lpstr>Type Casting </vt:lpstr>
      <vt:lpstr>Type Casting: Implicit </vt:lpstr>
      <vt:lpstr>Type Casting: Explicit </vt:lpstr>
      <vt:lpstr>Logical Expression</vt:lpstr>
      <vt:lpstr>Relational Operators</vt:lpstr>
      <vt:lpstr>Logical Operator</vt:lpstr>
      <vt:lpstr>Logical Operator</vt:lpstr>
      <vt:lpstr>Logical Operator</vt:lpstr>
      <vt:lpstr>Swap: 2 Variables </vt:lpstr>
      <vt:lpstr>Swap: 2 Variables </vt:lpstr>
      <vt:lpstr>Swap: 2 Variables </vt:lpstr>
      <vt:lpstr>Swap: 2 Variables </vt:lpstr>
      <vt:lpstr>Swap: 2 Variables </vt:lpstr>
      <vt:lpstr>Swap: Left Cyclic Shift </vt:lpstr>
      <vt:lpstr>Swap: 2 Variables </vt:lpstr>
      <vt:lpstr>Swap: Right Cyclic Shift</vt:lpstr>
      <vt:lpstr>Statements: Review</vt:lpstr>
      <vt:lpstr>Selection Statements</vt:lpstr>
      <vt:lpstr>If statements</vt:lpstr>
      <vt:lpstr>If statements: Good Practice</vt:lpstr>
      <vt:lpstr>If else statements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81</cp:revision>
  <dcterms:created xsi:type="dcterms:W3CDTF">2006-08-16T00:00:00Z</dcterms:created>
  <dcterms:modified xsi:type="dcterms:W3CDTF">2020-01-14T15:15:03Z</dcterms:modified>
</cp:coreProperties>
</file>