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4" r:id="rId3"/>
    <p:sldId id="293" r:id="rId4"/>
    <p:sldId id="297" r:id="rId5"/>
    <p:sldId id="296" r:id="rId6"/>
    <p:sldId id="298" r:id="rId7"/>
    <p:sldId id="300" r:id="rId8"/>
    <p:sldId id="29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6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itchFamily="66" charset="0"/>
              </a:rPr>
              <a:t>Statements: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2671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Return Statements:</a:t>
            </a: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    return 0</a:t>
            </a:r>
          </a:p>
          <a:p>
            <a:pPr>
              <a:buNone/>
            </a:pPr>
            <a:endParaRPr lang="en-US" sz="2400" dirty="0">
              <a:latin typeface="Comic Sans MS" pitchFamily="66" charset="0"/>
            </a:endParaRP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Expression Statements:</a:t>
            </a: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		b = 3;</a:t>
            </a: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	      a = a + b;</a:t>
            </a: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          b++ ;</a:t>
            </a: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          b &gt; 0;</a:t>
            </a: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		b &gt; 0 &amp;&amp; b &lt; 10; </a:t>
            </a:r>
          </a:p>
        </p:txBody>
      </p:sp>
    </p:spTree>
    <p:extLst>
      <p:ext uri="{BB962C8B-B14F-4D97-AF65-F5344CB8AC3E}">
        <p14:creationId xmlns:p14="http://schemas.microsoft.com/office/powerpoint/2010/main" val="352115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EAEB96-B90A-4076-9FAB-25848D5BA4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latin typeface="Comic Sans MS" panose="030F0702030302020204" pitchFamily="66" charset="0"/>
              </a:rPr>
              <a:t>Selection Statements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23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itchFamily="66" charset="0"/>
              </a:rPr>
              <a:t>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22859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if(Expression){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    statements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586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itchFamily="66" charset="0"/>
              </a:rPr>
              <a:t>If statements: Good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22859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if(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Logical Expression</a:t>
            </a:r>
            <a:r>
              <a:rPr lang="en-US" sz="4400" dirty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    statements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695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itchFamily="66" charset="0"/>
              </a:rPr>
              <a:t>If else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03859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if(Expression){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    statements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else{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    statements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524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itchFamily="66" charset="0"/>
              </a:rPr>
              <a:t>If </a:t>
            </a:r>
            <a:r>
              <a:rPr lang="en-US" dirty="0" smtClean="0">
                <a:latin typeface="Comic Sans MS" pitchFamily="66" charset="0"/>
              </a:rPr>
              <a:t>elseif else </a:t>
            </a:r>
            <a:r>
              <a:rPr lang="en-US" dirty="0">
                <a:latin typeface="Comic Sans MS" pitchFamily="66" charset="0"/>
              </a:rPr>
              <a:t>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038599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if(Expression){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    statements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else if(Expression</a:t>
            </a:r>
            <a:r>
              <a:rPr lang="en-US" sz="4400" dirty="0">
                <a:latin typeface="Comic Sans MS" pitchFamily="66" charset="0"/>
              </a:rPr>
              <a:t>) {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   statements</a:t>
            </a:r>
            <a:endParaRPr lang="en-US" sz="4400" dirty="0">
              <a:latin typeface="Comic Sans MS" pitchFamily="66" charset="0"/>
            </a:endParaRPr>
          </a:p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e</a:t>
            </a:r>
            <a:r>
              <a:rPr lang="en-US" sz="4400" dirty="0" smtClean="0">
                <a:latin typeface="Comic Sans MS" pitchFamily="66" charset="0"/>
              </a:rPr>
              <a:t>lse{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   statements</a:t>
            </a:r>
            <a:endParaRPr lang="en-US" sz="4400" dirty="0">
              <a:latin typeface="Comic Sans MS" pitchFamily="66" charset="0"/>
            </a:endParaRPr>
          </a:p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}</a:t>
            </a:r>
            <a:endParaRPr lang="en-US" sz="4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60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itchFamily="66" charset="0"/>
              </a:rPr>
              <a:t>If </a:t>
            </a:r>
            <a:r>
              <a:rPr lang="en-US" dirty="0" smtClean="0">
                <a:latin typeface="Comic Sans MS" pitchFamily="66" charset="0"/>
              </a:rPr>
              <a:t>elseif else </a:t>
            </a:r>
            <a:r>
              <a:rPr lang="en-US" dirty="0">
                <a:latin typeface="Comic Sans MS" pitchFamily="66" charset="0"/>
              </a:rPr>
              <a:t>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0385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>
                <a:latin typeface="Comic Sans MS" pitchFamily="66" charset="0"/>
              </a:rPr>
              <a:t>if(Expression){</a:t>
            </a:r>
          </a:p>
          <a:p>
            <a:pPr>
              <a:buNone/>
            </a:pPr>
            <a:r>
              <a:rPr lang="en-US" sz="1600" dirty="0">
                <a:latin typeface="Comic Sans MS" pitchFamily="66" charset="0"/>
              </a:rPr>
              <a:t>    statements</a:t>
            </a:r>
          </a:p>
          <a:p>
            <a:pPr>
              <a:buNone/>
            </a:pPr>
            <a:r>
              <a:rPr lang="en-US" sz="1600" dirty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600" dirty="0" smtClean="0">
                <a:latin typeface="Comic Sans MS" pitchFamily="66" charset="0"/>
              </a:rPr>
              <a:t>else if(Expression</a:t>
            </a:r>
            <a:r>
              <a:rPr lang="en-US" sz="1600" dirty="0">
                <a:latin typeface="Comic Sans MS" pitchFamily="66" charset="0"/>
              </a:rPr>
              <a:t>) {</a:t>
            </a:r>
          </a:p>
          <a:p>
            <a:pPr>
              <a:buNone/>
            </a:pPr>
            <a:r>
              <a:rPr lang="en-US" sz="1600" dirty="0">
                <a:latin typeface="Comic Sans MS" pitchFamily="66" charset="0"/>
              </a:rPr>
              <a:t> </a:t>
            </a:r>
            <a:r>
              <a:rPr lang="en-US" sz="1600" dirty="0" smtClean="0">
                <a:latin typeface="Comic Sans MS" pitchFamily="66" charset="0"/>
              </a:rPr>
              <a:t>   statements</a:t>
            </a:r>
            <a:endParaRPr lang="en-US" sz="1600" dirty="0">
              <a:latin typeface="Comic Sans MS" pitchFamily="66" charset="0"/>
            </a:endParaRPr>
          </a:p>
          <a:p>
            <a:pPr>
              <a:buNone/>
            </a:pPr>
            <a:r>
              <a:rPr lang="en-US" sz="16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600" dirty="0">
                <a:latin typeface="Comic Sans MS" pitchFamily="66" charset="0"/>
              </a:rPr>
              <a:t>else if(Expression) {</a:t>
            </a:r>
          </a:p>
          <a:p>
            <a:pPr>
              <a:buNone/>
            </a:pPr>
            <a:r>
              <a:rPr lang="en-US" sz="1600" dirty="0">
                <a:latin typeface="Comic Sans MS" pitchFamily="66" charset="0"/>
              </a:rPr>
              <a:t>    statements</a:t>
            </a:r>
          </a:p>
          <a:p>
            <a:pPr>
              <a:buNone/>
            </a:pPr>
            <a:r>
              <a:rPr lang="en-US" sz="1600" dirty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600" dirty="0">
                <a:latin typeface="Comic Sans MS" pitchFamily="66" charset="0"/>
              </a:rPr>
              <a:t>else if(Expression) {</a:t>
            </a:r>
          </a:p>
          <a:p>
            <a:pPr>
              <a:buNone/>
            </a:pPr>
            <a:r>
              <a:rPr lang="en-US" sz="1600" dirty="0">
                <a:latin typeface="Comic Sans MS" pitchFamily="66" charset="0"/>
              </a:rPr>
              <a:t>    statements</a:t>
            </a:r>
          </a:p>
          <a:p>
            <a:pPr>
              <a:buNone/>
            </a:pPr>
            <a:r>
              <a:rPr lang="en-US" sz="1600" dirty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600" dirty="0" smtClean="0">
                <a:latin typeface="Comic Sans MS" pitchFamily="66" charset="0"/>
              </a:rPr>
              <a:t>else</a:t>
            </a:r>
            <a:r>
              <a:rPr lang="en-US" sz="1600" dirty="0" smtClean="0">
                <a:latin typeface="Comic Sans MS" pitchFamily="66" charset="0"/>
              </a:rPr>
              <a:t>{</a:t>
            </a:r>
          </a:p>
          <a:p>
            <a:pPr>
              <a:buNone/>
            </a:pPr>
            <a:r>
              <a:rPr lang="en-US" sz="1600" dirty="0">
                <a:latin typeface="Comic Sans MS" pitchFamily="66" charset="0"/>
              </a:rPr>
              <a:t> </a:t>
            </a:r>
            <a:r>
              <a:rPr lang="en-US" sz="1600" dirty="0" smtClean="0">
                <a:latin typeface="Comic Sans MS" pitchFamily="66" charset="0"/>
              </a:rPr>
              <a:t>   statements</a:t>
            </a:r>
            <a:endParaRPr lang="en-US" sz="1600" dirty="0">
              <a:latin typeface="Comic Sans MS" pitchFamily="66" charset="0"/>
            </a:endParaRPr>
          </a:p>
          <a:p>
            <a:pPr>
              <a:buNone/>
            </a:pPr>
            <a:r>
              <a:rPr lang="en-US" sz="1600" dirty="0" smtClean="0">
                <a:latin typeface="Comic Sans MS" pitchFamily="66" charset="0"/>
              </a:rPr>
              <a:t>}</a:t>
            </a:r>
            <a:endParaRPr lang="en-US" sz="1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57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Example grade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40447"/>
              </p:ext>
            </p:extLst>
          </p:nvPr>
        </p:nvGraphicFramePr>
        <p:xfrm>
          <a:off x="2438400" y="1524000"/>
          <a:ext cx="44196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800"/>
                <a:gridCol w="2209800"/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Marks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Grade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97 –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A+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90 - 96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A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87 - 89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A-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83 – 86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B+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80 – 82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B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77 – 79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B-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73 – 76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C+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70 - 72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C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67 - 69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C-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63 – 66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D+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60 – 62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D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&lt; 60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F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37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156</Words>
  <Application>Microsoft Office PowerPoint</Application>
  <PresentationFormat>On-screen Show (4:3)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Comic Sans MS</vt:lpstr>
      <vt:lpstr>Office Theme</vt:lpstr>
      <vt:lpstr>Statements: Review</vt:lpstr>
      <vt:lpstr>Selection Statements</vt:lpstr>
      <vt:lpstr>If statements</vt:lpstr>
      <vt:lpstr>If statements: Good Practice</vt:lpstr>
      <vt:lpstr>If else statements</vt:lpstr>
      <vt:lpstr>If elseif else statements</vt:lpstr>
      <vt:lpstr>If elseif else statements</vt:lpstr>
      <vt:lpstr>Example grade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Two Numbers</dc:title>
  <dc:creator>Admin</dc:creator>
  <cp:lastModifiedBy>Yeasir Rayhan Prince</cp:lastModifiedBy>
  <cp:revision>88</cp:revision>
  <dcterms:created xsi:type="dcterms:W3CDTF">2006-08-16T00:00:00Z</dcterms:created>
  <dcterms:modified xsi:type="dcterms:W3CDTF">2020-01-16T17:00:27Z</dcterms:modified>
</cp:coreProperties>
</file>