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0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7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2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4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4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1470-0C30-4B22-A2BA-D2FF68292FC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8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Arrays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Data structure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containing a number of values of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same data type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6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Declaring Arrays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nt a[10];</a:t>
            </a:r>
          </a:p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Array a has 10 elements of int data type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1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Declaring Arrays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nt a[10];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46641"/>
              </p:ext>
            </p:extLst>
          </p:nvPr>
        </p:nvGraphicFramePr>
        <p:xfrm>
          <a:off x="3505200" y="1828800"/>
          <a:ext cx="45720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87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1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Array Indexing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Accessing a particular element of an array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63622"/>
              </p:ext>
            </p:extLst>
          </p:nvPr>
        </p:nvGraphicFramePr>
        <p:xfrm>
          <a:off x="4038600" y="2743200"/>
          <a:ext cx="45720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87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2667000" y="3048000"/>
            <a:ext cx="4419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85455" y="2514600"/>
            <a:ext cx="120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a[3]</a:t>
            </a: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Array Indexing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Accessing a particular element of an array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71672"/>
              </p:ext>
            </p:extLst>
          </p:nvPr>
        </p:nvGraphicFramePr>
        <p:xfrm>
          <a:off x="1371600" y="2630203"/>
          <a:ext cx="6677890" cy="60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</a:tblGrid>
              <a:tr h="60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2590800"/>
            <a:ext cx="60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endParaRPr lang="en-US" sz="3600" dirty="0">
              <a:latin typeface="Comic Sans MS" pitchFamily="66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0822"/>
              </p:ext>
            </p:extLst>
          </p:nvPr>
        </p:nvGraphicFramePr>
        <p:xfrm>
          <a:off x="1371600" y="3429000"/>
          <a:ext cx="66294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a[0]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a[1]</a:t>
                      </a:r>
                      <a:endParaRPr lang="en-US" sz="2000" dirty="0" smtClean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a[2]</a:t>
                      </a:r>
                      <a:endParaRPr lang="en-US" sz="2000" dirty="0" smtClean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a[3]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a[4]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a[5]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a[6]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a[7]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a[8]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a[9]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7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63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Comic Sans MS</vt:lpstr>
      <vt:lpstr>Office Theme</vt:lpstr>
      <vt:lpstr>Arrays</vt:lpstr>
      <vt:lpstr>Declaring Arrays</vt:lpstr>
      <vt:lpstr>Declaring Arrays</vt:lpstr>
      <vt:lpstr>Array Indexing</vt:lpstr>
      <vt:lpstr>Array Indexing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Yeasir Rayhan Prince</cp:lastModifiedBy>
  <cp:revision>5</cp:revision>
  <dcterms:created xsi:type="dcterms:W3CDTF">2020-02-04T07:38:43Z</dcterms:created>
  <dcterms:modified xsi:type="dcterms:W3CDTF">2020-02-12T05:50:10Z</dcterms:modified>
</cp:coreProperties>
</file>