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RFM-Segmentation-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RFM-Segmentation-1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RFM-Segmentation-1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RFM-Segmentation-1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RFM-Segmentation-1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RFM-Segmentation-1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RFM-Segmentation-1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RFM-Segmentation-1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RFM-Segmentation-1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RFM-Segmentation-1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RFM-Segmentation-1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RFM-Segmentation-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RFM-Segmentation-2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RFM-Segmentation-2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RFM-Segmentation-2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RFM-Segmentation-2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RFM-Segmentation-2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RFM-Segmentation-2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RFM-Segmentation-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RFM-Segmentation-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RFM-Segmentation-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RFM-Segmentation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RFM-Segmentation-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RFM-Segmentation-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RFM-Segmentation-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