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jnzrvw0TIYvFTi6XmBYVCSGAjY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126048367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126048367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8126048367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126048367_1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126048367_1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8126048367_1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126048367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126048367_1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8126048367_1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937b89539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7937b8953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937b89539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7937b89539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937b89539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7937b89539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1179fcafd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81179fcaf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126048367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126048367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8126048367_1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126048367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126048367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8126048367_1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spTree>
      <p:nvGrpSpPr>
        <p:cNvPr id="17" name="Shape 17"/>
        <p:cNvGrpSpPr/>
        <p:nvPr/>
      </p:nvGrpSpPr>
      <p:grpSpPr>
        <a:xfrm>
          <a:off x="0" y="0"/>
          <a:ext cx="0" cy="0"/>
          <a:chOff x="0" y="0"/>
          <a:chExt cx="0" cy="0"/>
        </a:xfrm>
      </p:grpSpPr>
      <p:sp>
        <p:nvSpPr>
          <p:cNvPr id="18" name="Google Shape;18;p13"/>
          <p:cNvSpPr/>
          <p:nvPr/>
        </p:nvSpPr>
        <p:spPr>
          <a:xfrm>
            <a:off x="1"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Calibri"/>
              <a:ea typeface="Calibri"/>
              <a:cs typeface="Calibri"/>
              <a:sym typeface="Calibri"/>
            </a:endParaRPr>
          </a:p>
        </p:txBody>
      </p:sp>
      <p:sp>
        <p:nvSpPr>
          <p:cNvPr id="19" name="Google Shape;19;p13"/>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txBox="1"/>
          <p:nvPr>
            <p:ph idx="1" type="subTitle"/>
          </p:nvPr>
        </p:nvSpPr>
        <p:spPr>
          <a:xfrm>
            <a:off x="1100051" y="3046926"/>
            <a:ext cx="10058400" cy="2551694"/>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1" name="Google Shape;21;p13"/>
          <p:cNvSpPr txBox="1"/>
          <p:nvPr>
            <p:ph type="title"/>
          </p:nvPr>
        </p:nvSpPr>
        <p:spPr>
          <a:xfrm>
            <a:off x="1097280" y="286603"/>
            <a:ext cx="10058400" cy="1157636"/>
          </a:xfrm>
          <a:prstGeom prst="rect">
            <a:avLst/>
          </a:prstGeom>
          <a:noFill/>
          <a:ln>
            <a:noFill/>
          </a:ln>
        </p:spPr>
        <p:txBody>
          <a:bodyPr anchorCtr="0" anchor="t" bIns="45700" lIns="91425" spcFirstLastPara="1" rIns="91425" wrap="square" tIns="45700">
            <a:normAutofit/>
          </a:bodyPr>
          <a:lstStyle>
            <a:lvl1pPr lvl="0" algn="ctr">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0" type="dt"/>
          </p:nvPr>
        </p:nvSpPr>
        <p:spPr>
          <a:xfrm>
            <a:off x="182875" y="639523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1" type="ftr"/>
          </p:nvPr>
        </p:nvSpPr>
        <p:spPr>
          <a:xfrm>
            <a:off x="2655147" y="6395237"/>
            <a:ext cx="799835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3"/>
          <p:cNvSpPr txBox="1"/>
          <p:nvPr>
            <p:ph idx="12" type="sldNum"/>
          </p:nvPr>
        </p:nvSpPr>
        <p:spPr>
          <a:xfrm>
            <a:off x="10653499" y="639523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5" name="Shape 85"/>
        <p:cNvGrpSpPr/>
        <p:nvPr/>
      </p:nvGrpSpPr>
      <p:grpSpPr>
        <a:xfrm>
          <a:off x="0" y="0"/>
          <a:ext cx="0" cy="0"/>
          <a:chOff x="0" y="0"/>
          <a:chExt cx="0" cy="0"/>
        </a:xfrm>
      </p:grpSpPr>
      <p:sp>
        <p:nvSpPr>
          <p:cNvPr id="86" name="Google Shape;86;p22"/>
          <p:cNvSpPr txBox="1"/>
          <p:nvPr>
            <p:ph type="title"/>
          </p:nvPr>
        </p:nvSpPr>
        <p:spPr>
          <a:xfrm>
            <a:off x="1097280" y="286603"/>
            <a:ext cx="10058400" cy="1157636"/>
          </a:xfrm>
          <a:prstGeom prst="rect">
            <a:avLst/>
          </a:prstGeom>
          <a:noFill/>
          <a:ln>
            <a:noFill/>
          </a:ln>
        </p:spPr>
        <p:txBody>
          <a:bodyPr anchorCtr="0" anchor="t" bIns="45700" lIns="91425" spcFirstLastPara="1" rIns="91425" wrap="square" tIns="45700">
            <a:normAutofit/>
          </a:bodyPr>
          <a:lstStyle>
            <a:lvl1pPr lvl="0" algn="ctr">
              <a:lnSpc>
                <a:spcPct val="85000"/>
              </a:lnSpc>
              <a:spcBef>
                <a:spcPts val="0"/>
              </a:spcBef>
              <a:spcAft>
                <a:spcPts val="0"/>
              </a:spcAft>
              <a:buClr>
                <a:srgbClr val="3F3F3F"/>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431800" lvl="0" marL="457200" algn="l">
              <a:lnSpc>
                <a:spcPct val="90000"/>
              </a:lnSpc>
              <a:spcBef>
                <a:spcPts val="1200"/>
              </a:spcBef>
              <a:spcAft>
                <a:spcPts val="0"/>
              </a:spcAft>
              <a:buSzPts val="3200"/>
              <a:buChar char=" "/>
              <a:defRPr>
                <a:latin typeface="Arial"/>
                <a:ea typeface="Arial"/>
                <a:cs typeface="Arial"/>
                <a:sym typeface="Arial"/>
              </a:defRPr>
            </a:lvl1pPr>
            <a:lvl2pPr indent="-406400" lvl="1" marL="914400" algn="l">
              <a:lnSpc>
                <a:spcPct val="90000"/>
              </a:lnSpc>
              <a:spcBef>
                <a:spcPts val="200"/>
              </a:spcBef>
              <a:spcAft>
                <a:spcPts val="0"/>
              </a:spcAft>
              <a:buSzPts val="2800"/>
              <a:buChar char="◦"/>
              <a:defRPr>
                <a:latin typeface="Arial"/>
                <a:ea typeface="Arial"/>
                <a:cs typeface="Arial"/>
                <a:sym typeface="Arial"/>
              </a:defRPr>
            </a:lvl2pPr>
            <a:lvl3pPr indent="-381000" lvl="2" marL="1371600" algn="l">
              <a:lnSpc>
                <a:spcPct val="90000"/>
              </a:lnSpc>
              <a:spcBef>
                <a:spcPts val="400"/>
              </a:spcBef>
              <a:spcAft>
                <a:spcPts val="0"/>
              </a:spcAft>
              <a:buSzPts val="2400"/>
              <a:buChar char="◦"/>
              <a:defRPr>
                <a:latin typeface="Arial"/>
                <a:ea typeface="Arial"/>
                <a:cs typeface="Arial"/>
                <a:sym typeface="Arial"/>
              </a:defRPr>
            </a:lvl3pPr>
            <a:lvl4pPr indent="-355600" lvl="3" marL="1828800" algn="l">
              <a:lnSpc>
                <a:spcPct val="90000"/>
              </a:lnSpc>
              <a:spcBef>
                <a:spcPts val="400"/>
              </a:spcBef>
              <a:spcAft>
                <a:spcPts val="0"/>
              </a:spcAft>
              <a:buSzPts val="2000"/>
              <a:buChar char="◦"/>
              <a:defRPr>
                <a:latin typeface="Arial"/>
                <a:ea typeface="Arial"/>
                <a:cs typeface="Arial"/>
                <a:sym typeface="Arial"/>
              </a:defRPr>
            </a:lvl4pPr>
            <a:lvl5pPr indent="-330200" lvl="4" marL="2286000" algn="l">
              <a:lnSpc>
                <a:spcPct val="90000"/>
              </a:lnSpc>
              <a:spcBef>
                <a:spcPts val="400"/>
              </a:spcBef>
              <a:spcAft>
                <a:spcPts val="0"/>
              </a:spcAft>
              <a:buSzPts val="1600"/>
              <a:buChar char="◦"/>
              <a:defRPr>
                <a:latin typeface="Arial"/>
                <a:ea typeface="Arial"/>
                <a:cs typeface="Arial"/>
                <a:sym typeface="Aria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8" name="Google Shape;88;p22"/>
          <p:cNvSpPr txBox="1"/>
          <p:nvPr>
            <p:ph idx="10" type="dt"/>
          </p:nvPr>
        </p:nvSpPr>
        <p:spPr>
          <a:xfrm>
            <a:off x="182875" y="639523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2"/>
          <p:cNvSpPr txBox="1"/>
          <p:nvPr>
            <p:ph idx="11" type="ftr"/>
          </p:nvPr>
        </p:nvSpPr>
        <p:spPr>
          <a:xfrm>
            <a:off x="2655147" y="6395237"/>
            <a:ext cx="799835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2"/>
          <p:cNvSpPr txBox="1"/>
          <p:nvPr>
            <p:ph idx="12" type="sldNum"/>
          </p:nvPr>
        </p:nvSpPr>
        <p:spPr>
          <a:xfrm>
            <a:off x="10653499" y="639523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91" name="Shape 91"/>
        <p:cNvGrpSpPr/>
        <p:nvPr/>
      </p:nvGrpSpPr>
      <p:grpSpPr>
        <a:xfrm>
          <a:off x="0" y="0"/>
          <a:ext cx="0" cy="0"/>
          <a:chOff x="0" y="0"/>
          <a:chExt cx="0" cy="0"/>
        </a:xfrm>
      </p:grpSpPr>
      <p:sp>
        <p:nvSpPr>
          <p:cNvPr id="92" name="Google Shape;92;p23"/>
          <p:cNvSpPr/>
          <p:nvPr/>
        </p:nvSpPr>
        <p:spPr>
          <a:xfrm>
            <a:off x="1"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Calibri"/>
              <a:ea typeface="Calibri"/>
              <a:cs typeface="Calibri"/>
              <a:sym typeface="Calibri"/>
            </a:endParaRPr>
          </a:p>
        </p:txBody>
      </p:sp>
      <p:sp>
        <p:nvSpPr>
          <p:cNvPr id="93" name="Google Shape;93;p23"/>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txBox="1"/>
          <p:nvPr>
            <p:ph type="title"/>
          </p:nvPr>
        </p:nvSpPr>
        <p:spPr>
          <a:xfrm rot="5400000">
            <a:off x="7160640" y="1979039"/>
            <a:ext cx="5757421" cy="2628900"/>
          </a:xfrm>
          <a:prstGeom prst="rect">
            <a:avLst/>
          </a:prstGeom>
          <a:noFill/>
          <a:ln>
            <a:noFill/>
          </a:ln>
        </p:spPr>
        <p:txBody>
          <a:bodyPr anchorCtr="0" anchor="t" bIns="45700" lIns="91425" spcFirstLastPara="1" rIns="91425" wrap="square" tIns="45700">
            <a:normAutofit/>
          </a:bodyPr>
          <a:lstStyle>
            <a:lvl1pPr lvl="0" algn="ctr">
              <a:lnSpc>
                <a:spcPct val="85000"/>
              </a:lnSpc>
              <a:spcBef>
                <a:spcPts val="0"/>
              </a:spcBef>
              <a:spcAft>
                <a:spcPts val="0"/>
              </a:spcAft>
              <a:buClr>
                <a:srgbClr val="3F3F3F"/>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3"/>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431800" lvl="0" marL="457200" algn="l">
              <a:lnSpc>
                <a:spcPct val="90000"/>
              </a:lnSpc>
              <a:spcBef>
                <a:spcPts val="1200"/>
              </a:spcBef>
              <a:spcAft>
                <a:spcPts val="0"/>
              </a:spcAft>
              <a:buSzPts val="3200"/>
              <a:buChar char=" "/>
              <a:defRPr>
                <a:latin typeface="Arial"/>
                <a:ea typeface="Arial"/>
                <a:cs typeface="Arial"/>
                <a:sym typeface="Arial"/>
              </a:defRPr>
            </a:lvl1pPr>
            <a:lvl2pPr indent="-406400" lvl="1" marL="914400" algn="l">
              <a:lnSpc>
                <a:spcPct val="90000"/>
              </a:lnSpc>
              <a:spcBef>
                <a:spcPts val="200"/>
              </a:spcBef>
              <a:spcAft>
                <a:spcPts val="0"/>
              </a:spcAft>
              <a:buSzPts val="2800"/>
              <a:buChar char="◦"/>
              <a:defRPr>
                <a:latin typeface="Arial"/>
                <a:ea typeface="Arial"/>
                <a:cs typeface="Arial"/>
                <a:sym typeface="Arial"/>
              </a:defRPr>
            </a:lvl2pPr>
            <a:lvl3pPr indent="-381000" lvl="2" marL="1371600" algn="l">
              <a:lnSpc>
                <a:spcPct val="90000"/>
              </a:lnSpc>
              <a:spcBef>
                <a:spcPts val="400"/>
              </a:spcBef>
              <a:spcAft>
                <a:spcPts val="0"/>
              </a:spcAft>
              <a:buSzPts val="2400"/>
              <a:buChar char="◦"/>
              <a:defRPr>
                <a:latin typeface="Arial"/>
                <a:ea typeface="Arial"/>
                <a:cs typeface="Arial"/>
                <a:sym typeface="Arial"/>
              </a:defRPr>
            </a:lvl3pPr>
            <a:lvl4pPr indent="-355600" lvl="3" marL="1828800" algn="l">
              <a:lnSpc>
                <a:spcPct val="90000"/>
              </a:lnSpc>
              <a:spcBef>
                <a:spcPts val="400"/>
              </a:spcBef>
              <a:spcAft>
                <a:spcPts val="0"/>
              </a:spcAft>
              <a:buSzPts val="2000"/>
              <a:buChar char="◦"/>
              <a:defRPr>
                <a:latin typeface="Arial"/>
                <a:ea typeface="Arial"/>
                <a:cs typeface="Arial"/>
                <a:sym typeface="Arial"/>
              </a:defRPr>
            </a:lvl4pPr>
            <a:lvl5pPr indent="-330200" lvl="4" marL="2286000" algn="l">
              <a:lnSpc>
                <a:spcPct val="90000"/>
              </a:lnSpc>
              <a:spcBef>
                <a:spcPts val="400"/>
              </a:spcBef>
              <a:spcAft>
                <a:spcPts val="0"/>
              </a:spcAft>
              <a:buSzPts val="1600"/>
              <a:buChar char="◦"/>
              <a:defRPr>
                <a:latin typeface="Arial"/>
                <a:ea typeface="Arial"/>
                <a:cs typeface="Arial"/>
                <a:sym typeface="Aria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23"/>
          <p:cNvSpPr txBox="1"/>
          <p:nvPr>
            <p:ph idx="10" type="dt"/>
          </p:nvPr>
        </p:nvSpPr>
        <p:spPr>
          <a:xfrm>
            <a:off x="182875" y="639523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3"/>
          <p:cNvSpPr txBox="1"/>
          <p:nvPr>
            <p:ph idx="11" type="ftr"/>
          </p:nvPr>
        </p:nvSpPr>
        <p:spPr>
          <a:xfrm>
            <a:off x="2655147" y="6395237"/>
            <a:ext cx="799835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3"/>
          <p:cNvSpPr txBox="1"/>
          <p:nvPr>
            <p:ph idx="12" type="sldNum"/>
          </p:nvPr>
        </p:nvSpPr>
        <p:spPr>
          <a:xfrm>
            <a:off x="10653499" y="639523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5" name="Shape 25"/>
        <p:cNvGrpSpPr/>
        <p:nvPr/>
      </p:nvGrpSpPr>
      <p:grpSpPr>
        <a:xfrm>
          <a:off x="0" y="0"/>
          <a:ext cx="0" cy="0"/>
          <a:chOff x="0" y="0"/>
          <a:chExt cx="0" cy="0"/>
        </a:xfrm>
      </p:grpSpPr>
      <p:sp>
        <p:nvSpPr>
          <p:cNvPr id="26" name="Google Shape;26;p14"/>
          <p:cNvSpPr txBox="1"/>
          <p:nvPr>
            <p:ph type="title"/>
          </p:nvPr>
        </p:nvSpPr>
        <p:spPr>
          <a:xfrm>
            <a:off x="1097280" y="286603"/>
            <a:ext cx="10058400" cy="756889"/>
          </a:xfrm>
          <a:prstGeom prst="rect">
            <a:avLst/>
          </a:prstGeom>
          <a:noFill/>
          <a:ln>
            <a:noFill/>
          </a:ln>
        </p:spPr>
        <p:txBody>
          <a:bodyPr anchorCtr="0" anchor="t" bIns="45700" lIns="91425" spcFirstLastPara="1" rIns="91425" wrap="square" tIns="45700">
            <a:normAutofit/>
          </a:bodyPr>
          <a:lstStyle>
            <a:lvl1pPr lvl="0" algn="ctr">
              <a:lnSpc>
                <a:spcPct val="85000"/>
              </a:lnSpc>
              <a:spcBef>
                <a:spcPts val="0"/>
              </a:spcBef>
              <a:spcAft>
                <a:spcPts val="0"/>
              </a:spcAft>
              <a:buClr>
                <a:srgbClr val="3F3F3F"/>
              </a:buClr>
              <a:buSzPts val="4000"/>
              <a:buFont typeface="Calibri"/>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 type="body"/>
          </p:nvPr>
        </p:nvSpPr>
        <p:spPr>
          <a:xfrm>
            <a:off x="1097280" y="1172584"/>
            <a:ext cx="10058400" cy="4696510"/>
          </a:xfrm>
          <a:prstGeom prst="rect">
            <a:avLst/>
          </a:prstGeom>
          <a:noFill/>
          <a:ln>
            <a:noFill/>
          </a:ln>
        </p:spPr>
        <p:txBody>
          <a:bodyPr anchorCtr="0" anchor="t" bIns="45700" lIns="0" spcFirstLastPara="1" rIns="0" wrap="square" tIns="45700">
            <a:normAutofit/>
          </a:bodyPr>
          <a:lstStyle>
            <a:lvl1pPr indent="-431800" lvl="0" marL="457200" algn="l">
              <a:lnSpc>
                <a:spcPct val="90000"/>
              </a:lnSpc>
              <a:spcBef>
                <a:spcPts val="1200"/>
              </a:spcBef>
              <a:spcAft>
                <a:spcPts val="0"/>
              </a:spcAft>
              <a:buSzPts val="3200"/>
              <a:buChar char=" "/>
              <a:defRPr sz="3200"/>
            </a:lvl1pPr>
            <a:lvl2pPr indent="-406400" lvl="1" marL="914400" algn="l">
              <a:lnSpc>
                <a:spcPct val="90000"/>
              </a:lnSpc>
              <a:spcBef>
                <a:spcPts val="200"/>
              </a:spcBef>
              <a:spcAft>
                <a:spcPts val="0"/>
              </a:spcAft>
              <a:buSzPts val="2800"/>
              <a:buFont typeface="Noto Sans Symbols"/>
              <a:buChar char="❖"/>
              <a:defRPr/>
            </a:lvl2pPr>
            <a:lvl3pPr indent="-381000" lvl="2" marL="1371600" algn="l">
              <a:lnSpc>
                <a:spcPct val="90000"/>
              </a:lnSpc>
              <a:spcBef>
                <a:spcPts val="400"/>
              </a:spcBef>
              <a:spcAft>
                <a:spcPts val="0"/>
              </a:spcAft>
              <a:buSzPts val="2400"/>
              <a:buFont typeface="Noto Sans Symbols"/>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 name="Google Shape;28;p14"/>
          <p:cNvSpPr txBox="1"/>
          <p:nvPr>
            <p:ph idx="10" type="dt"/>
          </p:nvPr>
        </p:nvSpPr>
        <p:spPr>
          <a:xfrm>
            <a:off x="182875" y="639523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1" type="ftr"/>
          </p:nvPr>
        </p:nvSpPr>
        <p:spPr>
          <a:xfrm>
            <a:off x="2655147" y="6395237"/>
            <a:ext cx="799835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
          <p:cNvSpPr txBox="1"/>
          <p:nvPr>
            <p:ph idx="12" type="sldNum"/>
          </p:nvPr>
        </p:nvSpPr>
        <p:spPr>
          <a:xfrm>
            <a:off x="10653499" y="639523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1" name="Shape 31"/>
        <p:cNvGrpSpPr/>
        <p:nvPr/>
      </p:nvGrpSpPr>
      <p:grpSpPr>
        <a:xfrm>
          <a:off x="0" y="0"/>
          <a:ext cx="0" cy="0"/>
          <a:chOff x="0" y="0"/>
          <a:chExt cx="0" cy="0"/>
        </a:xfrm>
      </p:grpSpPr>
      <p:sp>
        <p:nvSpPr>
          <p:cNvPr id="32" name="Google Shape;32;p15"/>
          <p:cNvSpPr txBox="1"/>
          <p:nvPr>
            <p:ph type="title"/>
          </p:nvPr>
        </p:nvSpPr>
        <p:spPr>
          <a:xfrm>
            <a:off x="1097280" y="286603"/>
            <a:ext cx="10058400" cy="1450757"/>
          </a:xfrm>
          <a:prstGeom prst="rect">
            <a:avLst/>
          </a:prstGeom>
          <a:noFill/>
          <a:ln>
            <a:noFill/>
          </a:ln>
        </p:spPr>
        <p:txBody>
          <a:bodyPr anchorCtr="0" anchor="t" bIns="45700" lIns="91425" spcFirstLastPara="1" rIns="91425" wrap="square" tIns="45700">
            <a:normAutofit/>
          </a:bodyPr>
          <a:lstStyle>
            <a:lvl1pPr lvl="0" algn="ctr">
              <a:lnSpc>
                <a:spcPct val="85000"/>
              </a:lnSpc>
              <a:spcBef>
                <a:spcPts val="0"/>
              </a:spcBef>
              <a:spcAft>
                <a:spcPts val="0"/>
              </a:spcAft>
              <a:buClr>
                <a:srgbClr val="3F3F3F"/>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431800" lvl="0" marL="457200" algn="l">
              <a:lnSpc>
                <a:spcPct val="90000"/>
              </a:lnSpc>
              <a:spcBef>
                <a:spcPts val="1200"/>
              </a:spcBef>
              <a:spcAft>
                <a:spcPts val="0"/>
              </a:spcAft>
              <a:buSzPts val="3200"/>
              <a:buChar char=" "/>
              <a:defRPr>
                <a:latin typeface="Arial"/>
                <a:ea typeface="Arial"/>
                <a:cs typeface="Arial"/>
                <a:sym typeface="Arial"/>
              </a:defRPr>
            </a:lvl1pPr>
            <a:lvl2pPr indent="-406400" lvl="1" marL="914400" algn="l">
              <a:lnSpc>
                <a:spcPct val="90000"/>
              </a:lnSpc>
              <a:spcBef>
                <a:spcPts val="200"/>
              </a:spcBef>
              <a:spcAft>
                <a:spcPts val="0"/>
              </a:spcAft>
              <a:buSzPts val="2800"/>
              <a:buChar char="◦"/>
              <a:defRPr>
                <a:latin typeface="Arial"/>
                <a:ea typeface="Arial"/>
                <a:cs typeface="Arial"/>
                <a:sym typeface="Arial"/>
              </a:defRPr>
            </a:lvl2pPr>
            <a:lvl3pPr indent="-381000" lvl="2" marL="1371600" algn="l">
              <a:lnSpc>
                <a:spcPct val="90000"/>
              </a:lnSpc>
              <a:spcBef>
                <a:spcPts val="400"/>
              </a:spcBef>
              <a:spcAft>
                <a:spcPts val="0"/>
              </a:spcAft>
              <a:buSzPts val="2400"/>
              <a:buChar char="◦"/>
              <a:defRPr>
                <a:latin typeface="Arial"/>
                <a:ea typeface="Arial"/>
                <a:cs typeface="Arial"/>
                <a:sym typeface="Arial"/>
              </a:defRPr>
            </a:lvl3pPr>
            <a:lvl4pPr indent="-355600" lvl="3" marL="1828800" algn="l">
              <a:lnSpc>
                <a:spcPct val="90000"/>
              </a:lnSpc>
              <a:spcBef>
                <a:spcPts val="400"/>
              </a:spcBef>
              <a:spcAft>
                <a:spcPts val="0"/>
              </a:spcAft>
              <a:buSzPts val="2000"/>
              <a:buChar char="◦"/>
              <a:defRPr>
                <a:latin typeface="Arial"/>
                <a:ea typeface="Arial"/>
                <a:cs typeface="Arial"/>
                <a:sym typeface="Arial"/>
              </a:defRPr>
            </a:lvl4pPr>
            <a:lvl5pPr indent="-330200" lvl="4" marL="2286000" algn="l">
              <a:lnSpc>
                <a:spcPct val="90000"/>
              </a:lnSpc>
              <a:spcBef>
                <a:spcPts val="400"/>
              </a:spcBef>
              <a:spcAft>
                <a:spcPts val="0"/>
              </a:spcAft>
              <a:buSzPts val="1600"/>
              <a:buChar char="◦"/>
              <a:defRPr>
                <a:latin typeface="Arial"/>
                <a:ea typeface="Arial"/>
                <a:cs typeface="Arial"/>
                <a:sym typeface="Aria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 name="Google Shape;34;p1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431800" lvl="0" marL="457200" algn="l">
              <a:lnSpc>
                <a:spcPct val="90000"/>
              </a:lnSpc>
              <a:spcBef>
                <a:spcPts val="1200"/>
              </a:spcBef>
              <a:spcAft>
                <a:spcPts val="0"/>
              </a:spcAft>
              <a:buSzPts val="3200"/>
              <a:buChar char=" "/>
              <a:defRPr>
                <a:latin typeface="Arial"/>
                <a:ea typeface="Arial"/>
                <a:cs typeface="Arial"/>
                <a:sym typeface="Arial"/>
              </a:defRPr>
            </a:lvl1pPr>
            <a:lvl2pPr indent="-406400" lvl="1" marL="914400" algn="l">
              <a:lnSpc>
                <a:spcPct val="90000"/>
              </a:lnSpc>
              <a:spcBef>
                <a:spcPts val="200"/>
              </a:spcBef>
              <a:spcAft>
                <a:spcPts val="0"/>
              </a:spcAft>
              <a:buSzPts val="2800"/>
              <a:buChar char="◦"/>
              <a:defRPr>
                <a:latin typeface="Arial"/>
                <a:ea typeface="Arial"/>
                <a:cs typeface="Arial"/>
                <a:sym typeface="Arial"/>
              </a:defRPr>
            </a:lvl2pPr>
            <a:lvl3pPr indent="-381000" lvl="2" marL="1371600" algn="l">
              <a:lnSpc>
                <a:spcPct val="90000"/>
              </a:lnSpc>
              <a:spcBef>
                <a:spcPts val="400"/>
              </a:spcBef>
              <a:spcAft>
                <a:spcPts val="0"/>
              </a:spcAft>
              <a:buSzPts val="2400"/>
              <a:buChar char="◦"/>
              <a:defRPr>
                <a:latin typeface="Arial"/>
                <a:ea typeface="Arial"/>
                <a:cs typeface="Arial"/>
                <a:sym typeface="Arial"/>
              </a:defRPr>
            </a:lvl3pPr>
            <a:lvl4pPr indent="-355600" lvl="3" marL="1828800" algn="l">
              <a:lnSpc>
                <a:spcPct val="90000"/>
              </a:lnSpc>
              <a:spcBef>
                <a:spcPts val="400"/>
              </a:spcBef>
              <a:spcAft>
                <a:spcPts val="0"/>
              </a:spcAft>
              <a:buSzPts val="2000"/>
              <a:buChar char="◦"/>
              <a:defRPr>
                <a:latin typeface="Arial"/>
                <a:ea typeface="Arial"/>
                <a:cs typeface="Arial"/>
                <a:sym typeface="Arial"/>
              </a:defRPr>
            </a:lvl4pPr>
            <a:lvl5pPr indent="-330200" lvl="4" marL="2286000" algn="l">
              <a:lnSpc>
                <a:spcPct val="90000"/>
              </a:lnSpc>
              <a:spcBef>
                <a:spcPts val="400"/>
              </a:spcBef>
              <a:spcAft>
                <a:spcPts val="0"/>
              </a:spcAft>
              <a:buSzPts val="1600"/>
              <a:buChar char="◦"/>
              <a:defRPr>
                <a:latin typeface="Arial"/>
                <a:ea typeface="Arial"/>
                <a:cs typeface="Arial"/>
                <a:sym typeface="Aria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 name="Google Shape;35;p15"/>
          <p:cNvSpPr txBox="1"/>
          <p:nvPr>
            <p:ph idx="10" type="dt"/>
          </p:nvPr>
        </p:nvSpPr>
        <p:spPr>
          <a:xfrm>
            <a:off x="182875" y="639523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5"/>
          <p:cNvSpPr txBox="1"/>
          <p:nvPr>
            <p:ph idx="11" type="ftr"/>
          </p:nvPr>
        </p:nvSpPr>
        <p:spPr>
          <a:xfrm>
            <a:off x="2655147" y="6395237"/>
            <a:ext cx="799835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2" type="sldNum"/>
          </p:nvPr>
        </p:nvSpPr>
        <p:spPr>
          <a:xfrm>
            <a:off x="10653499" y="639523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38" name="Shape 38"/>
        <p:cNvGrpSpPr/>
        <p:nvPr/>
      </p:nvGrpSpPr>
      <p:grpSpPr>
        <a:xfrm>
          <a:off x="0" y="0"/>
          <a:ext cx="0" cy="0"/>
          <a:chOff x="0" y="0"/>
          <a:chExt cx="0" cy="0"/>
        </a:xfrm>
      </p:grpSpPr>
      <p:sp>
        <p:nvSpPr>
          <p:cNvPr id="39" name="Google Shape;39;p16"/>
          <p:cNvSpPr/>
          <p:nvPr/>
        </p:nvSpPr>
        <p:spPr>
          <a:xfrm>
            <a:off x="1"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Calibri"/>
              <a:ea typeface="Calibri"/>
              <a:cs typeface="Calibri"/>
              <a:sym typeface="Calibri"/>
            </a:endParaRPr>
          </a:p>
        </p:txBody>
      </p:sp>
      <p:sp>
        <p:nvSpPr>
          <p:cNvPr id="40" name="Google Shape;40;p16"/>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43" name="Google Shape;43;p1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44" name="Google Shape;44;p16"/>
          <p:cNvSpPr txBox="1"/>
          <p:nvPr>
            <p:ph idx="10" type="dt"/>
          </p:nvPr>
        </p:nvSpPr>
        <p:spPr>
          <a:xfrm>
            <a:off x="182875" y="639523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2655147" y="6395237"/>
            <a:ext cx="799835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2" type="sldNum"/>
          </p:nvPr>
        </p:nvSpPr>
        <p:spPr>
          <a:xfrm>
            <a:off x="10653499" y="639523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17"/>
          <p:cNvSpPr txBox="1"/>
          <p:nvPr>
            <p:ph type="title"/>
          </p:nvPr>
        </p:nvSpPr>
        <p:spPr>
          <a:xfrm>
            <a:off x="1097280" y="286603"/>
            <a:ext cx="10058400" cy="1450757"/>
          </a:xfrm>
          <a:prstGeom prst="rect">
            <a:avLst/>
          </a:prstGeom>
          <a:noFill/>
          <a:ln>
            <a:noFill/>
          </a:ln>
        </p:spPr>
        <p:txBody>
          <a:bodyPr anchorCtr="0" anchor="t" bIns="45700" lIns="91425" spcFirstLastPara="1" rIns="91425" wrap="square" tIns="45700">
            <a:normAutofit/>
          </a:bodyPr>
          <a:lstStyle>
            <a:lvl1pPr lvl="0" algn="ctr">
              <a:lnSpc>
                <a:spcPct val="85000"/>
              </a:lnSpc>
              <a:spcBef>
                <a:spcPts val="0"/>
              </a:spcBef>
              <a:spcAft>
                <a:spcPts val="0"/>
              </a:spcAft>
              <a:buClr>
                <a:srgbClr val="3F3F3F"/>
              </a:buClr>
              <a:buSzPts val="4000"/>
              <a:buFont typeface="Arial"/>
              <a:buNone/>
              <a:defRPr sz="4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1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431800" lvl="0" marL="457200" algn="l">
              <a:lnSpc>
                <a:spcPct val="90000"/>
              </a:lnSpc>
              <a:spcBef>
                <a:spcPts val="1200"/>
              </a:spcBef>
              <a:spcAft>
                <a:spcPts val="0"/>
              </a:spcAft>
              <a:buSzPts val="3200"/>
              <a:buChar char=" "/>
              <a:defRPr>
                <a:latin typeface="Arial"/>
                <a:ea typeface="Arial"/>
                <a:cs typeface="Arial"/>
                <a:sym typeface="Arial"/>
              </a:defRPr>
            </a:lvl1pPr>
            <a:lvl2pPr indent="-406400" lvl="1" marL="914400" algn="l">
              <a:lnSpc>
                <a:spcPct val="90000"/>
              </a:lnSpc>
              <a:spcBef>
                <a:spcPts val="200"/>
              </a:spcBef>
              <a:spcAft>
                <a:spcPts val="0"/>
              </a:spcAft>
              <a:buSzPts val="2800"/>
              <a:buFont typeface="Noto Sans Symbols"/>
              <a:buChar char="❖"/>
              <a:defRPr>
                <a:latin typeface="Arial"/>
                <a:ea typeface="Arial"/>
                <a:cs typeface="Arial"/>
                <a:sym typeface="Arial"/>
              </a:defRPr>
            </a:lvl2pPr>
            <a:lvl3pPr indent="-381000" lvl="2" marL="1371600" algn="l">
              <a:lnSpc>
                <a:spcPct val="90000"/>
              </a:lnSpc>
              <a:spcBef>
                <a:spcPts val="400"/>
              </a:spcBef>
              <a:spcAft>
                <a:spcPts val="0"/>
              </a:spcAft>
              <a:buSzPts val="2400"/>
              <a:buFont typeface="Noto Sans Symbols"/>
              <a:buChar char="⮚"/>
              <a:defRPr>
                <a:latin typeface="Arial"/>
                <a:ea typeface="Arial"/>
                <a:cs typeface="Arial"/>
                <a:sym typeface="Arial"/>
              </a:defRPr>
            </a:lvl3pPr>
            <a:lvl4pPr indent="-355600" lvl="3" marL="1828800" algn="l">
              <a:lnSpc>
                <a:spcPct val="90000"/>
              </a:lnSpc>
              <a:spcBef>
                <a:spcPts val="400"/>
              </a:spcBef>
              <a:spcAft>
                <a:spcPts val="0"/>
              </a:spcAft>
              <a:buSzPts val="2000"/>
              <a:buChar char="◦"/>
              <a:defRPr>
                <a:latin typeface="Arial"/>
                <a:ea typeface="Arial"/>
                <a:cs typeface="Arial"/>
                <a:sym typeface="Arial"/>
              </a:defRPr>
            </a:lvl4pPr>
            <a:lvl5pPr indent="-330200" lvl="4" marL="2286000" algn="l">
              <a:lnSpc>
                <a:spcPct val="90000"/>
              </a:lnSpc>
              <a:spcBef>
                <a:spcPts val="400"/>
              </a:spcBef>
              <a:spcAft>
                <a:spcPts val="0"/>
              </a:spcAft>
              <a:buSzPts val="1600"/>
              <a:buChar char="◦"/>
              <a:defRPr>
                <a:latin typeface="Arial"/>
                <a:ea typeface="Arial"/>
                <a:cs typeface="Arial"/>
                <a:sym typeface="Aria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1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431800" lvl="0" marL="457200" algn="l">
              <a:lnSpc>
                <a:spcPct val="90000"/>
              </a:lnSpc>
              <a:spcBef>
                <a:spcPts val="1200"/>
              </a:spcBef>
              <a:spcAft>
                <a:spcPts val="0"/>
              </a:spcAft>
              <a:buSzPts val="3200"/>
              <a:buChar char=" "/>
              <a:defRPr>
                <a:latin typeface="Arial"/>
                <a:ea typeface="Arial"/>
                <a:cs typeface="Arial"/>
                <a:sym typeface="Arial"/>
              </a:defRPr>
            </a:lvl1pPr>
            <a:lvl2pPr indent="-406400" lvl="1" marL="914400" algn="l">
              <a:lnSpc>
                <a:spcPct val="90000"/>
              </a:lnSpc>
              <a:spcBef>
                <a:spcPts val="200"/>
              </a:spcBef>
              <a:spcAft>
                <a:spcPts val="0"/>
              </a:spcAft>
              <a:buSzPts val="2800"/>
              <a:buFont typeface="Noto Sans Symbols"/>
              <a:buChar char="❖"/>
              <a:defRPr>
                <a:latin typeface="Arial"/>
                <a:ea typeface="Arial"/>
                <a:cs typeface="Arial"/>
                <a:sym typeface="Arial"/>
              </a:defRPr>
            </a:lvl2pPr>
            <a:lvl3pPr indent="-381000" lvl="2" marL="1371600" algn="l">
              <a:lnSpc>
                <a:spcPct val="90000"/>
              </a:lnSpc>
              <a:spcBef>
                <a:spcPts val="400"/>
              </a:spcBef>
              <a:spcAft>
                <a:spcPts val="0"/>
              </a:spcAft>
              <a:buSzPts val="2400"/>
              <a:buFont typeface="Noto Sans Symbols"/>
              <a:buChar char="⮚"/>
              <a:defRPr>
                <a:latin typeface="Arial"/>
                <a:ea typeface="Arial"/>
                <a:cs typeface="Arial"/>
                <a:sym typeface="Arial"/>
              </a:defRPr>
            </a:lvl3pPr>
            <a:lvl4pPr indent="-355600" lvl="3" marL="1828800" algn="l">
              <a:lnSpc>
                <a:spcPct val="90000"/>
              </a:lnSpc>
              <a:spcBef>
                <a:spcPts val="400"/>
              </a:spcBef>
              <a:spcAft>
                <a:spcPts val="0"/>
              </a:spcAft>
              <a:buSzPts val="2000"/>
              <a:buChar char="◦"/>
              <a:defRPr>
                <a:latin typeface="Arial"/>
                <a:ea typeface="Arial"/>
                <a:cs typeface="Arial"/>
                <a:sym typeface="Arial"/>
              </a:defRPr>
            </a:lvl4pPr>
            <a:lvl5pPr indent="-330200" lvl="4" marL="2286000" algn="l">
              <a:lnSpc>
                <a:spcPct val="90000"/>
              </a:lnSpc>
              <a:spcBef>
                <a:spcPts val="400"/>
              </a:spcBef>
              <a:spcAft>
                <a:spcPts val="0"/>
              </a:spcAft>
              <a:buSzPts val="1600"/>
              <a:buChar char="◦"/>
              <a:defRPr>
                <a:latin typeface="Arial"/>
                <a:ea typeface="Arial"/>
                <a:cs typeface="Arial"/>
                <a:sym typeface="Aria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17"/>
          <p:cNvSpPr txBox="1"/>
          <p:nvPr>
            <p:ph idx="10" type="dt"/>
          </p:nvPr>
        </p:nvSpPr>
        <p:spPr>
          <a:xfrm>
            <a:off x="182875" y="639523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1" type="ftr"/>
          </p:nvPr>
        </p:nvSpPr>
        <p:spPr>
          <a:xfrm>
            <a:off x="2655147" y="6395237"/>
            <a:ext cx="799835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2" type="sldNum"/>
          </p:nvPr>
        </p:nvSpPr>
        <p:spPr>
          <a:xfrm>
            <a:off x="10653499" y="639523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18"/>
          <p:cNvSpPr txBox="1"/>
          <p:nvPr>
            <p:ph type="title"/>
          </p:nvPr>
        </p:nvSpPr>
        <p:spPr>
          <a:xfrm>
            <a:off x="1097280" y="286603"/>
            <a:ext cx="10058400" cy="1157636"/>
          </a:xfrm>
          <a:prstGeom prst="rect">
            <a:avLst/>
          </a:prstGeom>
          <a:noFill/>
          <a:ln>
            <a:noFill/>
          </a:ln>
        </p:spPr>
        <p:txBody>
          <a:bodyPr anchorCtr="0" anchor="t" bIns="45700" lIns="91425" spcFirstLastPara="1" rIns="91425" wrap="square" tIns="45700">
            <a:normAutofit/>
          </a:bodyPr>
          <a:lstStyle>
            <a:lvl1pPr lvl="0" algn="ctr">
              <a:lnSpc>
                <a:spcPct val="85000"/>
              </a:lnSpc>
              <a:spcBef>
                <a:spcPts val="0"/>
              </a:spcBef>
              <a:spcAft>
                <a:spcPts val="0"/>
              </a:spcAft>
              <a:buClr>
                <a:srgbClr val="3F3F3F"/>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0" type="dt"/>
          </p:nvPr>
        </p:nvSpPr>
        <p:spPr>
          <a:xfrm>
            <a:off x="182875" y="639523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1" type="ftr"/>
          </p:nvPr>
        </p:nvSpPr>
        <p:spPr>
          <a:xfrm>
            <a:off x="2655147" y="6395237"/>
            <a:ext cx="799835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2" type="sldNum"/>
          </p:nvPr>
        </p:nvSpPr>
        <p:spPr>
          <a:xfrm>
            <a:off x="10653499" y="639523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1" name="Shape 61"/>
        <p:cNvGrpSpPr/>
        <p:nvPr/>
      </p:nvGrpSpPr>
      <p:grpSpPr>
        <a:xfrm>
          <a:off x="0" y="0"/>
          <a:ext cx="0" cy="0"/>
          <a:chOff x="0" y="0"/>
          <a:chExt cx="0" cy="0"/>
        </a:xfrm>
      </p:grpSpPr>
      <p:sp>
        <p:nvSpPr>
          <p:cNvPr id="62" name="Google Shape;62;p19"/>
          <p:cNvSpPr/>
          <p:nvPr/>
        </p:nvSpPr>
        <p:spPr>
          <a:xfrm>
            <a:off x="1"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Calibri"/>
              <a:ea typeface="Calibri"/>
              <a:cs typeface="Calibri"/>
              <a:sym typeface="Calibri"/>
            </a:endParaRPr>
          </a:p>
        </p:txBody>
      </p:sp>
      <p:sp>
        <p:nvSpPr>
          <p:cNvPr id="63" name="Google Shape;63;p19"/>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9"/>
          <p:cNvSpPr txBox="1"/>
          <p:nvPr>
            <p:ph idx="10" type="dt"/>
          </p:nvPr>
        </p:nvSpPr>
        <p:spPr>
          <a:xfrm>
            <a:off x="182875" y="639523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1" type="ftr"/>
          </p:nvPr>
        </p:nvSpPr>
        <p:spPr>
          <a:xfrm>
            <a:off x="2655147" y="6395237"/>
            <a:ext cx="799835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2" type="sldNum"/>
          </p:nvPr>
        </p:nvSpPr>
        <p:spPr>
          <a:xfrm>
            <a:off x="10653499" y="639523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20"/>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0"/>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0"/>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rgbClr val="FFFFFF"/>
              </a:buClr>
              <a:buSzPts val="3600"/>
              <a:buFont typeface="Arial"/>
              <a:buNone/>
              <a:defRPr b="0" sz="3600">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431800" lvl="0" marL="457200" algn="l">
              <a:lnSpc>
                <a:spcPct val="90000"/>
              </a:lnSpc>
              <a:spcBef>
                <a:spcPts val="1200"/>
              </a:spcBef>
              <a:spcAft>
                <a:spcPts val="0"/>
              </a:spcAft>
              <a:buSzPts val="3200"/>
              <a:buChar char=" "/>
              <a:defRPr>
                <a:latin typeface="Arial"/>
                <a:ea typeface="Arial"/>
                <a:cs typeface="Arial"/>
                <a:sym typeface="Arial"/>
              </a:defRPr>
            </a:lvl1pPr>
            <a:lvl2pPr indent="-406400" lvl="1" marL="914400" algn="l">
              <a:lnSpc>
                <a:spcPct val="90000"/>
              </a:lnSpc>
              <a:spcBef>
                <a:spcPts val="200"/>
              </a:spcBef>
              <a:spcAft>
                <a:spcPts val="0"/>
              </a:spcAft>
              <a:buSzPts val="2800"/>
              <a:buFont typeface="Noto Sans Symbols"/>
              <a:buChar char="❖"/>
              <a:defRPr>
                <a:latin typeface="Arial"/>
                <a:ea typeface="Arial"/>
                <a:cs typeface="Arial"/>
                <a:sym typeface="Arial"/>
              </a:defRPr>
            </a:lvl2pPr>
            <a:lvl3pPr indent="-381000" lvl="2" marL="1371600" algn="l">
              <a:lnSpc>
                <a:spcPct val="90000"/>
              </a:lnSpc>
              <a:spcBef>
                <a:spcPts val="400"/>
              </a:spcBef>
              <a:spcAft>
                <a:spcPts val="0"/>
              </a:spcAft>
              <a:buSzPts val="2400"/>
              <a:buFont typeface="Noto Sans Symbols"/>
              <a:buChar char="⮚"/>
              <a:defRPr>
                <a:latin typeface="Arial"/>
                <a:ea typeface="Arial"/>
                <a:cs typeface="Arial"/>
                <a:sym typeface="Arial"/>
              </a:defRPr>
            </a:lvl3pPr>
            <a:lvl4pPr indent="-355600" lvl="3" marL="1828800" algn="l">
              <a:lnSpc>
                <a:spcPct val="90000"/>
              </a:lnSpc>
              <a:spcBef>
                <a:spcPts val="400"/>
              </a:spcBef>
              <a:spcAft>
                <a:spcPts val="0"/>
              </a:spcAft>
              <a:buSzPts val="2000"/>
              <a:buChar char="◦"/>
              <a:defRPr>
                <a:latin typeface="Arial"/>
                <a:ea typeface="Arial"/>
                <a:cs typeface="Arial"/>
                <a:sym typeface="Arial"/>
              </a:defRPr>
            </a:lvl4pPr>
            <a:lvl5pPr indent="-330200" lvl="4" marL="2286000" algn="l">
              <a:lnSpc>
                <a:spcPct val="90000"/>
              </a:lnSpc>
              <a:spcBef>
                <a:spcPts val="400"/>
              </a:spcBef>
              <a:spcAft>
                <a:spcPts val="0"/>
              </a:spcAft>
              <a:buSzPts val="1600"/>
              <a:buChar char="◦"/>
              <a:defRPr>
                <a:latin typeface="Arial"/>
                <a:ea typeface="Arial"/>
                <a:cs typeface="Arial"/>
                <a:sym typeface="Aria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20"/>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latin typeface="Arial"/>
                <a:ea typeface="Arial"/>
                <a:cs typeface="Arial"/>
                <a:sym typeface="Aria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3" name="Google Shape;73;p20"/>
          <p:cNvSpPr txBox="1"/>
          <p:nvPr>
            <p:ph idx="10" type="dt"/>
          </p:nvPr>
        </p:nvSpPr>
        <p:spPr>
          <a:xfrm>
            <a:off x="182875" y="639523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1" type="ftr"/>
          </p:nvPr>
        </p:nvSpPr>
        <p:spPr>
          <a:xfrm>
            <a:off x="2655147" y="6395237"/>
            <a:ext cx="799835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0"/>
          <p:cNvSpPr txBox="1"/>
          <p:nvPr>
            <p:ph idx="12" type="sldNum"/>
          </p:nvPr>
        </p:nvSpPr>
        <p:spPr>
          <a:xfrm>
            <a:off x="10653499" y="639523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6" name="Shape 76"/>
        <p:cNvGrpSpPr/>
        <p:nvPr/>
      </p:nvGrpSpPr>
      <p:grpSpPr>
        <a:xfrm>
          <a:off x="0" y="0"/>
          <a:ext cx="0" cy="0"/>
          <a:chOff x="0" y="0"/>
          <a:chExt cx="0" cy="0"/>
        </a:xfrm>
      </p:grpSpPr>
      <p:sp>
        <p:nvSpPr>
          <p:cNvPr id="77" name="Google Shape;77;p21"/>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1"/>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1"/>
          <p:cNvSpPr txBox="1"/>
          <p:nvPr>
            <p:ph type="title"/>
          </p:nvPr>
        </p:nvSpPr>
        <p:spPr>
          <a:xfrm>
            <a:off x="1097280" y="5001959"/>
            <a:ext cx="10113264" cy="831855"/>
          </a:xfrm>
          <a:prstGeom prst="rect">
            <a:avLst/>
          </a:prstGeom>
          <a:noFill/>
          <a:ln>
            <a:noFill/>
          </a:ln>
        </p:spPr>
        <p:txBody>
          <a:bodyPr anchorCtr="0" anchor="b" bIns="0" lIns="91425" spcFirstLastPara="1" rIns="91425" wrap="square" tIns="0">
            <a:noAutofit/>
          </a:bodyPr>
          <a:lstStyle>
            <a:lvl1pPr lvl="0" algn="ctr">
              <a:lnSpc>
                <a:spcPct val="85000"/>
              </a:lnSpc>
              <a:spcBef>
                <a:spcPts val="0"/>
              </a:spcBef>
              <a:spcAft>
                <a:spcPts val="0"/>
              </a:spcAft>
              <a:buClr>
                <a:srgbClr val="FFFFFF"/>
              </a:buClr>
              <a:buSzPts val="3600"/>
              <a:buFont typeface="Arial"/>
              <a:buNone/>
              <a:defRPr b="0" sz="3600">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Arial"/>
                <a:ea typeface="Arial"/>
                <a:cs typeface="Arial"/>
                <a:sym typeface="Arial"/>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1" name="Google Shape;81;p21"/>
          <p:cNvSpPr txBox="1"/>
          <p:nvPr>
            <p:ph idx="1" type="body"/>
          </p:nvPr>
        </p:nvSpPr>
        <p:spPr>
          <a:xfrm>
            <a:off x="1097280" y="5834063"/>
            <a:ext cx="10113264" cy="561174"/>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latin typeface="Arial"/>
                <a:ea typeface="Arial"/>
                <a:cs typeface="Arial"/>
                <a:sym typeface="Aria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2" name="Google Shape;82;p21"/>
          <p:cNvSpPr txBox="1"/>
          <p:nvPr>
            <p:ph idx="10" type="dt"/>
          </p:nvPr>
        </p:nvSpPr>
        <p:spPr>
          <a:xfrm>
            <a:off x="182875" y="6395237"/>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1"/>
          <p:cNvSpPr txBox="1"/>
          <p:nvPr>
            <p:ph idx="11" type="ftr"/>
          </p:nvPr>
        </p:nvSpPr>
        <p:spPr>
          <a:xfrm>
            <a:off x="2655147" y="6395237"/>
            <a:ext cx="799835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1"/>
          <p:cNvSpPr txBox="1"/>
          <p:nvPr>
            <p:ph idx="12" type="sldNum"/>
          </p:nvPr>
        </p:nvSpPr>
        <p:spPr>
          <a:xfrm>
            <a:off x="10653499" y="639523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1"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Calibri"/>
              <a:ea typeface="Calibri"/>
              <a:cs typeface="Calibri"/>
              <a:sym typeface="Calibri"/>
            </a:endParaRPr>
          </a:p>
        </p:txBody>
      </p:sp>
      <p:sp>
        <p:nvSpPr>
          <p:cNvPr id="11" name="Google Shape;11;p12"/>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txBox="1"/>
          <p:nvPr>
            <p:ph type="title"/>
          </p:nvPr>
        </p:nvSpPr>
        <p:spPr>
          <a:xfrm>
            <a:off x="1097280" y="286603"/>
            <a:ext cx="10058400" cy="1157636"/>
          </a:xfrm>
          <a:prstGeom prst="rect">
            <a:avLst/>
          </a:prstGeom>
          <a:noFill/>
          <a:ln>
            <a:noFill/>
          </a:ln>
        </p:spPr>
        <p:txBody>
          <a:bodyPr anchorCtr="0" anchor="t" bIns="45700" lIns="91425" spcFirstLastPara="1" rIns="91425" wrap="square" tIns="45700">
            <a:normAutofit/>
          </a:bodyPr>
          <a:lstStyle>
            <a:lvl1pPr lvl="0" marR="0" rtl="0" algn="ctr">
              <a:lnSpc>
                <a:spcPct val="85000"/>
              </a:lnSpc>
              <a:spcBef>
                <a:spcPts val="0"/>
              </a:spcBef>
              <a:spcAft>
                <a:spcPts val="0"/>
              </a:spcAft>
              <a:buClr>
                <a:srgbClr val="3F3F3F"/>
              </a:buClr>
              <a:buSzPts val="4400"/>
              <a:buFont typeface="Calibri"/>
              <a:buNone/>
              <a:defRPr b="0" i="0" sz="44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431800" lvl="0" marL="457200" marR="0" rtl="0" algn="l">
              <a:lnSpc>
                <a:spcPct val="90000"/>
              </a:lnSpc>
              <a:spcBef>
                <a:spcPts val="1200"/>
              </a:spcBef>
              <a:spcAft>
                <a:spcPts val="0"/>
              </a:spcAft>
              <a:buClr>
                <a:schemeClr val="accent1"/>
              </a:buClr>
              <a:buSzPts val="3200"/>
              <a:buFont typeface="Calibri"/>
              <a:buChar char=" "/>
              <a:defRPr b="0" i="0" sz="3200" u="none" cap="none" strike="noStrike">
                <a:solidFill>
                  <a:srgbClr val="3F3F3F"/>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3F3F3F"/>
                </a:solidFill>
                <a:latin typeface="Calibri"/>
                <a:ea typeface="Calibri"/>
                <a:cs typeface="Calibri"/>
                <a:sym typeface="Calibri"/>
              </a:defRPr>
            </a:lvl2pPr>
            <a:lvl3pPr indent="-381000" lvl="2" marL="1371600" marR="0" rtl="0" algn="l">
              <a:lnSpc>
                <a:spcPct val="90000"/>
              </a:lnSpc>
              <a:spcBef>
                <a:spcPts val="400"/>
              </a:spcBef>
              <a:spcAft>
                <a:spcPts val="0"/>
              </a:spcAft>
              <a:buClr>
                <a:schemeClr val="accent1"/>
              </a:buClr>
              <a:buSzPts val="2400"/>
              <a:buFont typeface="Calibri"/>
              <a:buChar char="◦"/>
              <a:defRPr b="0" i="0" sz="2400" u="none" cap="none" strike="noStrike">
                <a:solidFill>
                  <a:srgbClr val="3F3F3F"/>
                </a:solidFill>
                <a:latin typeface="Calibri"/>
                <a:ea typeface="Calibri"/>
                <a:cs typeface="Calibri"/>
                <a:sym typeface="Calibri"/>
              </a:defRPr>
            </a:lvl3pPr>
            <a:lvl4pPr indent="-355600" lvl="3" marL="1828800" marR="0" rtl="0" algn="l">
              <a:lnSpc>
                <a:spcPct val="90000"/>
              </a:lnSpc>
              <a:spcBef>
                <a:spcPts val="400"/>
              </a:spcBef>
              <a:spcAft>
                <a:spcPts val="0"/>
              </a:spcAft>
              <a:buClr>
                <a:schemeClr val="accent1"/>
              </a:buClr>
              <a:buSzPts val="2000"/>
              <a:buFont typeface="Calibri"/>
              <a:buChar char="◦"/>
              <a:defRPr b="0" i="0" sz="2000" u="none" cap="none" strike="noStrike">
                <a:solidFill>
                  <a:srgbClr val="3F3F3F"/>
                </a:solidFill>
                <a:latin typeface="Calibri"/>
                <a:ea typeface="Calibri"/>
                <a:cs typeface="Calibri"/>
                <a:sym typeface="Calibri"/>
              </a:defRPr>
            </a:lvl4pPr>
            <a:lvl5pPr indent="-330200" lvl="4" marL="2286000" marR="0" rtl="0" algn="l">
              <a:lnSpc>
                <a:spcPct val="90000"/>
              </a:lnSpc>
              <a:spcBef>
                <a:spcPts val="400"/>
              </a:spcBef>
              <a:spcAft>
                <a:spcPts val="0"/>
              </a:spcAft>
              <a:buClr>
                <a:schemeClr val="accent1"/>
              </a:buClr>
              <a:buSzPts val="1600"/>
              <a:buFont typeface="Calibri"/>
              <a:buChar char="◦"/>
              <a:defRPr b="0" i="0" sz="16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2"/>
          <p:cNvSpPr txBox="1"/>
          <p:nvPr>
            <p:ph idx="10" type="dt"/>
          </p:nvPr>
        </p:nvSpPr>
        <p:spPr>
          <a:xfrm>
            <a:off x="182875" y="6395237"/>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2"/>
          <p:cNvSpPr txBox="1"/>
          <p:nvPr>
            <p:ph idx="12" type="sldNum"/>
          </p:nvPr>
        </p:nvSpPr>
        <p:spPr>
          <a:xfrm>
            <a:off x="10653499" y="6395237"/>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2"/>
          <p:cNvSpPr txBox="1"/>
          <p:nvPr>
            <p:ph idx="11" type="ftr"/>
          </p:nvPr>
        </p:nvSpPr>
        <p:spPr>
          <a:xfrm>
            <a:off x="2655147" y="6395237"/>
            <a:ext cx="7998352"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
          <p:cNvSpPr txBox="1"/>
          <p:nvPr>
            <p:ph idx="10" type="dt"/>
          </p:nvPr>
        </p:nvSpPr>
        <p:spPr>
          <a:xfrm>
            <a:off x="182875" y="6394269"/>
            <a:ext cx="247227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09</a:t>
            </a:r>
            <a:r>
              <a:rPr lang="en-US">
                <a:latin typeface="Arial"/>
                <a:ea typeface="Arial"/>
                <a:cs typeface="Arial"/>
                <a:sym typeface="Arial"/>
              </a:rPr>
              <a:t> March, 2020</a:t>
            </a:r>
            <a:endParaRPr>
              <a:latin typeface="Arial"/>
              <a:ea typeface="Arial"/>
              <a:cs typeface="Arial"/>
              <a:sym typeface="Arial"/>
            </a:endParaRPr>
          </a:p>
        </p:txBody>
      </p:sp>
      <p:sp>
        <p:nvSpPr>
          <p:cNvPr id="105" name="Google Shape;105;p1"/>
          <p:cNvSpPr/>
          <p:nvPr/>
        </p:nvSpPr>
        <p:spPr>
          <a:xfrm>
            <a:off x="1062450" y="4358600"/>
            <a:ext cx="10058400" cy="18129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100"/>
              <a:buFont typeface="Arial"/>
              <a:buNone/>
            </a:pPr>
            <a:r>
              <a:rPr lang="en-US" sz="1800">
                <a:solidFill>
                  <a:schemeClr val="dk1"/>
                </a:solidFill>
              </a:rPr>
              <a:t>Project </a:t>
            </a:r>
            <a:r>
              <a:rPr b="0" i="0" lang="en-US" sz="1800" u="none" cap="none" strike="noStrike">
                <a:solidFill>
                  <a:schemeClr val="dk1"/>
                </a:solidFill>
                <a:latin typeface="Arial"/>
                <a:ea typeface="Arial"/>
                <a:cs typeface="Arial"/>
                <a:sym typeface="Arial"/>
              </a:rPr>
              <a:t>Presentation:</a:t>
            </a:r>
            <a:endParaRPr sz="1800">
              <a:solidFill>
                <a:schemeClr val="dk1"/>
              </a:solidFill>
            </a:endParaRPr>
          </a:p>
          <a:p>
            <a:pPr indent="0" lvl="0" marL="0" marR="0" rtl="0" algn="ctr">
              <a:lnSpc>
                <a:spcPct val="115000"/>
              </a:lnSpc>
              <a:spcBef>
                <a:spcPts val="0"/>
              </a:spcBef>
              <a:spcAft>
                <a:spcPts val="0"/>
              </a:spcAft>
              <a:buClr>
                <a:srgbClr val="000000"/>
              </a:buClr>
              <a:buSzPts val="1100"/>
              <a:buFont typeface="Arial"/>
              <a:buNone/>
            </a:pPr>
            <a:r>
              <a:rPr lang="en-US" sz="2400">
                <a:solidFill>
                  <a:schemeClr val="dk1"/>
                </a:solidFill>
              </a:rPr>
              <a:t>Aditi Bhardwaj, Mohamad Azzam, </a:t>
            </a:r>
            <a:r>
              <a:rPr b="0" i="0" lang="en-US" sz="2400" u="none" cap="none" strike="noStrike">
                <a:solidFill>
                  <a:schemeClr val="dk1"/>
                </a:solidFill>
                <a:latin typeface="Arial"/>
                <a:ea typeface="Arial"/>
                <a:cs typeface="Arial"/>
                <a:sym typeface="Arial"/>
              </a:rPr>
              <a:t>Sajib Kumar Kuri</a:t>
            </a:r>
            <a:endParaRPr b="0" i="0" sz="24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rial"/>
                <a:ea typeface="Arial"/>
                <a:cs typeface="Arial"/>
                <a:sym typeface="Arial"/>
              </a:rPr>
              <a:t>Course (SYSC540</a:t>
            </a:r>
            <a:r>
              <a:rPr lang="en-US" sz="1800">
                <a:solidFill>
                  <a:schemeClr val="dk1"/>
                </a:solidFill>
              </a:rPr>
              <a:t>7</a:t>
            </a:r>
            <a:r>
              <a:rPr b="0" i="0" lang="en-US" sz="1800" u="none" cap="none" strike="noStrike">
                <a:solidFill>
                  <a:schemeClr val="dk1"/>
                </a:solidFill>
                <a:latin typeface="Arial"/>
                <a:ea typeface="Arial"/>
                <a:cs typeface="Arial"/>
                <a:sym typeface="Arial"/>
              </a:rPr>
              <a:t>): Plan and Design Computer </a:t>
            </a:r>
            <a:r>
              <a:rPr lang="en-US" sz="1800">
                <a:solidFill>
                  <a:schemeClr val="dk1"/>
                </a:solidFill>
              </a:rPr>
              <a:t>Networks</a:t>
            </a:r>
            <a:endParaRPr b="0" i="0" sz="18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rial"/>
                <a:ea typeface="Arial"/>
                <a:cs typeface="Arial"/>
                <a:sym typeface="Arial"/>
              </a:rPr>
              <a:t>Systems and Computer Engineering Department </a:t>
            </a:r>
            <a:endParaRPr b="0" i="0" sz="18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rial"/>
                <a:ea typeface="Arial"/>
                <a:cs typeface="Arial"/>
                <a:sym typeface="Arial"/>
              </a:rPr>
              <a:t>Carleton University, Ottawa, Canada</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descr="A close up of a sign&#10;&#10;Description automatically generated" id="106" name="Google Shape;106;p1"/>
          <p:cNvPicPr preferRelativeResize="0"/>
          <p:nvPr/>
        </p:nvPicPr>
        <p:blipFill rotWithShape="1">
          <a:blip r:embed="rId3">
            <a:alphaModFix/>
          </a:blip>
          <a:srcRect b="0" l="0" r="0" t="0"/>
          <a:stretch/>
        </p:blipFill>
        <p:spPr>
          <a:xfrm>
            <a:off x="1071150" y="651150"/>
            <a:ext cx="2641776" cy="1015500"/>
          </a:xfrm>
          <a:prstGeom prst="rect">
            <a:avLst/>
          </a:prstGeom>
          <a:noFill/>
          <a:ln>
            <a:noFill/>
          </a:ln>
        </p:spPr>
      </p:pic>
      <p:sp>
        <p:nvSpPr>
          <p:cNvPr id="107" name="Google Shape;107;p1"/>
          <p:cNvSpPr txBox="1"/>
          <p:nvPr/>
        </p:nvSpPr>
        <p:spPr>
          <a:xfrm>
            <a:off x="1066800" y="2062526"/>
            <a:ext cx="10058400" cy="19002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4000"/>
              <a:buFont typeface="Calibri"/>
              <a:buNone/>
            </a:pPr>
            <a:r>
              <a:rPr b="1" lang="en-US" sz="4200">
                <a:solidFill>
                  <a:srgbClr val="FFFFFF"/>
                </a:solidFill>
              </a:rPr>
              <a:t>5G IP-Core Network Planning and Optimization</a:t>
            </a:r>
            <a:endParaRPr b="0" i="0" sz="4200" u="none" cap="none" strike="noStrike">
              <a:solidFill>
                <a:srgbClr val="000000"/>
              </a:solidFill>
              <a:latin typeface="Arial"/>
              <a:ea typeface="Arial"/>
              <a:cs typeface="Arial"/>
              <a:sym typeface="Arial"/>
            </a:endParaRPr>
          </a:p>
        </p:txBody>
      </p:sp>
      <p:sp>
        <p:nvSpPr>
          <p:cNvPr id="108" name="Google Shape;108;p1"/>
          <p:cNvSpPr txBox="1"/>
          <p:nvPr>
            <p:ph idx="12" type="sldNum"/>
          </p:nvPr>
        </p:nvSpPr>
        <p:spPr>
          <a:xfrm>
            <a:off x="10653499" y="6395237"/>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a:t>‹#›</a:t>
            </a:fld>
            <a:r>
              <a:rPr lang="en-US"/>
              <a:t>/</a:t>
            </a:r>
            <a:r>
              <a:rPr lang="en-US"/>
              <a:t>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g8126048367_1_9"/>
          <p:cNvSpPr txBox="1"/>
          <p:nvPr>
            <p:ph type="title"/>
          </p:nvPr>
        </p:nvSpPr>
        <p:spPr>
          <a:xfrm>
            <a:off x="1097275" y="352600"/>
            <a:ext cx="10058400" cy="698100"/>
          </a:xfrm>
          <a:prstGeom prst="rect">
            <a:avLst/>
          </a:prstGeom>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1" lang="en-US" sz="4000">
                <a:latin typeface="Calibri"/>
                <a:ea typeface="Calibri"/>
                <a:cs typeface="Calibri"/>
                <a:sym typeface="Calibri"/>
              </a:rPr>
              <a:t>BGP Protocol</a:t>
            </a:r>
            <a:endParaRPr b="1" sz="4000">
              <a:latin typeface="Calibri"/>
              <a:ea typeface="Calibri"/>
              <a:cs typeface="Calibri"/>
              <a:sym typeface="Calibri"/>
            </a:endParaRPr>
          </a:p>
        </p:txBody>
      </p:sp>
      <p:sp>
        <p:nvSpPr>
          <p:cNvPr id="193" name="Google Shape;193;g8126048367_1_9"/>
          <p:cNvSpPr txBox="1"/>
          <p:nvPr>
            <p:ph idx="1" type="body"/>
          </p:nvPr>
        </p:nvSpPr>
        <p:spPr>
          <a:xfrm>
            <a:off x="1097275" y="981698"/>
            <a:ext cx="4937700" cy="4887300"/>
          </a:xfrm>
          <a:prstGeom prst="rect">
            <a:avLst/>
          </a:prstGeom>
        </p:spPr>
        <p:txBody>
          <a:bodyPr anchorCtr="0" anchor="t" bIns="45700" lIns="0" spcFirstLastPara="1" rIns="0" wrap="square" tIns="45700">
            <a:noAutofit/>
          </a:bodyPr>
          <a:lstStyle/>
          <a:p>
            <a:pPr indent="-342900" lvl="0" marL="457200" marR="0" rtl="0" algn="just">
              <a:lnSpc>
                <a:spcPct val="115000"/>
              </a:lnSpc>
              <a:spcBef>
                <a:spcPts val="1200"/>
              </a:spcBef>
              <a:spcAft>
                <a:spcPts val="0"/>
              </a:spcAft>
              <a:buClr>
                <a:schemeClr val="dk1"/>
              </a:buClr>
              <a:buSzPts val="1800"/>
              <a:buFont typeface="Arial"/>
              <a:buChar char="●"/>
            </a:pPr>
            <a:r>
              <a:rPr lang="en-US" sz="1800">
                <a:solidFill>
                  <a:schemeClr val="dk1"/>
                </a:solidFill>
              </a:rPr>
              <a:t>Border Gateway Protocol (BGP) is a dynamic routing protocol used between autonomous systems (AS)</a:t>
            </a:r>
            <a:endParaRPr sz="1800">
              <a:solidFill>
                <a:schemeClr val="dk1"/>
              </a:solidFill>
            </a:endParaRPr>
          </a:p>
          <a:p>
            <a:pPr indent="-342900" lvl="0" marL="457200" marR="0" rtl="0" algn="just">
              <a:lnSpc>
                <a:spcPct val="115000"/>
              </a:lnSpc>
              <a:spcBef>
                <a:spcPts val="1200"/>
              </a:spcBef>
              <a:spcAft>
                <a:spcPts val="0"/>
              </a:spcAft>
              <a:buClr>
                <a:schemeClr val="dk1"/>
              </a:buClr>
              <a:buSzPts val="1800"/>
              <a:buChar char="●"/>
            </a:pPr>
            <a:r>
              <a:rPr lang="en-US" sz="1800">
                <a:solidFill>
                  <a:schemeClr val="dk1"/>
                </a:solidFill>
              </a:rPr>
              <a:t>Extensions for BGP-4 (MP-BGP) is used t</a:t>
            </a:r>
            <a:r>
              <a:rPr lang="en-US" sz="1800">
                <a:solidFill>
                  <a:schemeClr val="dk1"/>
                </a:solidFill>
              </a:rPr>
              <a:t>o support multiple types of network layer protocols such as VPNv4 address</a:t>
            </a:r>
            <a:endParaRPr sz="1800">
              <a:solidFill>
                <a:schemeClr val="dk1"/>
              </a:solidFill>
            </a:endParaRPr>
          </a:p>
          <a:p>
            <a:pPr indent="-342900" lvl="0" marL="457200" rtl="0" algn="just">
              <a:lnSpc>
                <a:spcPct val="115000"/>
              </a:lnSpc>
              <a:spcBef>
                <a:spcPts val="1200"/>
              </a:spcBef>
              <a:spcAft>
                <a:spcPts val="0"/>
              </a:spcAft>
              <a:buClr>
                <a:schemeClr val="dk1"/>
              </a:buClr>
              <a:buSzPts val="1800"/>
              <a:buChar char="●"/>
            </a:pPr>
            <a:r>
              <a:rPr lang="en-US" sz="1800">
                <a:solidFill>
                  <a:schemeClr val="dk1"/>
                </a:solidFill>
              </a:rPr>
              <a:t>To improve reliability, it is recommended that two BGP connections be deployed in the same area to provide redundancy protection.</a:t>
            </a:r>
            <a:endParaRPr sz="1800">
              <a:solidFill>
                <a:schemeClr val="dk1"/>
              </a:solidFill>
            </a:endParaRPr>
          </a:p>
          <a:p>
            <a:pPr indent="-342900" lvl="0" marL="457200" marR="0" rtl="0" algn="just">
              <a:lnSpc>
                <a:spcPct val="115000"/>
              </a:lnSpc>
              <a:spcBef>
                <a:spcPts val="1200"/>
              </a:spcBef>
              <a:spcAft>
                <a:spcPts val="0"/>
              </a:spcAft>
              <a:buClr>
                <a:schemeClr val="dk1"/>
              </a:buClr>
              <a:buSzPts val="1800"/>
              <a:buChar char="●"/>
            </a:pPr>
            <a:r>
              <a:rPr lang="en-US" sz="1800">
                <a:solidFill>
                  <a:schemeClr val="dk1"/>
                </a:solidFill>
              </a:rPr>
              <a:t>We used, I-BGP connections in the network to forward 5G data-traffic for network optimization solution</a:t>
            </a:r>
            <a:endParaRPr sz="1800">
              <a:solidFill>
                <a:schemeClr val="dk1"/>
              </a:solidFill>
            </a:endParaRPr>
          </a:p>
        </p:txBody>
      </p:sp>
      <p:sp>
        <p:nvSpPr>
          <p:cNvPr id="194" name="Google Shape;194;g8126048367_1_9"/>
          <p:cNvSpPr txBox="1"/>
          <p:nvPr>
            <p:ph idx="12" type="sldNum"/>
          </p:nvPr>
        </p:nvSpPr>
        <p:spPr>
          <a:xfrm>
            <a:off x="10653499" y="6395237"/>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600"/>
              <a:buFont typeface="Arial"/>
              <a:buNone/>
            </a:pPr>
            <a:fld id="{00000000-1234-1234-1234-123412341234}" type="slidenum">
              <a:rPr lang="en-US"/>
              <a:t>‹#›</a:t>
            </a:fld>
            <a:r>
              <a:rPr lang="en-US"/>
              <a:t>/13</a:t>
            </a:r>
            <a:endParaRPr/>
          </a:p>
        </p:txBody>
      </p:sp>
      <p:sp>
        <p:nvSpPr>
          <p:cNvPr id="195" name="Google Shape;195;g8126048367_1_9"/>
          <p:cNvSpPr txBox="1"/>
          <p:nvPr>
            <p:ph idx="2" type="body"/>
          </p:nvPr>
        </p:nvSpPr>
        <p:spPr>
          <a:xfrm>
            <a:off x="6217925" y="1252600"/>
            <a:ext cx="4937700" cy="43059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t/>
            </a:r>
            <a:endParaRPr/>
          </a:p>
        </p:txBody>
      </p:sp>
      <p:pic>
        <p:nvPicPr>
          <p:cNvPr id="196" name="Google Shape;196;g8126048367_1_9"/>
          <p:cNvPicPr preferRelativeResize="0"/>
          <p:nvPr/>
        </p:nvPicPr>
        <p:blipFill>
          <a:blip r:embed="rId3">
            <a:alphaModFix/>
          </a:blip>
          <a:stretch>
            <a:fillRect/>
          </a:stretch>
        </p:blipFill>
        <p:spPr>
          <a:xfrm>
            <a:off x="6217925" y="1252600"/>
            <a:ext cx="4937700" cy="2121100"/>
          </a:xfrm>
          <a:prstGeom prst="rect">
            <a:avLst/>
          </a:prstGeom>
          <a:noFill/>
          <a:ln>
            <a:noFill/>
          </a:ln>
        </p:spPr>
      </p:pic>
      <p:pic>
        <p:nvPicPr>
          <p:cNvPr id="197" name="Google Shape;197;g8126048367_1_9"/>
          <p:cNvPicPr preferRelativeResize="0"/>
          <p:nvPr/>
        </p:nvPicPr>
        <p:blipFill>
          <a:blip r:embed="rId4">
            <a:alphaModFix/>
          </a:blip>
          <a:stretch>
            <a:fillRect/>
          </a:stretch>
        </p:blipFill>
        <p:spPr>
          <a:xfrm>
            <a:off x="6217925" y="3373700"/>
            <a:ext cx="4937700" cy="2184800"/>
          </a:xfrm>
          <a:prstGeom prst="rect">
            <a:avLst/>
          </a:prstGeom>
          <a:noFill/>
          <a:ln>
            <a:noFill/>
          </a:ln>
        </p:spPr>
      </p:pic>
      <p:sp>
        <p:nvSpPr>
          <p:cNvPr id="198" name="Google Shape;198;g8126048367_1_9"/>
          <p:cNvSpPr txBox="1"/>
          <p:nvPr>
            <p:ph idx="11" type="ftr"/>
          </p:nvPr>
        </p:nvSpPr>
        <p:spPr>
          <a:xfrm>
            <a:off x="2655147" y="6395237"/>
            <a:ext cx="7998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5G IP-Core Network Planning and Optimization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g8126048367_1_44"/>
          <p:cNvSpPr txBox="1"/>
          <p:nvPr>
            <p:ph idx="1" type="body"/>
          </p:nvPr>
        </p:nvSpPr>
        <p:spPr>
          <a:xfrm>
            <a:off x="1097275" y="1230574"/>
            <a:ext cx="4937700" cy="4638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t/>
            </a:r>
            <a:endParaRPr/>
          </a:p>
        </p:txBody>
      </p:sp>
      <p:sp>
        <p:nvSpPr>
          <p:cNvPr id="205" name="Google Shape;205;g8126048367_1_44"/>
          <p:cNvSpPr txBox="1"/>
          <p:nvPr>
            <p:ph idx="12" type="sldNum"/>
          </p:nvPr>
        </p:nvSpPr>
        <p:spPr>
          <a:xfrm>
            <a:off x="10653499" y="6395237"/>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600"/>
              <a:buFont typeface="Arial"/>
              <a:buNone/>
            </a:pPr>
            <a:fld id="{00000000-1234-1234-1234-123412341234}" type="slidenum">
              <a:rPr lang="en-US"/>
              <a:t>‹#›</a:t>
            </a:fld>
            <a:r>
              <a:rPr lang="en-US"/>
              <a:t>/13</a:t>
            </a:r>
            <a:endParaRPr/>
          </a:p>
        </p:txBody>
      </p:sp>
      <p:pic>
        <p:nvPicPr>
          <p:cNvPr id="206" name="Google Shape;206;g8126048367_1_44"/>
          <p:cNvPicPr preferRelativeResize="0"/>
          <p:nvPr/>
        </p:nvPicPr>
        <p:blipFill>
          <a:blip r:embed="rId3">
            <a:alphaModFix/>
          </a:blip>
          <a:stretch>
            <a:fillRect/>
          </a:stretch>
        </p:blipFill>
        <p:spPr>
          <a:xfrm>
            <a:off x="1097275" y="1109675"/>
            <a:ext cx="4937700" cy="4788300"/>
          </a:xfrm>
          <a:prstGeom prst="rect">
            <a:avLst/>
          </a:prstGeom>
          <a:noFill/>
          <a:ln>
            <a:noFill/>
          </a:ln>
        </p:spPr>
      </p:pic>
      <p:sp>
        <p:nvSpPr>
          <p:cNvPr id="207" name="Google Shape;207;g8126048367_1_44"/>
          <p:cNvSpPr txBox="1"/>
          <p:nvPr>
            <p:ph idx="11" type="ftr"/>
          </p:nvPr>
        </p:nvSpPr>
        <p:spPr>
          <a:xfrm>
            <a:off x="2655147" y="6395237"/>
            <a:ext cx="7998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5G IP-Core Network Planning and Optimization</a:t>
            </a:r>
            <a:endParaRPr/>
          </a:p>
        </p:txBody>
      </p:sp>
      <p:sp>
        <p:nvSpPr>
          <p:cNvPr id="208" name="Google Shape;208;g8126048367_1_44"/>
          <p:cNvSpPr txBox="1"/>
          <p:nvPr>
            <p:ph idx="2" type="body"/>
          </p:nvPr>
        </p:nvSpPr>
        <p:spPr>
          <a:xfrm>
            <a:off x="6034925" y="1346500"/>
            <a:ext cx="5120700" cy="42588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t/>
            </a:r>
            <a:endParaRPr/>
          </a:p>
        </p:txBody>
      </p:sp>
      <p:pic>
        <p:nvPicPr>
          <p:cNvPr id="209" name="Google Shape;209;g8126048367_1_44"/>
          <p:cNvPicPr preferRelativeResize="0"/>
          <p:nvPr/>
        </p:nvPicPr>
        <p:blipFill>
          <a:blip r:embed="rId4">
            <a:alphaModFix/>
          </a:blip>
          <a:stretch>
            <a:fillRect/>
          </a:stretch>
        </p:blipFill>
        <p:spPr>
          <a:xfrm>
            <a:off x="6034975" y="1346550"/>
            <a:ext cx="5120699" cy="4258849"/>
          </a:xfrm>
          <a:prstGeom prst="rect">
            <a:avLst/>
          </a:prstGeom>
          <a:noFill/>
          <a:ln>
            <a:noFill/>
          </a:ln>
        </p:spPr>
      </p:pic>
      <p:sp>
        <p:nvSpPr>
          <p:cNvPr id="210" name="Google Shape;210;g8126048367_1_44"/>
          <p:cNvSpPr txBox="1"/>
          <p:nvPr>
            <p:ph type="title"/>
          </p:nvPr>
        </p:nvSpPr>
        <p:spPr>
          <a:xfrm>
            <a:off x="1097280" y="286603"/>
            <a:ext cx="10058400" cy="7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a:t>L3VPN Design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g8126048367_1_37"/>
          <p:cNvSpPr txBox="1"/>
          <p:nvPr>
            <p:ph type="title"/>
          </p:nvPr>
        </p:nvSpPr>
        <p:spPr>
          <a:xfrm>
            <a:off x="1097275" y="758950"/>
            <a:ext cx="10058400" cy="19122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t/>
            </a:r>
            <a:endParaRPr b="1" sz="4000">
              <a:solidFill>
                <a:srgbClr val="3F3F3F"/>
              </a:solidFill>
              <a:latin typeface="Arial"/>
              <a:ea typeface="Arial"/>
              <a:cs typeface="Arial"/>
              <a:sym typeface="Arial"/>
            </a:endParaRPr>
          </a:p>
          <a:p>
            <a:pPr indent="0" lvl="0" marL="0" rtl="0" algn="ctr">
              <a:spcBef>
                <a:spcPts val="0"/>
              </a:spcBef>
              <a:spcAft>
                <a:spcPts val="0"/>
              </a:spcAft>
              <a:buNone/>
            </a:pPr>
            <a:r>
              <a:t/>
            </a:r>
            <a:endParaRPr b="1" sz="4000">
              <a:solidFill>
                <a:srgbClr val="3F3F3F"/>
              </a:solidFill>
              <a:latin typeface="Arial"/>
              <a:ea typeface="Arial"/>
              <a:cs typeface="Arial"/>
              <a:sym typeface="Arial"/>
            </a:endParaRPr>
          </a:p>
          <a:p>
            <a:pPr indent="0" lvl="0" marL="0" rtl="0" algn="ctr">
              <a:spcBef>
                <a:spcPts val="0"/>
              </a:spcBef>
              <a:spcAft>
                <a:spcPts val="0"/>
              </a:spcAft>
              <a:buNone/>
            </a:pPr>
            <a:r>
              <a:rPr b="1" lang="en-US" sz="4000">
                <a:solidFill>
                  <a:srgbClr val="3F3F3F"/>
                </a:solidFill>
                <a:latin typeface="Arial"/>
                <a:ea typeface="Arial"/>
                <a:cs typeface="Arial"/>
                <a:sym typeface="Arial"/>
              </a:rPr>
              <a:t>Demo/Simulation</a:t>
            </a:r>
            <a:endParaRPr/>
          </a:p>
        </p:txBody>
      </p:sp>
      <p:sp>
        <p:nvSpPr>
          <p:cNvPr id="217" name="Google Shape;217;g8126048367_1_37"/>
          <p:cNvSpPr txBox="1"/>
          <p:nvPr>
            <p:ph idx="12" type="sldNum"/>
          </p:nvPr>
        </p:nvSpPr>
        <p:spPr>
          <a:xfrm>
            <a:off x="10653499" y="6395237"/>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600"/>
              <a:buFont typeface="Arial"/>
              <a:buNone/>
            </a:pPr>
            <a:fld id="{00000000-1234-1234-1234-123412341234}" type="slidenum">
              <a:rPr lang="en-US"/>
              <a:t>‹#›</a:t>
            </a:fld>
            <a:r>
              <a:rPr lang="en-US"/>
              <a:t>/13</a:t>
            </a:r>
            <a:endParaRPr/>
          </a:p>
        </p:txBody>
      </p:sp>
      <p:sp>
        <p:nvSpPr>
          <p:cNvPr id="218" name="Google Shape;218;g8126048367_1_37"/>
          <p:cNvSpPr txBox="1"/>
          <p:nvPr>
            <p:ph idx="1" type="body"/>
          </p:nvPr>
        </p:nvSpPr>
        <p:spPr>
          <a:xfrm>
            <a:off x="1097275" y="3470475"/>
            <a:ext cx="10058400" cy="21255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t/>
            </a:r>
            <a:endParaRPr/>
          </a:p>
        </p:txBody>
      </p:sp>
      <p:pic>
        <p:nvPicPr>
          <p:cNvPr id="219" name="Google Shape;219;g8126048367_1_37"/>
          <p:cNvPicPr preferRelativeResize="0"/>
          <p:nvPr/>
        </p:nvPicPr>
        <p:blipFill>
          <a:blip r:embed="rId3">
            <a:alphaModFix/>
          </a:blip>
          <a:stretch>
            <a:fillRect/>
          </a:stretch>
        </p:blipFill>
        <p:spPr>
          <a:xfrm>
            <a:off x="1097275" y="2889750"/>
            <a:ext cx="10058400" cy="2706375"/>
          </a:xfrm>
          <a:prstGeom prst="rect">
            <a:avLst/>
          </a:prstGeom>
          <a:noFill/>
          <a:ln>
            <a:noFill/>
          </a:ln>
        </p:spPr>
      </p:pic>
      <p:sp>
        <p:nvSpPr>
          <p:cNvPr id="220" name="Google Shape;220;g8126048367_1_37"/>
          <p:cNvSpPr txBox="1"/>
          <p:nvPr>
            <p:ph idx="11" type="ftr"/>
          </p:nvPr>
        </p:nvSpPr>
        <p:spPr>
          <a:xfrm>
            <a:off x="2655147" y="6395237"/>
            <a:ext cx="7998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5G IP-Core Network Planning and Optimization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4" name="Shape 224"/>
        <p:cNvGrpSpPr/>
        <p:nvPr/>
      </p:nvGrpSpPr>
      <p:grpSpPr>
        <a:xfrm>
          <a:off x="0" y="0"/>
          <a:ext cx="0" cy="0"/>
          <a:chOff x="0" y="0"/>
          <a:chExt cx="0" cy="0"/>
        </a:xfrm>
      </p:grpSpPr>
      <p:sp>
        <p:nvSpPr>
          <p:cNvPr id="225" name="Google Shape;225;p1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7" name="Google Shape;227;p1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228" name="Google Shape;228;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9" name="Google Shape;229;p10"/>
          <p:cNvSpPr/>
          <p:nvPr/>
        </p:nvSpPr>
        <p:spPr>
          <a:xfrm>
            <a:off x="0" y="0"/>
            <a:ext cx="4584734"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0"/>
          <p:cNvSpPr/>
          <p:nvPr/>
        </p:nvSpPr>
        <p:spPr>
          <a:xfrm>
            <a:off x="4584734"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0"/>
          <p:cNvSpPr txBox="1"/>
          <p:nvPr>
            <p:ph type="title"/>
          </p:nvPr>
        </p:nvSpPr>
        <p:spPr>
          <a:xfrm>
            <a:off x="4648742" y="235457"/>
            <a:ext cx="7540083" cy="6622543"/>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2"/>
              </a:buClr>
              <a:buSzPts val="5900"/>
              <a:buFont typeface="Arial"/>
              <a:buNone/>
            </a:pPr>
            <a:r>
              <a:rPr b="1" lang="en-US" sz="5900">
                <a:solidFill>
                  <a:schemeClr val="dk2"/>
                </a:solidFill>
                <a:latin typeface="Arial"/>
                <a:ea typeface="Arial"/>
                <a:cs typeface="Arial"/>
                <a:sym typeface="Arial"/>
              </a:rPr>
              <a:t>THANK YOU</a:t>
            </a:r>
            <a:br>
              <a:rPr b="1" lang="en-US" sz="5900">
                <a:solidFill>
                  <a:schemeClr val="dk2"/>
                </a:solidFill>
                <a:latin typeface="Arial"/>
                <a:ea typeface="Arial"/>
                <a:cs typeface="Arial"/>
                <a:sym typeface="Arial"/>
              </a:rPr>
            </a:br>
            <a:r>
              <a:rPr b="1" lang="en-US" sz="2500">
                <a:solidFill>
                  <a:schemeClr val="lt1"/>
                </a:solidFill>
                <a:latin typeface="Arial"/>
                <a:ea typeface="Arial"/>
                <a:cs typeface="Arial"/>
                <a:sym typeface="Arial"/>
              </a:rPr>
              <a:t>s</a:t>
            </a:r>
            <a:endParaRPr b="1" sz="5900">
              <a:solidFill>
                <a:schemeClr val="dk2"/>
              </a:solidFill>
              <a:latin typeface="Arial"/>
              <a:ea typeface="Arial"/>
              <a:cs typeface="Arial"/>
              <a:sym typeface="Arial"/>
            </a:endParaRPr>
          </a:p>
        </p:txBody>
      </p:sp>
      <p:sp>
        <p:nvSpPr>
          <p:cNvPr id="232" name="Google Shape;232;p10"/>
          <p:cNvSpPr txBox="1"/>
          <p:nvPr/>
        </p:nvSpPr>
        <p:spPr>
          <a:xfrm>
            <a:off x="-707134" y="972911"/>
            <a:ext cx="5999002" cy="4927600"/>
          </a:xfrm>
          <a:prstGeom prst="rect">
            <a:avLst/>
          </a:prstGeom>
          <a:noFill/>
          <a:ln>
            <a:noFill/>
          </a:ln>
        </p:spPr>
        <p:txBody>
          <a:bodyPr anchorCtr="0" anchor="ctr" bIns="45700" lIns="91425" spcFirstLastPara="1" rIns="91425" wrap="square" tIns="45700">
            <a:normAutofit/>
          </a:bodyPr>
          <a:lstStyle/>
          <a:p>
            <a:pPr indent="0" lvl="0" marL="0" marR="0" rtl="0" algn="ctr">
              <a:lnSpc>
                <a:spcPct val="75000"/>
              </a:lnSpc>
              <a:spcBef>
                <a:spcPts val="0"/>
              </a:spcBef>
              <a:spcAft>
                <a:spcPts val="0"/>
              </a:spcAft>
              <a:buClr>
                <a:srgbClr val="FFFFFF"/>
              </a:buClr>
              <a:buSzPts val="26547"/>
              <a:buFont typeface="Cambria"/>
              <a:buNone/>
            </a:pPr>
            <a:r>
              <a:rPr b="1" i="0" lang="en-US" sz="26547" u="none" cap="none" strike="noStrike">
                <a:solidFill>
                  <a:srgbClr val="FFFFFF"/>
                </a:solidFill>
                <a:latin typeface="Cambria"/>
                <a:ea typeface="Cambria"/>
                <a:cs typeface="Cambria"/>
                <a:sym typeface="Cambria"/>
              </a:rPr>
              <a:t>?</a:t>
            </a:r>
            <a:endParaRPr b="0" i="0" sz="1400" u="none" cap="none" strike="noStrike">
              <a:solidFill>
                <a:srgbClr val="000000"/>
              </a:solidFill>
              <a:latin typeface="Arial"/>
              <a:ea typeface="Arial"/>
              <a:cs typeface="Arial"/>
              <a:sym typeface="Arial"/>
            </a:endParaRPr>
          </a:p>
          <a:p>
            <a:pPr indent="0" lvl="0" marL="0" marR="0" rtl="0" algn="ctr">
              <a:lnSpc>
                <a:spcPct val="75000"/>
              </a:lnSpc>
              <a:spcBef>
                <a:spcPts val="0"/>
              </a:spcBef>
              <a:spcAft>
                <a:spcPts val="0"/>
              </a:spcAft>
              <a:buClr>
                <a:srgbClr val="FFFFFF"/>
              </a:buClr>
              <a:buSzPts val="7215"/>
              <a:buFont typeface="Cambria"/>
              <a:buNone/>
            </a:pPr>
            <a:r>
              <a:rPr b="1" i="0" lang="en-US" sz="7215" u="none" cap="none" strike="noStrike">
                <a:solidFill>
                  <a:srgbClr val="FFFFFF"/>
                </a:solidFill>
                <a:latin typeface="Cambria"/>
                <a:ea typeface="Cambria"/>
                <a:cs typeface="Cambria"/>
                <a:sym typeface="Cambria"/>
              </a:rPr>
              <a:t>Any Questions</a:t>
            </a:r>
            <a:endParaRPr b="1" i="0" sz="1110" u="none" cap="none" strike="noStrike">
              <a:solidFill>
                <a:srgbClr val="FFFFFF"/>
              </a:solidFill>
              <a:latin typeface="Cambria"/>
              <a:ea typeface="Cambria"/>
              <a:cs typeface="Cambria"/>
              <a:sym typeface="Cambria"/>
            </a:endParaRPr>
          </a:p>
        </p:txBody>
      </p:sp>
      <p:sp>
        <p:nvSpPr>
          <p:cNvPr id="233" name="Google Shape;233;p10"/>
          <p:cNvSpPr txBox="1"/>
          <p:nvPr>
            <p:ph idx="12" type="sldNum"/>
          </p:nvPr>
        </p:nvSpPr>
        <p:spPr>
          <a:xfrm>
            <a:off x="10653499" y="6395237"/>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a:solidFill>
                  <a:srgbClr val="000000"/>
                </a:solidFill>
              </a:rPr>
              <a:t>‹#›</a:t>
            </a:fld>
            <a:r>
              <a:rPr lang="en-US">
                <a:solidFill>
                  <a:srgbClr val="000000"/>
                </a:solidFill>
              </a:rPr>
              <a:t>/</a:t>
            </a:r>
            <a:r>
              <a:rPr lang="en-US">
                <a:solidFill>
                  <a:srgbClr val="000000"/>
                </a:solidFill>
              </a:rPr>
              <a:t>13</a:t>
            </a:r>
            <a:endParaRPr>
              <a:solidFill>
                <a:srgbClr val="000000"/>
              </a:solidFill>
            </a:endParaRPr>
          </a:p>
        </p:txBody>
      </p:sp>
      <p:sp>
        <p:nvSpPr>
          <p:cNvPr id="234" name="Google Shape;234;p10"/>
          <p:cNvSpPr txBox="1"/>
          <p:nvPr/>
        </p:nvSpPr>
        <p:spPr>
          <a:xfrm>
            <a:off x="182875" y="6395237"/>
            <a:ext cx="2472271"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lt1"/>
                </a:solidFill>
                <a:latin typeface="Arial"/>
                <a:ea typeface="Arial"/>
                <a:cs typeface="Arial"/>
                <a:sym typeface="Arial"/>
              </a:rPr>
              <a:t>27 November, 2019</a:t>
            </a:r>
            <a:endParaRPr b="1" i="0" sz="1600" u="none"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
          <p:cNvSpPr txBox="1"/>
          <p:nvPr>
            <p:ph type="title"/>
          </p:nvPr>
        </p:nvSpPr>
        <p:spPr>
          <a:xfrm>
            <a:off x="1097275" y="317325"/>
            <a:ext cx="10058400" cy="788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4000">
                <a:latin typeface="Arial"/>
                <a:ea typeface="Arial"/>
                <a:cs typeface="Arial"/>
                <a:sym typeface="Arial"/>
              </a:rPr>
              <a:t>Topics</a:t>
            </a:r>
            <a:endParaRPr b="1" sz="4000">
              <a:latin typeface="Arial"/>
              <a:ea typeface="Arial"/>
              <a:cs typeface="Arial"/>
              <a:sym typeface="Arial"/>
            </a:endParaRPr>
          </a:p>
          <a:p>
            <a:pPr indent="0" lvl="0" marL="0" rtl="0" algn="l">
              <a:lnSpc>
                <a:spcPct val="85000"/>
              </a:lnSpc>
              <a:spcBef>
                <a:spcPts val="1700"/>
              </a:spcBef>
              <a:spcAft>
                <a:spcPts val="0"/>
              </a:spcAft>
              <a:buClr>
                <a:srgbClr val="3F3F3F"/>
              </a:buClr>
              <a:buSzPts val="5000"/>
              <a:buFont typeface="Calibri"/>
              <a:buNone/>
            </a:pPr>
            <a:r>
              <a:t/>
            </a:r>
            <a:endParaRPr b="1" sz="5000"/>
          </a:p>
        </p:txBody>
      </p:sp>
      <p:sp>
        <p:nvSpPr>
          <p:cNvPr id="114" name="Google Shape;114;p2"/>
          <p:cNvSpPr txBox="1"/>
          <p:nvPr>
            <p:ph idx="1" type="body"/>
          </p:nvPr>
        </p:nvSpPr>
        <p:spPr>
          <a:xfrm>
            <a:off x="986675" y="1106200"/>
            <a:ext cx="4602000" cy="4866000"/>
          </a:xfrm>
          <a:prstGeom prst="rect">
            <a:avLst/>
          </a:prstGeom>
          <a:noFill/>
          <a:ln>
            <a:noFill/>
          </a:ln>
        </p:spPr>
        <p:txBody>
          <a:bodyPr anchorCtr="0" anchor="t" bIns="45700" lIns="0" spcFirstLastPara="1" rIns="0" wrap="square" tIns="45700">
            <a:normAutofit/>
          </a:bodyPr>
          <a:lstStyle/>
          <a:p>
            <a:pPr indent="-431800" lvl="0" marL="457200" rtl="0" algn="l">
              <a:lnSpc>
                <a:spcPct val="115000"/>
              </a:lnSpc>
              <a:spcBef>
                <a:spcPts val="1200"/>
              </a:spcBef>
              <a:spcAft>
                <a:spcPts val="0"/>
              </a:spcAft>
              <a:buClr>
                <a:srgbClr val="FF0000"/>
              </a:buClr>
              <a:buSzPts val="3200"/>
              <a:buFont typeface="Arial"/>
              <a:buChar char="●"/>
            </a:pPr>
            <a:r>
              <a:rPr lang="en-US">
                <a:latin typeface="Arial"/>
                <a:ea typeface="Arial"/>
                <a:cs typeface="Arial"/>
                <a:sym typeface="Arial"/>
              </a:rPr>
              <a:t>Milestones for 5G</a:t>
            </a:r>
            <a:r>
              <a:rPr lang="en-US">
                <a:latin typeface="Arial"/>
                <a:ea typeface="Arial"/>
                <a:cs typeface="Arial"/>
                <a:sym typeface="Arial"/>
              </a:rPr>
              <a:t> (Phase 1) </a:t>
            </a:r>
            <a:endParaRPr>
              <a:latin typeface="Arial"/>
              <a:ea typeface="Arial"/>
              <a:cs typeface="Arial"/>
              <a:sym typeface="Arial"/>
            </a:endParaRPr>
          </a:p>
          <a:p>
            <a:pPr indent="-431800" lvl="0" marL="457200" rtl="0" algn="l">
              <a:lnSpc>
                <a:spcPct val="115000"/>
              </a:lnSpc>
              <a:spcBef>
                <a:spcPts val="0"/>
              </a:spcBef>
              <a:spcAft>
                <a:spcPts val="0"/>
              </a:spcAft>
              <a:buClr>
                <a:srgbClr val="FF0000"/>
              </a:buClr>
              <a:buSzPts val="3200"/>
              <a:buFont typeface="Arial"/>
              <a:buChar char="●"/>
            </a:pPr>
            <a:r>
              <a:rPr lang="en-US">
                <a:latin typeface="Arial"/>
                <a:ea typeface="Arial"/>
                <a:cs typeface="Arial"/>
                <a:sym typeface="Arial"/>
              </a:rPr>
              <a:t>Network Requirement</a:t>
            </a:r>
            <a:endParaRPr>
              <a:latin typeface="Arial"/>
              <a:ea typeface="Arial"/>
              <a:cs typeface="Arial"/>
              <a:sym typeface="Arial"/>
            </a:endParaRPr>
          </a:p>
          <a:p>
            <a:pPr indent="-431800" lvl="0" marL="457200" rtl="0" algn="l">
              <a:lnSpc>
                <a:spcPct val="115000"/>
              </a:lnSpc>
              <a:spcBef>
                <a:spcPts val="0"/>
              </a:spcBef>
              <a:spcAft>
                <a:spcPts val="0"/>
              </a:spcAft>
              <a:buClr>
                <a:srgbClr val="FF0000"/>
              </a:buClr>
              <a:buSzPts val="3200"/>
              <a:buFont typeface="Arial"/>
              <a:buChar char="●"/>
            </a:pPr>
            <a:r>
              <a:rPr lang="en-US">
                <a:latin typeface="Arial"/>
                <a:ea typeface="Arial"/>
                <a:cs typeface="Arial"/>
                <a:sym typeface="Arial"/>
              </a:rPr>
              <a:t>Topology Diagram</a:t>
            </a:r>
            <a:endParaRPr>
              <a:latin typeface="Arial"/>
              <a:ea typeface="Arial"/>
              <a:cs typeface="Arial"/>
              <a:sym typeface="Arial"/>
            </a:endParaRPr>
          </a:p>
          <a:p>
            <a:pPr indent="-431800" lvl="0" marL="457200" rtl="0" algn="l">
              <a:lnSpc>
                <a:spcPct val="115000"/>
              </a:lnSpc>
              <a:spcBef>
                <a:spcPts val="0"/>
              </a:spcBef>
              <a:spcAft>
                <a:spcPts val="0"/>
              </a:spcAft>
              <a:buSzPts val="3200"/>
              <a:buFont typeface="Arial"/>
              <a:buChar char="●"/>
            </a:pPr>
            <a:r>
              <a:rPr lang="en-US">
                <a:latin typeface="Arial"/>
                <a:ea typeface="Arial"/>
                <a:cs typeface="Arial"/>
                <a:sym typeface="Arial"/>
              </a:rPr>
              <a:t>Network Design</a:t>
            </a:r>
            <a:endParaRPr>
              <a:latin typeface="Arial"/>
              <a:ea typeface="Arial"/>
              <a:cs typeface="Arial"/>
              <a:sym typeface="Arial"/>
            </a:endParaRPr>
          </a:p>
          <a:p>
            <a:pPr indent="-431800" lvl="0" marL="457200" rtl="0" algn="l">
              <a:lnSpc>
                <a:spcPct val="115000"/>
              </a:lnSpc>
              <a:spcBef>
                <a:spcPts val="0"/>
              </a:spcBef>
              <a:spcAft>
                <a:spcPts val="0"/>
              </a:spcAft>
              <a:buSzPts val="3200"/>
              <a:buFont typeface="Arial"/>
              <a:buChar char="●"/>
            </a:pPr>
            <a:r>
              <a:rPr lang="en-US"/>
              <a:t>Protocol Design &amp; Implementation</a:t>
            </a:r>
            <a:endParaRPr/>
          </a:p>
          <a:p>
            <a:pPr indent="-431800" lvl="0" marL="457200" rtl="0" algn="l">
              <a:lnSpc>
                <a:spcPct val="115000"/>
              </a:lnSpc>
              <a:spcBef>
                <a:spcPts val="0"/>
              </a:spcBef>
              <a:spcAft>
                <a:spcPts val="0"/>
              </a:spcAft>
              <a:buSzPts val="3200"/>
              <a:buFont typeface="Arial"/>
              <a:buChar char="●"/>
            </a:pPr>
            <a:r>
              <a:rPr lang="en-US">
                <a:latin typeface="Arial"/>
                <a:ea typeface="Arial"/>
                <a:cs typeface="Arial"/>
                <a:sym typeface="Arial"/>
              </a:rPr>
              <a:t>Simulation/Demo</a:t>
            </a:r>
            <a:endParaRPr>
              <a:latin typeface="Arial"/>
              <a:ea typeface="Arial"/>
              <a:cs typeface="Arial"/>
              <a:sym typeface="Arial"/>
            </a:endParaRPr>
          </a:p>
          <a:p>
            <a:pPr indent="0" lvl="0" marL="0" rtl="0" algn="just">
              <a:lnSpc>
                <a:spcPct val="90000"/>
              </a:lnSpc>
              <a:spcBef>
                <a:spcPts val="1200"/>
              </a:spcBef>
              <a:spcAft>
                <a:spcPts val="0"/>
              </a:spcAft>
              <a:buSzPts val="3200"/>
              <a:buNone/>
            </a:pPr>
            <a:r>
              <a:t/>
            </a:r>
            <a:endParaRPr sz="3237">
              <a:latin typeface="Arial"/>
              <a:ea typeface="Arial"/>
              <a:cs typeface="Arial"/>
              <a:sym typeface="Arial"/>
            </a:endParaRPr>
          </a:p>
          <a:p>
            <a:pPr indent="0" lvl="0" marL="91440" rtl="0" algn="l">
              <a:lnSpc>
                <a:spcPct val="90000"/>
              </a:lnSpc>
              <a:spcBef>
                <a:spcPts val="1400"/>
              </a:spcBef>
              <a:spcAft>
                <a:spcPts val="0"/>
              </a:spcAft>
              <a:buSzPts val="2960"/>
              <a:buNone/>
            </a:pPr>
            <a:r>
              <a:t/>
            </a:r>
            <a:endParaRPr sz="2960">
              <a:latin typeface="Arial"/>
              <a:ea typeface="Arial"/>
              <a:cs typeface="Arial"/>
              <a:sym typeface="Arial"/>
            </a:endParaRPr>
          </a:p>
        </p:txBody>
      </p:sp>
      <p:sp>
        <p:nvSpPr>
          <p:cNvPr id="115" name="Google Shape;115;p2"/>
          <p:cNvSpPr txBox="1"/>
          <p:nvPr>
            <p:ph idx="10" type="dt"/>
          </p:nvPr>
        </p:nvSpPr>
        <p:spPr>
          <a:xfrm>
            <a:off x="182875" y="6395237"/>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solidFill>
                  <a:schemeClr val="lt1"/>
                </a:solidFill>
                <a:latin typeface="Arial"/>
                <a:ea typeface="Arial"/>
                <a:cs typeface="Arial"/>
                <a:sym typeface="Arial"/>
              </a:rPr>
              <a:t>09 March, 2020</a:t>
            </a:r>
            <a:endParaRPr>
              <a:solidFill>
                <a:schemeClr val="lt1"/>
              </a:solidFill>
              <a:latin typeface="Arial"/>
              <a:ea typeface="Arial"/>
              <a:cs typeface="Arial"/>
              <a:sym typeface="Arial"/>
            </a:endParaRPr>
          </a:p>
        </p:txBody>
      </p:sp>
      <p:sp>
        <p:nvSpPr>
          <p:cNvPr id="116" name="Google Shape;116;p2"/>
          <p:cNvSpPr txBox="1"/>
          <p:nvPr>
            <p:ph idx="11" type="ftr"/>
          </p:nvPr>
        </p:nvSpPr>
        <p:spPr>
          <a:xfrm>
            <a:off x="2655147" y="6395237"/>
            <a:ext cx="799835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Clr>
                <a:schemeClr val="dk1"/>
              </a:buClr>
              <a:buSzPts val="1100"/>
              <a:buFont typeface="Arial"/>
              <a:buNone/>
            </a:pPr>
            <a:r>
              <a:rPr lang="en-US"/>
              <a:t>5G IP-Core Network Planning and Optimization</a:t>
            </a:r>
            <a:endParaRPr/>
          </a:p>
          <a:p>
            <a:pPr indent="0" lvl="0" marL="0" rtl="0" algn="ctr">
              <a:lnSpc>
                <a:spcPct val="100000"/>
              </a:lnSpc>
              <a:spcBef>
                <a:spcPts val="0"/>
              </a:spcBef>
              <a:spcAft>
                <a:spcPts val="0"/>
              </a:spcAft>
              <a:buClr>
                <a:srgbClr val="000000"/>
              </a:buClr>
              <a:buSzPts val="1400"/>
              <a:buFont typeface="Arial"/>
              <a:buNone/>
            </a:pPr>
            <a:r>
              <a:rPr lang="en-US"/>
              <a:t> </a:t>
            </a:r>
            <a:endParaRPr/>
          </a:p>
        </p:txBody>
      </p:sp>
      <p:sp>
        <p:nvSpPr>
          <p:cNvPr id="117" name="Google Shape;117;p2"/>
          <p:cNvSpPr txBox="1"/>
          <p:nvPr>
            <p:ph idx="12" type="sldNum"/>
          </p:nvPr>
        </p:nvSpPr>
        <p:spPr>
          <a:xfrm>
            <a:off x="10653499" y="6395237"/>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600"/>
              <a:buFont typeface="Arial"/>
              <a:buNone/>
            </a:pPr>
            <a:fld id="{00000000-1234-1234-1234-123412341234}" type="slidenum">
              <a:rPr lang="en-US"/>
              <a:t>‹#›</a:t>
            </a:fld>
            <a:r>
              <a:rPr lang="en-US"/>
              <a:t>/13</a:t>
            </a:r>
            <a:endParaRPr/>
          </a:p>
        </p:txBody>
      </p:sp>
      <p:sp>
        <p:nvSpPr>
          <p:cNvPr id="118" name="Google Shape;118;p2"/>
          <p:cNvSpPr txBox="1"/>
          <p:nvPr>
            <p:ph idx="2" type="body"/>
          </p:nvPr>
        </p:nvSpPr>
        <p:spPr>
          <a:xfrm>
            <a:off x="6064650" y="1574350"/>
            <a:ext cx="5091000" cy="4014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t/>
            </a:r>
            <a:endParaRPr/>
          </a:p>
        </p:txBody>
      </p:sp>
      <p:pic>
        <p:nvPicPr>
          <p:cNvPr id="119" name="Google Shape;119;p2"/>
          <p:cNvPicPr preferRelativeResize="0"/>
          <p:nvPr/>
        </p:nvPicPr>
        <p:blipFill>
          <a:blip r:embed="rId3">
            <a:alphaModFix/>
          </a:blip>
          <a:stretch>
            <a:fillRect/>
          </a:stretch>
        </p:blipFill>
        <p:spPr>
          <a:xfrm>
            <a:off x="6064650" y="1706600"/>
            <a:ext cx="5091049" cy="366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3"/>
          <p:cNvSpPr txBox="1"/>
          <p:nvPr>
            <p:ph type="title"/>
          </p:nvPr>
        </p:nvSpPr>
        <p:spPr>
          <a:xfrm>
            <a:off x="1097280" y="286603"/>
            <a:ext cx="10058400" cy="756889"/>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a:t>Milestones for 5G</a:t>
            </a:r>
            <a:endParaRPr b="1"/>
          </a:p>
        </p:txBody>
      </p:sp>
      <p:sp>
        <p:nvSpPr>
          <p:cNvPr id="125" name="Google Shape;125;p3"/>
          <p:cNvSpPr txBox="1"/>
          <p:nvPr>
            <p:ph idx="1" type="body"/>
          </p:nvPr>
        </p:nvSpPr>
        <p:spPr>
          <a:xfrm>
            <a:off x="1066800" y="1043500"/>
            <a:ext cx="10058400" cy="4928700"/>
          </a:xfrm>
          <a:prstGeom prst="rect">
            <a:avLst/>
          </a:prstGeom>
          <a:noFill/>
          <a:ln>
            <a:noFill/>
          </a:ln>
        </p:spPr>
        <p:txBody>
          <a:bodyPr anchorCtr="0" anchor="t" bIns="45700" lIns="0" spcFirstLastPara="1" rIns="0" wrap="square" tIns="45700">
            <a:normAutofit/>
          </a:bodyPr>
          <a:lstStyle/>
          <a:p>
            <a:pPr indent="-381000" lvl="0" marL="457200" rtl="0" algn="just">
              <a:lnSpc>
                <a:spcPct val="115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Service Based Architecture</a:t>
            </a: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a:p>
            <a:pPr indent="-317500" lvl="1" marL="914400" rtl="0" algn="just">
              <a:lnSpc>
                <a:spcPct val="115000"/>
              </a:lnSpc>
              <a:spcBef>
                <a:spcPts val="0"/>
              </a:spcBef>
              <a:spcAft>
                <a:spcPts val="0"/>
              </a:spcAft>
              <a:buClr>
                <a:srgbClr val="444444"/>
              </a:buClr>
              <a:buSzPts val="1400"/>
              <a:buFont typeface="Arial"/>
              <a:buChar char="○"/>
            </a:pPr>
            <a:r>
              <a:rPr lang="en-US" sz="1400">
                <a:solidFill>
                  <a:srgbClr val="444444"/>
                </a:solidFill>
                <a:highlight>
                  <a:srgbClr val="FFFFFF"/>
                </a:highlight>
                <a:latin typeface="Arial"/>
                <a:ea typeface="Arial"/>
                <a:cs typeface="Arial"/>
                <a:sym typeface="Arial"/>
              </a:rPr>
              <a:t>Network functions offer their services via interfaces of a common framework to any network functions. </a:t>
            </a:r>
            <a:endParaRPr sz="1400">
              <a:solidFill>
                <a:srgbClr val="444444"/>
              </a:solidFill>
              <a:highlight>
                <a:srgbClr val="FFFFFF"/>
              </a:highlight>
              <a:latin typeface="Arial"/>
              <a:ea typeface="Arial"/>
              <a:cs typeface="Arial"/>
              <a:sym typeface="Arial"/>
            </a:endParaRPr>
          </a:p>
          <a:p>
            <a:pPr indent="-317500" lvl="1" marL="914400" rtl="0" algn="just">
              <a:lnSpc>
                <a:spcPct val="115000"/>
              </a:lnSpc>
              <a:spcBef>
                <a:spcPts val="0"/>
              </a:spcBef>
              <a:spcAft>
                <a:spcPts val="0"/>
              </a:spcAft>
              <a:buClr>
                <a:srgbClr val="444444"/>
              </a:buClr>
              <a:buSzPts val="1400"/>
              <a:buFont typeface="Arial"/>
              <a:buChar char="○"/>
            </a:pPr>
            <a:r>
              <a:rPr lang="en-US" sz="1400">
                <a:solidFill>
                  <a:srgbClr val="444444"/>
                </a:solidFill>
                <a:highlight>
                  <a:srgbClr val="FFFFFF"/>
                </a:highlight>
                <a:latin typeface="Arial"/>
                <a:ea typeface="Arial"/>
                <a:cs typeface="Arial"/>
                <a:sym typeface="Arial"/>
              </a:rPr>
              <a:t>Network repository functions (NRF) allow to discover the services offered by other </a:t>
            </a:r>
            <a:r>
              <a:rPr lang="en-US" sz="1400">
                <a:solidFill>
                  <a:srgbClr val="444444"/>
                </a:solidFill>
                <a:highlight>
                  <a:srgbClr val="FFFFFF"/>
                </a:highlight>
                <a:latin typeface="Arial"/>
                <a:ea typeface="Arial"/>
                <a:cs typeface="Arial"/>
                <a:sym typeface="Arial"/>
              </a:rPr>
              <a:t>network functions.</a:t>
            </a:r>
            <a:endParaRPr sz="1400">
              <a:solidFill>
                <a:schemeClr val="dk1"/>
              </a:solidFill>
              <a:latin typeface="Arial"/>
              <a:ea typeface="Arial"/>
              <a:cs typeface="Arial"/>
              <a:sym typeface="Arial"/>
            </a:endParaRPr>
          </a:p>
          <a:p>
            <a:pPr indent="-381000" lvl="0" marL="457200" rtl="0" algn="just">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Network Slicing</a:t>
            </a:r>
            <a:endParaRPr sz="2400">
              <a:solidFill>
                <a:schemeClr val="dk1"/>
              </a:solidFill>
              <a:latin typeface="Arial"/>
              <a:ea typeface="Arial"/>
              <a:cs typeface="Arial"/>
              <a:sym typeface="Arial"/>
            </a:endParaRPr>
          </a:p>
          <a:p>
            <a:pPr indent="-317500" lvl="1" marL="914400" rtl="0" algn="just">
              <a:lnSpc>
                <a:spcPct val="115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S</a:t>
            </a:r>
            <a:r>
              <a:rPr lang="en-US" sz="1400">
                <a:solidFill>
                  <a:schemeClr val="dk1"/>
                </a:solidFill>
                <a:latin typeface="Arial"/>
                <a:ea typeface="Arial"/>
                <a:cs typeface="Arial"/>
                <a:sym typeface="Arial"/>
              </a:rPr>
              <a:t>et of technologies to create specialized, dedicated logical networks as a service (NaaS) </a:t>
            </a:r>
            <a:endParaRPr sz="1400">
              <a:solidFill>
                <a:schemeClr val="dk1"/>
              </a:solidFill>
              <a:latin typeface="Arial"/>
              <a:ea typeface="Arial"/>
              <a:cs typeface="Arial"/>
              <a:sym typeface="Arial"/>
            </a:endParaRPr>
          </a:p>
          <a:p>
            <a:pPr indent="-317500" lvl="1" marL="914400" rtl="0" algn="just">
              <a:lnSpc>
                <a:spcPct val="115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Flexible and customized design of functions, isolation mechanisms and O&amp;M tools</a:t>
            </a:r>
            <a:endParaRPr sz="1400">
              <a:solidFill>
                <a:schemeClr val="dk1"/>
              </a:solidFill>
              <a:latin typeface="Arial"/>
              <a:ea typeface="Arial"/>
              <a:cs typeface="Arial"/>
              <a:sym typeface="Arial"/>
            </a:endParaRPr>
          </a:p>
          <a:p>
            <a:pPr indent="-317500" lvl="1" marL="914400" rtl="0" algn="just">
              <a:lnSpc>
                <a:spcPct val="115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Network slicing is capable to provide logical dedicated networks upon a common infrastructure.</a:t>
            </a:r>
            <a:endParaRPr sz="1400">
              <a:solidFill>
                <a:schemeClr val="dk1"/>
              </a:solidFill>
              <a:latin typeface="Arial"/>
              <a:ea typeface="Arial"/>
              <a:cs typeface="Arial"/>
              <a:sym typeface="Arial"/>
            </a:endParaRPr>
          </a:p>
          <a:p>
            <a:pPr indent="-317500" lvl="1" marL="914400" rtl="0" algn="just">
              <a:lnSpc>
                <a:spcPct val="115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Three fundamental network slice types for 5G: </a:t>
            </a:r>
            <a:endParaRPr sz="1400">
              <a:solidFill>
                <a:schemeClr val="dk1"/>
              </a:solidFill>
              <a:latin typeface="Arial"/>
              <a:ea typeface="Arial"/>
              <a:cs typeface="Arial"/>
              <a:sym typeface="Arial"/>
            </a:endParaRPr>
          </a:p>
          <a:p>
            <a:pPr indent="-314325" lvl="2" marL="1371600" rtl="0" algn="just">
              <a:lnSpc>
                <a:spcPct val="115000"/>
              </a:lnSpc>
              <a:spcBef>
                <a:spcPts val="0"/>
              </a:spcBef>
              <a:spcAft>
                <a:spcPts val="0"/>
              </a:spcAft>
              <a:buClr>
                <a:srgbClr val="3F4245"/>
              </a:buClr>
              <a:buSzPts val="1350"/>
              <a:buFont typeface="Arial"/>
              <a:buChar char="■"/>
            </a:pPr>
            <a:r>
              <a:rPr lang="en-US" sz="1350">
                <a:solidFill>
                  <a:srgbClr val="3F4245"/>
                </a:solidFill>
                <a:highlight>
                  <a:srgbClr val="FFFFFF"/>
                </a:highlight>
                <a:latin typeface="Arial"/>
                <a:ea typeface="Arial"/>
                <a:cs typeface="Arial"/>
                <a:sym typeface="Arial"/>
              </a:rPr>
              <a:t>uRLLC: Ultra Reliable Low Latency Communication </a:t>
            </a:r>
            <a:endParaRPr sz="1350">
              <a:solidFill>
                <a:srgbClr val="3F4245"/>
              </a:solidFill>
              <a:highlight>
                <a:srgbClr val="FFFFFF"/>
              </a:highlight>
              <a:latin typeface="Arial"/>
              <a:ea typeface="Arial"/>
              <a:cs typeface="Arial"/>
              <a:sym typeface="Arial"/>
            </a:endParaRPr>
          </a:p>
          <a:p>
            <a:pPr indent="-314325" lvl="2" marL="1371600" rtl="0" algn="just">
              <a:lnSpc>
                <a:spcPct val="115000"/>
              </a:lnSpc>
              <a:spcBef>
                <a:spcPts val="0"/>
              </a:spcBef>
              <a:spcAft>
                <a:spcPts val="0"/>
              </a:spcAft>
              <a:buClr>
                <a:srgbClr val="3F4245"/>
              </a:buClr>
              <a:buSzPts val="1350"/>
              <a:buFont typeface="Arial"/>
              <a:buChar char="■"/>
            </a:pPr>
            <a:r>
              <a:rPr lang="en-US" sz="1350">
                <a:solidFill>
                  <a:srgbClr val="3F4245"/>
                </a:solidFill>
                <a:highlight>
                  <a:srgbClr val="FFFFFF"/>
                </a:highlight>
                <a:latin typeface="Arial"/>
                <a:ea typeface="Arial"/>
                <a:cs typeface="Arial"/>
                <a:sym typeface="Arial"/>
              </a:rPr>
              <a:t>mMTC: Massive Machine Type Communication (IoT) </a:t>
            </a:r>
            <a:endParaRPr sz="1350">
              <a:solidFill>
                <a:srgbClr val="3F4245"/>
              </a:solidFill>
              <a:highlight>
                <a:srgbClr val="FFFFFF"/>
              </a:highlight>
              <a:latin typeface="Arial"/>
              <a:ea typeface="Arial"/>
              <a:cs typeface="Arial"/>
              <a:sym typeface="Arial"/>
            </a:endParaRPr>
          </a:p>
          <a:p>
            <a:pPr indent="-314325" lvl="2" marL="1371600" rtl="0" algn="just">
              <a:lnSpc>
                <a:spcPct val="115000"/>
              </a:lnSpc>
              <a:spcBef>
                <a:spcPts val="0"/>
              </a:spcBef>
              <a:spcAft>
                <a:spcPts val="0"/>
              </a:spcAft>
              <a:buClr>
                <a:srgbClr val="3F4245"/>
              </a:buClr>
              <a:buSzPts val="1350"/>
              <a:buFont typeface="Arial"/>
              <a:buChar char="■"/>
            </a:pPr>
            <a:r>
              <a:rPr lang="en-US" sz="1350">
                <a:solidFill>
                  <a:srgbClr val="3F4245"/>
                </a:solidFill>
                <a:highlight>
                  <a:srgbClr val="FFFFFF"/>
                </a:highlight>
                <a:latin typeface="Arial"/>
                <a:ea typeface="Arial"/>
                <a:cs typeface="Arial"/>
                <a:sym typeface="Arial"/>
              </a:rPr>
              <a:t>eMBB: Enhanced Mobile Broadband</a:t>
            </a:r>
            <a:endParaRPr sz="1400">
              <a:solidFill>
                <a:schemeClr val="dk1"/>
              </a:solidFill>
              <a:latin typeface="Arial"/>
              <a:ea typeface="Arial"/>
              <a:cs typeface="Arial"/>
              <a:sym typeface="Arial"/>
            </a:endParaRPr>
          </a:p>
          <a:p>
            <a:pPr indent="0" lvl="0" marL="457200" rtl="0" algn="just">
              <a:lnSpc>
                <a:spcPct val="115000"/>
              </a:lnSpc>
              <a:spcBef>
                <a:spcPts val="0"/>
              </a:spcBef>
              <a:spcAft>
                <a:spcPts val="0"/>
              </a:spcAft>
              <a:buNone/>
            </a:pPr>
            <a:r>
              <a:t/>
            </a:r>
            <a:endParaRPr sz="1000">
              <a:solidFill>
                <a:schemeClr val="dk1"/>
              </a:solidFill>
              <a:latin typeface="Arial"/>
              <a:ea typeface="Arial"/>
              <a:cs typeface="Arial"/>
              <a:sym typeface="Arial"/>
            </a:endParaRPr>
          </a:p>
          <a:p>
            <a:pPr indent="-381000" lvl="0" marL="457200" rtl="0" algn="just">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IoT </a:t>
            </a:r>
            <a:r>
              <a:rPr lang="en-US" sz="2400">
                <a:solidFill>
                  <a:schemeClr val="dk1"/>
                </a:solidFill>
                <a:latin typeface="Arial"/>
                <a:ea typeface="Arial"/>
                <a:cs typeface="Arial"/>
                <a:sym typeface="Arial"/>
              </a:rPr>
              <a:t>Application Support</a:t>
            </a:r>
            <a:endParaRPr sz="2400">
              <a:solidFill>
                <a:schemeClr val="dk1"/>
              </a:solidFill>
              <a:latin typeface="Arial"/>
              <a:ea typeface="Arial"/>
              <a:cs typeface="Arial"/>
              <a:sym typeface="Arial"/>
            </a:endParaRPr>
          </a:p>
          <a:p>
            <a:pPr indent="-317500" lvl="1" marL="914400" rtl="0" algn="l">
              <a:lnSpc>
                <a:spcPct val="160000"/>
              </a:lnSpc>
              <a:spcBef>
                <a:spcPts val="0"/>
              </a:spcBef>
              <a:spcAft>
                <a:spcPts val="0"/>
              </a:spcAft>
              <a:buClr>
                <a:schemeClr val="dk1"/>
              </a:buClr>
              <a:buSzPts val="1400"/>
              <a:buFont typeface="Arial"/>
              <a:buChar char="○"/>
            </a:pPr>
            <a:r>
              <a:rPr lang="en-US" sz="1400">
                <a:solidFill>
                  <a:schemeClr val="dk1"/>
                </a:solidFill>
                <a:highlight>
                  <a:srgbClr val="FFFFFF"/>
                </a:highlight>
                <a:latin typeface="Arial"/>
                <a:ea typeface="Arial"/>
                <a:cs typeface="Arial"/>
                <a:sym typeface="Arial"/>
              </a:rPr>
              <a:t>In-Vehicle Infotainment, smart city, smart hospital, Smart Grid Automation</a:t>
            </a:r>
            <a:endParaRPr sz="1400">
              <a:solidFill>
                <a:schemeClr val="dk1"/>
              </a:solidFill>
              <a:highlight>
                <a:srgbClr val="FFFFFF"/>
              </a:highlight>
              <a:latin typeface="Arial"/>
              <a:ea typeface="Arial"/>
              <a:cs typeface="Arial"/>
              <a:sym typeface="Arial"/>
            </a:endParaRPr>
          </a:p>
          <a:p>
            <a:pPr indent="-381000" lvl="0" marL="457200" rtl="0" algn="just">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Common Core Network</a:t>
            </a:r>
            <a:endParaRPr sz="2400">
              <a:solidFill>
                <a:schemeClr val="dk1"/>
              </a:solidFill>
              <a:latin typeface="Arial"/>
              <a:ea typeface="Arial"/>
              <a:cs typeface="Arial"/>
              <a:sym typeface="Arial"/>
            </a:endParaRPr>
          </a:p>
          <a:p>
            <a:pPr indent="-317500" lvl="1" marL="914400" rtl="0" algn="just">
              <a:lnSpc>
                <a:spcPct val="115000"/>
              </a:lnSpc>
              <a:spcBef>
                <a:spcPts val="0"/>
              </a:spcBef>
              <a:spcAft>
                <a:spcPts val="0"/>
              </a:spcAft>
              <a:buClr>
                <a:schemeClr val="dk1"/>
              </a:buClr>
              <a:buSzPts val="1400"/>
              <a:buFont typeface="Arial"/>
              <a:buChar char="○"/>
            </a:pPr>
            <a:r>
              <a:rPr lang="en-US" sz="1400">
                <a:solidFill>
                  <a:srgbClr val="444444"/>
                </a:solidFill>
                <a:highlight>
                  <a:srgbClr val="FFFFFF"/>
                </a:highlight>
                <a:latin typeface="Arial"/>
                <a:ea typeface="Arial"/>
                <a:cs typeface="Arial"/>
                <a:sym typeface="Arial"/>
              </a:rPr>
              <a:t>Generalised 5G Core Network to operate with different Access Networks</a:t>
            </a:r>
            <a:endParaRPr sz="1400">
              <a:solidFill>
                <a:schemeClr val="dk1"/>
              </a:solidFill>
              <a:latin typeface="Arial"/>
              <a:ea typeface="Arial"/>
              <a:cs typeface="Arial"/>
              <a:sym typeface="Arial"/>
            </a:endParaRPr>
          </a:p>
          <a:p>
            <a:pPr indent="0" lvl="0" marL="457200" rtl="0" algn="just">
              <a:lnSpc>
                <a:spcPct val="115000"/>
              </a:lnSpc>
              <a:spcBef>
                <a:spcPts val="0"/>
              </a:spcBef>
              <a:spcAft>
                <a:spcPts val="0"/>
              </a:spcAft>
              <a:buNone/>
            </a:pPr>
            <a:r>
              <a:t/>
            </a:r>
            <a:endParaRPr sz="1400">
              <a:solidFill>
                <a:schemeClr val="dk1"/>
              </a:solidFill>
              <a:latin typeface="Arial"/>
              <a:ea typeface="Arial"/>
              <a:cs typeface="Arial"/>
              <a:sym typeface="Arial"/>
            </a:endParaRPr>
          </a:p>
          <a:p>
            <a:pPr indent="0" lvl="0" marL="0" rtl="0" algn="just">
              <a:lnSpc>
                <a:spcPct val="115000"/>
              </a:lnSpc>
              <a:spcBef>
                <a:spcPts val="0"/>
              </a:spcBef>
              <a:spcAft>
                <a:spcPts val="0"/>
              </a:spcAft>
              <a:buNone/>
            </a:pPr>
            <a:r>
              <a:t/>
            </a:r>
            <a:endParaRPr sz="1000">
              <a:solidFill>
                <a:schemeClr val="dk1"/>
              </a:solidFill>
              <a:latin typeface="Arial"/>
              <a:ea typeface="Arial"/>
              <a:cs typeface="Arial"/>
              <a:sym typeface="Arial"/>
            </a:endParaRPr>
          </a:p>
          <a:p>
            <a:pPr indent="0" lvl="0" marL="0" rtl="0" algn="just">
              <a:lnSpc>
                <a:spcPct val="90000"/>
              </a:lnSpc>
              <a:spcBef>
                <a:spcPts val="1200"/>
              </a:spcBef>
              <a:spcAft>
                <a:spcPts val="0"/>
              </a:spcAft>
              <a:buSzPts val="3200"/>
              <a:buNone/>
            </a:pPr>
            <a:r>
              <a:t/>
            </a:r>
            <a:endParaRPr sz="3500"/>
          </a:p>
          <a:p>
            <a:pPr indent="0" lvl="0" marL="91440" rtl="0" algn="l">
              <a:lnSpc>
                <a:spcPct val="90000"/>
              </a:lnSpc>
              <a:spcBef>
                <a:spcPts val="1600"/>
              </a:spcBef>
              <a:spcAft>
                <a:spcPts val="0"/>
              </a:spcAft>
              <a:buSzPts val="3200"/>
              <a:buNone/>
            </a:pPr>
            <a:r>
              <a:t/>
            </a:r>
            <a:endParaRPr/>
          </a:p>
        </p:txBody>
      </p:sp>
      <p:sp>
        <p:nvSpPr>
          <p:cNvPr id="126" name="Google Shape;126;p3"/>
          <p:cNvSpPr txBox="1"/>
          <p:nvPr>
            <p:ph idx="10" type="dt"/>
          </p:nvPr>
        </p:nvSpPr>
        <p:spPr>
          <a:xfrm>
            <a:off x="182875" y="6395237"/>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solidFill>
                  <a:schemeClr val="lt1"/>
                </a:solidFill>
                <a:latin typeface="Arial"/>
                <a:ea typeface="Arial"/>
                <a:cs typeface="Arial"/>
                <a:sym typeface="Arial"/>
              </a:rPr>
              <a:t>09 March, 2020</a:t>
            </a:r>
            <a:endParaRPr>
              <a:solidFill>
                <a:schemeClr val="lt1"/>
              </a:solidFill>
              <a:latin typeface="Arial"/>
              <a:ea typeface="Arial"/>
              <a:cs typeface="Arial"/>
              <a:sym typeface="Arial"/>
            </a:endParaRPr>
          </a:p>
        </p:txBody>
      </p:sp>
      <p:sp>
        <p:nvSpPr>
          <p:cNvPr id="127" name="Google Shape;127;p3"/>
          <p:cNvSpPr txBox="1"/>
          <p:nvPr>
            <p:ph idx="11" type="ftr"/>
          </p:nvPr>
        </p:nvSpPr>
        <p:spPr>
          <a:xfrm>
            <a:off x="2655147" y="6395237"/>
            <a:ext cx="799835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t/>
            </a:r>
            <a:endParaRPr>
              <a:solidFill>
                <a:schemeClr val="lt1"/>
              </a:solidFill>
            </a:endParaRPr>
          </a:p>
          <a:p>
            <a:pPr indent="0" lvl="0" marL="0" rtl="0" algn="ctr">
              <a:lnSpc>
                <a:spcPct val="100000"/>
              </a:lnSpc>
              <a:spcBef>
                <a:spcPts val="0"/>
              </a:spcBef>
              <a:spcAft>
                <a:spcPts val="0"/>
              </a:spcAft>
              <a:buClr>
                <a:schemeClr val="dk1"/>
              </a:buClr>
              <a:buSzPts val="1100"/>
              <a:buFont typeface="Arial"/>
              <a:buNone/>
            </a:pPr>
            <a:r>
              <a:rPr lang="en-US">
                <a:solidFill>
                  <a:schemeClr val="lt1"/>
                </a:solidFill>
              </a:rPr>
              <a:t>5G IP-Core Network Planning and Optimization</a:t>
            </a:r>
            <a:endParaRPr>
              <a:solidFill>
                <a:schemeClr val="lt1"/>
              </a:solidFill>
            </a:endParaRPr>
          </a:p>
          <a:p>
            <a:pPr indent="0" lvl="0" marL="0" rtl="0" algn="ctr">
              <a:lnSpc>
                <a:spcPct val="100000"/>
              </a:lnSpc>
              <a:spcBef>
                <a:spcPts val="0"/>
              </a:spcBef>
              <a:spcAft>
                <a:spcPts val="0"/>
              </a:spcAft>
              <a:buSzPts val="1400"/>
              <a:buNone/>
            </a:pPr>
            <a:r>
              <a:t/>
            </a:r>
            <a:endParaRPr>
              <a:solidFill>
                <a:schemeClr val="lt1"/>
              </a:solidFill>
            </a:endParaRPr>
          </a:p>
        </p:txBody>
      </p:sp>
      <p:sp>
        <p:nvSpPr>
          <p:cNvPr id="128" name="Google Shape;128;p3"/>
          <p:cNvSpPr txBox="1"/>
          <p:nvPr>
            <p:ph idx="12" type="sldNum"/>
          </p:nvPr>
        </p:nvSpPr>
        <p:spPr>
          <a:xfrm>
            <a:off x="10653499" y="6395237"/>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a:t>‹#›</a:t>
            </a:fld>
            <a:r>
              <a:rPr lang="en-US"/>
              <a:t>/</a:t>
            </a:r>
            <a:r>
              <a:rPr lang="en-US"/>
              <a:t>13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g7937b89539_0_12"/>
          <p:cNvSpPr txBox="1"/>
          <p:nvPr>
            <p:ph type="title"/>
          </p:nvPr>
        </p:nvSpPr>
        <p:spPr>
          <a:xfrm>
            <a:off x="1097280" y="286603"/>
            <a:ext cx="10058400" cy="7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a:t>Network Requirement</a:t>
            </a:r>
            <a:endParaRPr b="1"/>
          </a:p>
          <a:p>
            <a:pPr indent="0" lvl="0" marL="0" rtl="0" algn="l">
              <a:lnSpc>
                <a:spcPct val="115000"/>
              </a:lnSpc>
              <a:spcBef>
                <a:spcPts val="1700"/>
              </a:spcBef>
              <a:spcAft>
                <a:spcPts val="0"/>
              </a:spcAft>
              <a:buClr>
                <a:schemeClr val="dk1"/>
              </a:buClr>
              <a:buSzPts val="1100"/>
              <a:buFont typeface="Arial"/>
              <a:buNone/>
            </a:pPr>
            <a:r>
              <a:t/>
            </a:r>
            <a:endParaRPr b="1"/>
          </a:p>
          <a:p>
            <a:pPr indent="0" lvl="0" marL="0" rtl="0" algn="l">
              <a:lnSpc>
                <a:spcPct val="85000"/>
              </a:lnSpc>
              <a:spcBef>
                <a:spcPts val="1700"/>
              </a:spcBef>
              <a:spcAft>
                <a:spcPts val="0"/>
              </a:spcAft>
              <a:buClr>
                <a:srgbClr val="3F3F3F"/>
              </a:buClr>
              <a:buSzPts val="4000"/>
              <a:buFont typeface="Calibri"/>
              <a:buNone/>
            </a:pPr>
            <a:r>
              <a:t/>
            </a:r>
            <a:endParaRPr b="1"/>
          </a:p>
        </p:txBody>
      </p:sp>
      <p:sp>
        <p:nvSpPr>
          <p:cNvPr id="134" name="Google Shape;134;g7937b89539_0_12"/>
          <p:cNvSpPr txBox="1"/>
          <p:nvPr>
            <p:ph idx="1" type="body"/>
          </p:nvPr>
        </p:nvSpPr>
        <p:spPr>
          <a:xfrm>
            <a:off x="1066800" y="1011550"/>
            <a:ext cx="10058400" cy="5055600"/>
          </a:xfrm>
          <a:prstGeom prst="rect">
            <a:avLst/>
          </a:prstGeom>
          <a:noFill/>
          <a:ln>
            <a:noFill/>
          </a:ln>
        </p:spPr>
        <p:txBody>
          <a:bodyPr anchorCtr="0" anchor="t" bIns="45700" lIns="0" spcFirstLastPara="1" rIns="0" wrap="square" tIns="45700">
            <a:noAutofit/>
          </a:bodyPr>
          <a:lstStyle/>
          <a:p>
            <a:pPr indent="-381000" lvl="0" marL="457200" rtl="0" algn="just">
              <a:lnSpc>
                <a:spcPct val="115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Operating </a:t>
            </a:r>
            <a:r>
              <a:rPr lang="en-US" sz="2400">
                <a:solidFill>
                  <a:schemeClr val="dk1"/>
                </a:solidFill>
                <a:latin typeface="Arial"/>
                <a:ea typeface="Arial"/>
                <a:cs typeface="Arial"/>
                <a:sym typeface="Arial"/>
              </a:rPr>
              <a:t>System</a:t>
            </a:r>
            <a:r>
              <a:rPr lang="en-US" sz="2400">
                <a:solidFill>
                  <a:schemeClr val="dk1"/>
                </a:solidFill>
                <a:latin typeface="Arial"/>
                <a:ea typeface="Arial"/>
                <a:cs typeface="Arial"/>
                <a:sym typeface="Arial"/>
              </a:rPr>
              <a:t> : Windows 10</a:t>
            </a:r>
            <a:endParaRPr sz="2400">
              <a:solidFill>
                <a:schemeClr val="dk1"/>
              </a:solidFill>
              <a:latin typeface="Arial"/>
              <a:ea typeface="Arial"/>
              <a:cs typeface="Arial"/>
              <a:sym typeface="Arial"/>
            </a:endParaRPr>
          </a:p>
          <a:p>
            <a:pPr indent="-381000" lvl="0" marL="457200" rtl="0" algn="just">
              <a:lnSpc>
                <a:spcPct val="115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Simulator : Huawei Versatile Routing Platform Software</a:t>
            </a:r>
            <a:endParaRPr sz="2400">
              <a:solidFill>
                <a:schemeClr val="dk1"/>
              </a:solidFill>
              <a:latin typeface="Arial"/>
              <a:ea typeface="Arial"/>
              <a:cs typeface="Arial"/>
              <a:sym typeface="Arial"/>
            </a:endParaRPr>
          </a:p>
          <a:p>
            <a:pPr indent="457200" lvl="0" marL="1371600" rtl="0" algn="just">
              <a:lnSpc>
                <a:spcPct val="115000"/>
              </a:lnSpc>
              <a:spcBef>
                <a:spcPts val="1200"/>
              </a:spcBef>
              <a:spcAft>
                <a:spcPts val="0"/>
              </a:spcAft>
              <a:buNone/>
            </a:pPr>
            <a:r>
              <a:rPr lang="en-US" sz="2400">
                <a:solidFill>
                  <a:schemeClr val="dk1"/>
                </a:solidFill>
                <a:latin typeface="Arial"/>
                <a:ea typeface="Arial"/>
                <a:cs typeface="Arial"/>
                <a:sym typeface="Arial"/>
              </a:rPr>
              <a:t>VRP (R) software, Version 5.110 (eNSP V100R001C00)</a:t>
            </a:r>
            <a:endParaRPr sz="2400">
              <a:solidFill>
                <a:schemeClr val="dk1"/>
              </a:solidFill>
              <a:latin typeface="Arial"/>
              <a:ea typeface="Arial"/>
              <a:cs typeface="Arial"/>
              <a:sym typeface="Arial"/>
            </a:endParaRPr>
          </a:p>
          <a:p>
            <a:pPr indent="-381000" lvl="0" marL="457200" rtl="0" algn="just">
              <a:lnSpc>
                <a:spcPct val="115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Network Device: Routers-AR1220-S</a:t>
            </a:r>
            <a:endParaRPr sz="2400">
              <a:solidFill>
                <a:schemeClr val="dk1"/>
              </a:solidFill>
              <a:latin typeface="Arial"/>
              <a:ea typeface="Arial"/>
              <a:cs typeface="Arial"/>
              <a:sym typeface="Arial"/>
            </a:endParaRPr>
          </a:p>
          <a:p>
            <a:pPr indent="-381000" lvl="0" marL="457200" rtl="0" algn="just">
              <a:lnSpc>
                <a:spcPct val="115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Protocol: IS-IS, BGP, MPLS</a:t>
            </a:r>
            <a:endParaRPr sz="2400">
              <a:solidFill>
                <a:schemeClr val="dk1"/>
              </a:solidFill>
              <a:latin typeface="Arial"/>
              <a:ea typeface="Arial"/>
              <a:cs typeface="Arial"/>
              <a:sym typeface="Arial"/>
            </a:endParaRPr>
          </a:p>
          <a:p>
            <a:pPr indent="-381000" lvl="0" marL="457200" rtl="0" algn="just">
              <a:lnSpc>
                <a:spcPct val="115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Core Service </a:t>
            </a:r>
            <a:r>
              <a:rPr lang="en-US" sz="2400">
                <a:solidFill>
                  <a:schemeClr val="dk1"/>
                </a:solidFill>
                <a:latin typeface="Arial"/>
                <a:ea typeface="Arial"/>
                <a:cs typeface="Arial"/>
                <a:sym typeface="Arial"/>
              </a:rPr>
              <a:t>(Source): 5G OTN,  g-NodeB, IoT Gateway (EDGE/FOG)</a:t>
            </a:r>
            <a:endParaRPr sz="2400">
              <a:solidFill>
                <a:schemeClr val="dk1"/>
              </a:solidFill>
              <a:latin typeface="Arial"/>
              <a:ea typeface="Arial"/>
              <a:cs typeface="Arial"/>
              <a:sym typeface="Arial"/>
            </a:endParaRPr>
          </a:p>
          <a:p>
            <a:pPr indent="-381000" lvl="0" marL="457200" rtl="0" algn="just">
              <a:lnSpc>
                <a:spcPct val="115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Core Service Node (Destination): Billing Server, 5G-RNC, Cloud Server </a:t>
            </a:r>
            <a:endParaRPr sz="2400">
              <a:solidFill>
                <a:schemeClr val="dk1"/>
              </a:solidFill>
              <a:latin typeface="Arial"/>
              <a:ea typeface="Arial"/>
              <a:cs typeface="Arial"/>
              <a:sym typeface="Arial"/>
            </a:endParaRPr>
          </a:p>
        </p:txBody>
      </p:sp>
      <p:sp>
        <p:nvSpPr>
          <p:cNvPr id="135" name="Google Shape;135;g7937b89539_0_12"/>
          <p:cNvSpPr txBox="1"/>
          <p:nvPr>
            <p:ph idx="10" type="dt"/>
          </p:nvPr>
        </p:nvSpPr>
        <p:spPr>
          <a:xfrm>
            <a:off x="182875" y="6395237"/>
            <a:ext cx="2472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solidFill>
                  <a:schemeClr val="lt1"/>
                </a:solidFill>
                <a:latin typeface="Arial"/>
                <a:ea typeface="Arial"/>
                <a:cs typeface="Arial"/>
                <a:sym typeface="Arial"/>
              </a:rPr>
              <a:t>09 March, 2020</a:t>
            </a:r>
            <a:endParaRPr>
              <a:solidFill>
                <a:schemeClr val="lt1"/>
              </a:solidFill>
              <a:latin typeface="Arial"/>
              <a:ea typeface="Arial"/>
              <a:cs typeface="Arial"/>
              <a:sym typeface="Arial"/>
            </a:endParaRPr>
          </a:p>
        </p:txBody>
      </p:sp>
      <p:sp>
        <p:nvSpPr>
          <p:cNvPr id="136" name="Google Shape;136;g7937b89539_0_12"/>
          <p:cNvSpPr txBox="1"/>
          <p:nvPr>
            <p:ph idx="11" type="ftr"/>
          </p:nvPr>
        </p:nvSpPr>
        <p:spPr>
          <a:xfrm>
            <a:off x="2655147" y="6395237"/>
            <a:ext cx="7998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t/>
            </a:r>
            <a:endParaRPr>
              <a:solidFill>
                <a:schemeClr val="lt1"/>
              </a:solidFill>
            </a:endParaRPr>
          </a:p>
          <a:p>
            <a:pPr indent="0" lvl="0" marL="0" rtl="0" algn="ctr">
              <a:lnSpc>
                <a:spcPct val="100000"/>
              </a:lnSpc>
              <a:spcBef>
                <a:spcPts val="0"/>
              </a:spcBef>
              <a:spcAft>
                <a:spcPts val="0"/>
              </a:spcAft>
              <a:buClr>
                <a:schemeClr val="dk1"/>
              </a:buClr>
              <a:buSzPts val="1100"/>
              <a:buFont typeface="Arial"/>
              <a:buNone/>
            </a:pPr>
            <a:r>
              <a:rPr lang="en-US">
                <a:solidFill>
                  <a:schemeClr val="lt1"/>
                </a:solidFill>
              </a:rPr>
              <a:t>5G IP-Core Network Planning and Optimization</a:t>
            </a:r>
            <a:endParaRPr>
              <a:solidFill>
                <a:schemeClr val="lt1"/>
              </a:solidFill>
            </a:endParaRPr>
          </a:p>
          <a:p>
            <a:pPr indent="0" lvl="0" marL="0" rtl="0" algn="ctr">
              <a:lnSpc>
                <a:spcPct val="100000"/>
              </a:lnSpc>
              <a:spcBef>
                <a:spcPts val="0"/>
              </a:spcBef>
              <a:spcAft>
                <a:spcPts val="0"/>
              </a:spcAft>
              <a:buSzPts val="1400"/>
              <a:buNone/>
            </a:pPr>
            <a:r>
              <a:t/>
            </a:r>
            <a:endParaRPr>
              <a:solidFill>
                <a:schemeClr val="lt1"/>
              </a:solidFill>
            </a:endParaRPr>
          </a:p>
        </p:txBody>
      </p:sp>
      <p:sp>
        <p:nvSpPr>
          <p:cNvPr id="137" name="Google Shape;137;g7937b89539_0_12"/>
          <p:cNvSpPr txBox="1"/>
          <p:nvPr>
            <p:ph idx="12" type="sldNum"/>
          </p:nvPr>
        </p:nvSpPr>
        <p:spPr>
          <a:xfrm>
            <a:off x="10653499" y="6395237"/>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a:t>‹#›</a:t>
            </a:fld>
            <a:r>
              <a:rPr lang="en-US"/>
              <a:t>/</a:t>
            </a:r>
            <a:r>
              <a:rPr lang="en-US"/>
              <a:t>13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g7937b89539_0_25"/>
          <p:cNvSpPr txBox="1"/>
          <p:nvPr>
            <p:ph type="title"/>
          </p:nvPr>
        </p:nvSpPr>
        <p:spPr>
          <a:xfrm>
            <a:off x="1097280" y="286603"/>
            <a:ext cx="10058400" cy="7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a:t>Topology Diagram</a:t>
            </a:r>
            <a:endParaRPr b="1"/>
          </a:p>
          <a:p>
            <a:pPr indent="0" lvl="0" marL="0" rtl="0" algn="l">
              <a:lnSpc>
                <a:spcPct val="115000"/>
              </a:lnSpc>
              <a:spcBef>
                <a:spcPts val="1700"/>
              </a:spcBef>
              <a:spcAft>
                <a:spcPts val="0"/>
              </a:spcAft>
              <a:buClr>
                <a:schemeClr val="dk1"/>
              </a:buClr>
              <a:buSzPts val="1100"/>
              <a:buFont typeface="Arial"/>
              <a:buNone/>
            </a:pPr>
            <a:r>
              <a:t/>
            </a:r>
            <a:endParaRPr b="1"/>
          </a:p>
          <a:p>
            <a:pPr indent="0" lvl="0" marL="0" rtl="0" algn="l">
              <a:lnSpc>
                <a:spcPct val="85000"/>
              </a:lnSpc>
              <a:spcBef>
                <a:spcPts val="1700"/>
              </a:spcBef>
              <a:spcAft>
                <a:spcPts val="0"/>
              </a:spcAft>
              <a:buClr>
                <a:srgbClr val="3F3F3F"/>
              </a:buClr>
              <a:buSzPts val="4000"/>
              <a:buFont typeface="Calibri"/>
              <a:buNone/>
            </a:pPr>
            <a:r>
              <a:t/>
            </a:r>
            <a:endParaRPr b="1"/>
          </a:p>
        </p:txBody>
      </p:sp>
      <p:sp>
        <p:nvSpPr>
          <p:cNvPr id="143" name="Google Shape;143;g7937b89539_0_25"/>
          <p:cNvSpPr txBox="1"/>
          <p:nvPr>
            <p:ph idx="1" type="body"/>
          </p:nvPr>
        </p:nvSpPr>
        <p:spPr>
          <a:xfrm>
            <a:off x="1066800" y="1163958"/>
            <a:ext cx="10058400" cy="4696500"/>
          </a:xfrm>
          <a:prstGeom prst="rect">
            <a:avLst/>
          </a:prstGeom>
          <a:noFill/>
          <a:ln>
            <a:noFill/>
          </a:ln>
        </p:spPr>
        <p:txBody>
          <a:bodyPr anchorCtr="0" anchor="t" bIns="45700" lIns="0" spcFirstLastPara="1" rIns="0" wrap="square" tIns="45700">
            <a:noAutofit/>
          </a:bodyPr>
          <a:lstStyle/>
          <a:p>
            <a:pPr indent="0" lvl="0" marL="457200" rtl="0" algn="just">
              <a:lnSpc>
                <a:spcPct val="115000"/>
              </a:lnSpc>
              <a:spcBef>
                <a:spcPts val="0"/>
              </a:spcBef>
              <a:spcAft>
                <a:spcPts val="0"/>
              </a:spcAft>
              <a:buNone/>
            </a:pPr>
            <a:r>
              <a:t/>
            </a:r>
            <a:endParaRPr/>
          </a:p>
        </p:txBody>
      </p:sp>
      <p:sp>
        <p:nvSpPr>
          <p:cNvPr id="144" name="Google Shape;144;g7937b89539_0_25"/>
          <p:cNvSpPr txBox="1"/>
          <p:nvPr>
            <p:ph idx="10" type="dt"/>
          </p:nvPr>
        </p:nvSpPr>
        <p:spPr>
          <a:xfrm>
            <a:off x="182875" y="6395237"/>
            <a:ext cx="2472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solidFill>
                  <a:schemeClr val="lt1"/>
                </a:solidFill>
                <a:latin typeface="Arial"/>
                <a:ea typeface="Arial"/>
                <a:cs typeface="Arial"/>
                <a:sym typeface="Arial"/>
              </a:rPr>
              <a:t>09 March, 2020</a:t>
            </a:r>
            <a:endParaRPr/>
          </a:p>
        </p:txBody>
      </p:sp>
      <p:sp>
        <p:nvSpPr>
          <p:cNvPr id="145" name="Google Shape;145;g7937b89539_0_25"/>
          <p:cNvSpPr txBox="1"/>
          <p:nvPr>
            <p:ph idx="11" type="ftr"/>
          </p:nvPr>
        </p:nvSpPr>
        <p:spPr>
          <a:xfrm>
            <a:off x="2655147" y="6395237"/>
            <a:ext cx="7998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Clr>
                <a:schemeClr val="dk1"/>
              </a:buClr>
              <a:buSzPts val="1100"/>
              <a:buFont typeface="Arial"/>
              <a:buNone/>
            </a:pPr>
            <a:r>
              <a:rPr lang="en-US"/>
              <a:t>5G IP-Core Network Planning and Optimization</a:t>
            </a:r>
            <a:endParaRPr/>
          </a:p>
          <a:p>
            <a:pPr indent="0" lvl="0" marL="0" rtl="0" algn="ctr">
              <a:lnSpc>
                <a:spcPct val="100000"/>
              </a:lnSpc>
              <a:spcBef>
                <a:spcPts val="0"/>
              </a:spcBef>
              <a:spcAft>
                <a:spcPts val="0"/>
              </a:spcAft>
              <a:buSzPts val="1400"/>
              <a:buNone/>
            </a:pPr>
            <a:r>
              <a:t/>
            </a:r>
            <a:endParaRPr/>
          </a:p>
        </p:txBody>
      </p:sp>
      <p:sp>
        <p:nvSpPr>
          <p:cNvPr id="146" name="Google Shape;146;g7937b89539_0_25"/>
          <p:cNvSpPr txBox="1"/>
          <p:nvPr>
            <p:ph idx="12" type="sldNum"/>
          </p:nvPr>
        </p:nvSpPr>
        <p:spPr>
          <a:xfrm>
            <a:off x="10653499" y="6395237"/>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a:t>‹#›</a:t>
            </a:fld>
            <a:r>
              <a:rPr lang="en-US"/>
              <a:t>/</a:t>
            </a:r>
            <a:r>
              <a:rPr lang="en-US"/>
              <a:t>13</a:t>
            </a:r>
            <a:endParaRPr/>
          </a:p>
        </p:txBody>
      </p:sp>
      <p:pic>
        <p:nvPicPr>
          <p:cNvPr id="147" name="Google Shape;147;g7937b89539_0_25"/>
          <p:cNvPicPr preferRelativeResize="0"/>
          <p:nvPr/>
        </p:nvPicPr>
        <p:blipFill>
          <a:blip r:embed="rId3">
            <a:alphaModFix/>
          </a:blip>
          <a:stretch>
            <a:fillRect/>
          </a:stretch>
        </p:blipFill>
        <p:spPr>
          <a:xfrm>
            <a:off x="1066800" y="1043500"/>
            <a:ext cx="10058398" cy="4816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g7937b89539_0_34"/>
          <p:cNvSpPr txBox="1"/>
          <p:nvPr>
            <p:ph type="title"/>
          </p:nvPr>
        </p:nvSpPr>
        <p:spPr>
          <a:xfrm>
            <a:off x="1097280" y="286603"/>
            <a:ext cx="10058400" cy="7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a:t>Network Design</a:t>
            </a:r>
            <a:endParaRPr b="1"/>
          </a:p>
          <a:p>
            <a:pPr indent="0" lvl="0" marL="0" rtl="0" algn="l">
              <a:lnSpc>
                <a:spcPct val="115000"/>
              </a:lnSpc>
              <a:spcBef>
                <a:spcPts val="1700"/>
              </a:spcBef>
              <a:spcAft>
                <a:spcPts val="0"/>
              </a:spcAft>
              <a:buClr>
                <a:schemeClr val="dk1"/>
              </a:buClr>
              <a:buSzPts val="1100"/>
              <a:buFont typeface="Arial"/>
              <a:buNone/>
            </a:pPr>
            <a:r>
              <a:t/>
            </a:r>
            <a:endParaRPr b="1"/>
          </a:p>
          <a:p>
            <a:pPr indent="0" lvl="0" marL="0" rtl="0" algn="l">
              <a:lnSpc>
                <a:spcPct val="115000"/>
              </a:lnSpc>
              <a:spcBef>
                <a:spcPts val="1700"/>
              </a:spcBef>
              <a:spcAft>
                <a:spcPts val="0"/>
              </a:spcAft>
              <a:buClr>
                <a:schemeClr val="dk1"/>
              </a:buClr>
              <a:buSzPts val="1100"/>
              <a:buFont typeface="Arial"/>
              <a:buNone/>
            </a:pPr>
            <a:r>
              <a:t/>
            </a:r>
            <a:endParaRPr b="1"/>
          </a:p>
          <a:p>
            <a:pPr indent="0" lvl="0" marL="0" rtl="0" algn="l">
              <a:lnSpc>
                <a:spcPct val="85000"/>
              </a:lnSpc>
              <a:spcBef>
                <a:spcPts val="1700"/>
              </a:spcBef>
              <a:spcAft>
                <a:spcPts val="0"/>
              </a:spcAft>
              <a:buClr>
                <a:srgbClr val="3F3F3F"/>
              </a:buClr>
              <a:buSzPts val="4000"/>
              <a:buFont typeface="Calibri"/>
              <a:buNone/>
            </a:pPr>
            <a:r>
              <a:t/>
            </a:r>
            <a:endParaRPr b="1"/>
          </a:p>
        </p:txBody>
      </p:sp>
      <p:sp>
        <p:nvSpPr>
          <p:cNvPr id="153" name="Google Shape;153;g7937b89539_0_34"/>
          <p:cNvSpPr txBox="1"/>
          <p:nvPr>
            <p:ph idx="1" type="body"/>
          </p:nvPr>
        </p:nvSpPr>
        <p:spPr>
          <a:xfrm>
            <a:off x="1066800" y="1043500"/>
            <a:ext cx="10058400" cy="5031000"/>
          </a:xfrm>
          <a:prstGeom prst="rect">
            <a:avLst/>
          </a:prstGeom>
          <a:noFill/>
          <a:ln>
            <a:noFill/>
          </a:ln>
        </p:spPr>
        <p:txBody>
          <a:bodyPr anchorCtr="0" anchor="t" bIns="45700" lIns="0" spcFirstLastPara="1" rIns="0" wrap="square" tIns="45700">
            <a:noAutofit/>
          </a:bodyPr>
          <a:lstStyle/>
          <a:p>
            <a:pPr indent="-381000" lvl="0" marL="457200" rtl="0" algn="just">
              <a:lnSpc>
                <a:spcPct val="100000"/>
              </a:lnSpc>
              <a:spcBef>
                <a:spcPts val="1100"/>
              </a:spcBef>
              <a:spcAft>
                <a:spcPts val="0"/>
              </a:spcAft>
              <a:buClr>
                <a:srgbClr val="494949"/>
              </a:buClr>
              <a:buSzPts val="2400"/>
              <a:buFont typeface="Arial"/>
              <a:buChar char="●"/>
            </a:pPr>
            <a:r>
              <a:rPr lang="en-US" sz="2400">
                <a:solidFill>
                  <a:srgbClr val="494949"/>
                </a:solidFill>
                <a:highlight>
                  <a:srgbClr val="FFFFFF"/>
                </a:highlight>
                <a:latin typeface="Arial"/>
                <a:ea typeface="Arial"/>
                <a:cs typeface="Arial"/>
                <a:sym typeface="Arial"/>
              </a:rPr>
              <a:t>We proposed hierarchical architecture H-VPN solution for 5G network consist of an access layer, an aggregation layer, and a core layer. </a:t>
            </a:r>
            <a:endParaRPr sz="2400">
              <a:solidFill>
                <a:srgbClr val="494949"/>
              </a:solidFill>
              <a:highlight>
                <a:srgbClr val="FFFFFF"/>
              </a:highlight>
              <a:latin typeface="Arial"/>
              <a:ea typeface="Arial"/>
              <a:cs typeface="Arial"/>
              <a:sym typeface="Arial"/>
            </a:endParaRPr>
          </a:p>
          <a:p>
            <a:pPr indent="-381000" lvl="0" marL="457200" rtl="0" algn="just">
              <a:lnSpc>
                <a:spcPct val="100000"/>
              </a:lnSpc>
              <a:spcBef>
                <a:spcPts val="1000"/>
              </a:spcBef>
              <a:spcAft>
                <a:spcPts val="0"/>
              </a:spcAft>
              <a:buClr>
                <a:srgbClr val="494949"/>
              </a:buClr>
              <a:buSzPts val="2400"/>
              <a:buFont typeface="Arial"/>
              <a:buChar char="●"/>
            </a:pPr>
            <a:r>
              <a:rPr lang="en-US" sz="2400">
                <a:solidFill>
                  <a:srgbClr val="494949"/>
                </a:solidFill>
                <a:highlight>
                  <a:srgbClr val="FFFFFF"/>
                </a:highlight>
                <a:latin typeface="Arial"/>
                <a:ea typeface="Arial"/>
                <a:cs typeface="Arial"/>
                <a:sym typeface="Arial"/>
              </a:rPr>
              <a:t>A BGP/MPLS IP-VPN network in a hierarchical structure assists with this conversion process.</a:t>
            </a:r>
            <a:endParaRPr sz="2400">
              <a:solidFill>
                <a:srgbClr val="494949"/>
              </a:solidFill>
              <a:highlight>
                <a:srgbClr val="FFFFFF"/>
              </a:highlight>
              <a:latin typeface="Arial"/>
              <a:ea typeface="Arial"/>
              <a:cs typeface="Arial"/>
              <a:sym typeface="Arial"/>
            </a:endParaRPr>
          </a:p>
          <a:p>
            <a:pPr indent="-381000" lvl="0" marL="457200" rtl="0" algn="just">
              <a:lnSpc>
                <a:spcPct val="100000"/>
              </a:lnSpc>
              <a:spcBef>
                <a:spcPts val="1000"/>
              </a:spcBef>
              <a:spcAft>
                <a:spcPts val="0"/>
              </a:spcAft>
              <a:buClr>
                <a:srgbClr val="494949"/>
              </a:buClr>
              <a:buSzPts val="2400"/>
              <a:buFont typeface="Arial"/>
              <a:buChar char="●"/>
            </a:pPr>
            <a:r>
              <a:rPr lang="en-US" sz="2400">
                <a:solidFill>
                  <a:srgbClr val="494949"/>
                </a:solidFill>
                <a:highlight>
                  <a:srgbClr val="FFFFFF"/>
                </a:highlight>
                <a:latin typeface="Arial"/>
                <a:ea typeface="Arial"/>
                <a:cs typeface="Arial"/>
                <a:sym typeface="Arial"/>
              </a:rPr>
              <a:t>The H-VPN solution distributes the functions of one PE to multiple PEs. These PEs playing different roles and form a hierarchical architecture. </a:t>
            </a:r>
            <a:endParaRPr sz="2400">
              <a:solidFill>
                <a:srgbClr val="494949"/>
              </a:solidFill>
              <a:highlight>
                <a:srgbClr val="FFFFFF"/>
              </a:highlight>
              <a:latin typeface="Arial"/>
              <a:ea typeface="Arial"/>
              <a:cs typeface="Arial"/>
              <a:sym typeface="Arial"/>
            </a:endParaRPr>
          </a:p>
          <a:p>
            <a:pPr indent="-381000" lvl="0" marL="457200" rtl="0" algn="just">
              <a:lnSpc>
                <a:spcPct val="100000"/>
              </a:lnSpc>
              <a:spcBef>
                <a:spcPts val="1000"/>
              </a:spcBef>
              <a:spcAft>
                <a:spcPts val="0"/>
              </a:spcAft>
              <a:buClr>
                <a:srgbClr val="494949"/>
              </a:buClr>
              <a:buSzPts val="2400"/>
              <a:buFont typeface="Arial"/>
              <a:buChar char="●"/>
            </a:pPr>
            <a:r>
              <a:rPr lang="en-US" sz="2400">
                <a:solidFill>
                  <a:srgbClr val="494949"/>
                </a:solidFill>
                <a:highlight>
                  <a:srgbClr val="FFFFFF"/>
                </a:highlight>
                <a:latin typeface="Arial"/>
                <a:ea typeface="Arial"/>
                <a:cs typeface="Arial"/>
                <a:sym typeface="Arial"/>
              </a:rPr>
              <a:t>H-VPN networking provides the following benefits:</a:t>
            </a:r>
            <a:endParaRPr sz="2400">
              <a:solidFill>
                <a:srgbClr val="494949"/>
              </a:solidFill>
              <a:highlight>
                <a:srgbClr val="FFFFFF"/>
              </a:highlight>
              <a:latin typeface="Arial"/>
              <a:ea typeface="Arial"/>
              <a:cs typeface="Arial"/>
              <a:sym typeface="Arial"/>
            </a:endParaRPr>
          </a:p>
          <a:p>
            <a:pPr indent="-381000" lvl="1" marL="914400" marR="0" rtl="0" algn="just">
              <a:lnSpc>
                <a:spcPct val="100000"/>
              </a:lnSpc>
              <a:spcBef>
                <a:spcPts val="1000"/>
              </a:spcBef>
              <a:spcAft>
                <a:spcPts val="0"/>
              </a:spcAft>
              <a:buClr>
                <a:srgbClr val="494949"/>
              </a:buClr>
              <a:buSzPts val="2400"/>
              <a:buFont typeface="Arial"/>
              <a:buChar char="○"/>
            </a:pPr>
            <a:r>
              <a:rPr lang="en-US" sz="2400">
                <a:solidFill>
                  <a:srgbClr val="494949"/>
                </a:solidFill>
                <a:highlight>
                  <a:srgbClr val="FFFFFF"/>
                </a:highlight>
                <a:latin typeface="Arial"/>
                <a:ea typeface="Arial"/>
                <a:cs typeface="Arial"/>
                <a:sym typeface="Arial"/>
              </a:rPr>
              <a:t>Flexible expandability</a:t>
            </a:r>
            <a:endParaRPr sz="2400">
              <a:solidFill>
                <a:srgbClr val="494949"/>
              </a:solidFill>
              <a:highlight>
                <a:srgbClr val="FFFFFF"/>
              </a:highlight>
              <a:latin typeface="Arial"/>
              <a:ea typeface="Arial"/>
              <a:cs typeface="Arial"/>
              <a:sym typeface="Arial"/>
            </a:endParaRPr>
          </a:p>
          <a:p>
            <a:pPr indent="-381000" lvl="1" marL="914400" marR="0" rtl="0" algn="just">
              <a:lnSpc>
                <a:spcPct val="100000"/>
              </a:lnSpc>
              <a:spcBef>
                <a:spcPts val="0"/>
              </a:spcBef>
              <a:spcAft>
                <a:spcPts val="0"/>
              </a:spcAft>
              <a:buClr>
                <a:srgbClr val="494949"/>
              </a:buClr>
              <a:buSzPts val="2400"/>
              <a:buFont typeface="Arial"/>
              <a:buChar char="○"/>
            </a:pPr>
            <a:r>
              <a:rPr lang="en-US" sz="2400">
                <a:solidFill>
                  <a:srgbClr val="494949"/>
                </a:solidFill>
                <a:highlight>
                  <a:srgbClr val="FFFFFF"/>
                </a:highlight>
                <a:latin typeface="Arial"/>
                <a:ea typeface="Arial"/>
                <a:cs typeface="Arial"/>
                <a:sym typeface="Arial"/>
              </a:rPr>
              <a:t>Reduced interface resource requirements</a:t>
            </a:r>
            <a:endParaRPr sz="2400">
              <a:solidFill>
                <a:srgbClr val="494949"/>
              </a:solidFill>
              <a:highlight>
                <a:srgbClr val="FFFFFF"/>
              </a:highlight>
              <a:latin typeface="Arial"/>
              <a:ea typeface="Arial"/>
              <a:cs typeface="Arial"/>
              <a:sym typeface="Arial"/>
            </a:endParaRPr>
          </a:p>
          <a:p>
            <a:pPr indent="-381000" lvl="1" marL="914400" marR="0" rtl="0" algn="just">
              <a:lnSpc>
                <a:spcPct val="100000"/>
              </a:lnSpc>
              <a:spcBef>
                <a:spcPts val="0"/>
              </a:spcBef>
              <a:spcAft>
                <a:spcPts val="0"/>
              </a:spcAft>
              <a:buClr>
                <a:srgbClr val="494949"/>
              </a:buClr>
              <a:buSzPts val="2400"/>
              <a:buFont typeface="Arial"/>
              <a:buChar char="○"/>
            </a:pPr>
            <a:r>
              <a:rPr lang="en-US" sz="2400">
                <a:solidFill>
                  <a:srgbClr val="494949"/>
                </a:solidFill>
                <a:highlight>
                  <a:srgbClr val="FFFFFF"/>
                </a:highlight>
                <a:latin typeface="Arial"/>
                <a:ea typeface="Arial"/>
                <a:cs typeface="Arial"/>
                <a:sym typeface="Arial"/>
              </a:rPr>
              <a:t>Simple configuration</a:t>
            </a:r>
            <a:endParaRPr sz="2400">
              <a:solidFill>
                <a:srgbClr val="494949"/>
              </a:solidFill>
              <a:highlight>
                <a:srgbClr val="FFFFFF"/>
              </a:highlight>
              <a:latin typeface="Arial"/>
              <a:ea typeface="Arial"/>
              <a:cs typeface="Arial"/>
              <a:sym typeface="Arial"/>
            </a:endParaRPr>
          </a:p>
        </p:txBody>
      </p:sp>
      <p:sp>
        <p:nvSpPr>
          <p:cNvPr id="154" name="Google Shape;154;g7937b89539_0_34"/>
          <p:cNvSpPr txBox="1"/>
          <p:nvPr>
            <p:ph idx="10" type="dt"/>
          </p:nvPr>
        </p:nvSpPr>
        <p:spPr>
          <a:xfrm>
            <a:off x="182875" y="6395237"/>
            <a:ext cx="2472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solidFill>
                  <a:schemeClr val="lt1"/>
                </a:solidFill>
                <a:latin typeface="Arial"/>
                <a:ea typeface="Arial"/>
                <a:cs typeface="Arial"/>
                <a:sym typeface="Arial"/>
              </a:rPr>
              <a:t>09 March, 2020</a:t>
            </a:r>
            <a:endParaRPr/>
          </a:p>
        </p:txBody>
      </p:sp>
      <p:sp>
        <p:nvSpPr>
          <p:cNvPr id="155" name="Google Shape;155;g7937b89539_0_34"/>
          <p:cNvSpPr txBox="1"/>
          <p:nvPr>
            <p:ph idx="11" type="ftr"/>
          </p:nvPr>
        </p:nvSpPr>
        <p:spPr>
          <a:xfrm>
            <a:off x="2655147" y="6395237"/>
            <a:ext cx="7998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5G IP-Core Network Planning and Optimization</a:t>
            </a:r>
            <a:endParaRPr/>
          </a:p>
        </p:txBody>
      </p:sp>
      <p:sp>
        <p:nvSpPr>
          <p:cNvPr id="156" name="Google Shape;156;g7937b89539_0_34"/>
          <p:cNvSpPr txBox="1"/>
          <p:nvPr>
            <p:ph idx="12" type="sldNum"/>
          </p:nvPr>
        </p:nvSpPr>
        <p:spPr>
          <a:xfrm>
            <a:off x="10653499" y="6395237"/>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a:t>‹#›</a:t>
            </a:fld>
            <a:r>
              <a:rPr lang="en-US"/>
              <a:t>/</a:t>
            </a:r>
            <a:r>
              <a:rPr lang="en-US"/>
              <a:t>13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g81179fcafd_0_14"/>
          <p:cNvSpPr txBox="1"/>
          <p:nvPr>
            <p:ph type="title"/>
          </p:nvPr>
        </p:nvSpPr>
        <p:spPr>
          <a:xfrm>
            <a:off x="1097280" y="286603"/>
            <a:ext cx="10058400" cy="75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a:t>Network Design (Cont.)</a:t>
            </a:r>
            <a:endParaRPr b="1"/>
          </a:p>
          <a:p>
            <a:pPr indent="0" lvl="0" marL="0" rtl="0" algn="l">
              <a:lnSpc>
                <a:spcPct val="115000"/>
              </a:lnSpc>
              <a:spcBef>
                <a:spcPts val="1700"/>
              </a:spcBef>
              <a:spcAft>
                <a:spcPts val="0"/>
              </a:spcAft>
              <a:buClr>
                <a:schemeClr val="dk1"/>
              </a:buClr>
              <a:buSzPts val="1100"/>
              <a:buFont typeface="Arial"/>
              <a:buNone/>
            </a:pPr>
            <a:r>
              <a:t/>
            </a:r>
            <a:endParaRPr b="1"/>
          </a:p>
          <a:p>
            <a:pPr indent="0" lvl="0" marL="0" rtl="0" algn="l">
              <a:lnSpc>
                <a:spcPct val="115000"/>
              </a:lnSpc>
              <a:spcBef>
                <a:spcPts val="1700"/>
              </a:spcBef>
              <a:spcAft>
                <a:spcPts val="0"/>
              </a:spcAft>
              <a:buClr>
                <a:schemeClr val="dk1"/>
              </a:buClr>
              <a:buSzPts val="1100"/>
              <a:buFont typeface="Arial"/>
              <a:buNone/>
            </a:pPr>
            <a:r>
              <a:t/>
            </a:r>
            <a:endParaRPr b="1"/>
          </a:p>
          <a:p>
            <a:pPr indent="0" lvl="0" marL="0" rtl="0" algn="l">
              <a:lnSpc>
                <a:spcPct val="85000"/>
              </a:lnSpc>
              <a:spcBef>
                <a:spcPts val="1700"/>
              </a:spcBef>
              <a:spcAft>
                <a:spcPts val="0"/>
              </a:spcAft>
              <a:buClr>
                <a:srgbClr val="3F3F3F"/>
              </a:buClr>
              <a:buSzPts val="4000"/>
              <a:buFont typeface="Calibri"/>
              <a:buNone/>
            </a:pPr>
            <a:r>
              <a:t/>
            </a:r>
            <a:endParaRPr b="1"/>
          </a:p>
        </p:txBody>
      </p:sp>
      <p:sp>
        <p:nvSpPr>
          <p:cNvPr id="162" name="Google Shape;162;g81179fcafd_0_14"/>
          <p:cNvSpPr txBox="1"/>
          <p:nvPr>
            <p:ph idx="1" type="body"/>
          </p:nvPr>
        </p:nvSpPr>
        <p:spPr>
          <a:xfrm>
            <a:off x="1066800" y="1163958"/>
            <a:ext cx="10058400" cy="4696500"/>
          </a:xfrm>
          <a:prstGeom prst="rect">
            <a:avLst/>
          </a:prstGeom>
          <a:noFill/>
          <a:ln>
            <a:noFill/>
          </a:ln>
        </p:spPr>
        <p:txBody>
          <a:bodyPr anchorCtr="0" anchor="t" bIns="45700" lIns="0" spcFirstLastPara="1" rIns="0" wrap="square" tIns="45700">
            <a:noAutofit/>
          </a:bodyPr>
          <a:lstStyle/>
          <a:p>
            <a:pPr indent="0" lvl="0" marL="0" rtl="0" algn="just">
              <a:lnSpc>
                <a:spcPct val="100000"/>
              </a:lnSpc>
              <a:spcBef>
                <a:spcPts val="1200"/>
              </a:spcBef>
              <a:spcAft>
                <a:spcPts val="0"/>
              </a:spcAft>
              <a:buNone/>
            </a:pPr>
            <a:r>
              <a:rPr lang="en-US" sz="2400">
                <a:solidFill>
                  <a:schemeClr val="dk1"/>
                </a:solidFill>
                <a:latin typeface="Arial"/>
                <a:ea typeface="Arial"/>
                <a:cs typeface="Arial"/>
                <a:sym typeface="Arial"/>
              </a:rPr>
              <a:t>The BGP/MPLS IP VPN model consists of the following parts:</a:t>
            </a:r>
            <a:endParaRPr sz="2400">
              <a:solidFill>
                <a:schemeClr val="dk1"/>
              </a:solidFill>
              <a:latin typeface="Arial"/>
              <a:ea typeface="Arial"/>
              <a:cs typeface="Arial"/>
              <a:sym typeface="Arial"/>
            </a:endParaRPr>
          </a:p>
          <a:p>
            <a:pPr indent="-381000" lvl="0" marL="457200" rtl="0" algn="just">
              <a:lnSpc>
                <a:spcPct val="100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A Customer Edge (CE) is an edge device on the customer network, which has one or more interfaces directly connected to the service provider network.  </a:t>
            </a:r>
            <a:endParaRPr sz="2400">
              <a:solidFill>
                <a:schemeClr val="dk1"/>
              </a:solidFill>
              <a:latin typeface="Arial"/>
              <a:ea typeface="Arial"/>
              <a:cs typeface="Arial"/>
              <a:sym typeface="Arial"/>
            </a:endParaRPr>
          </a:p>
          <a:p>
            <a:pPr indent="-381000" lvl="0" marL="457200" rtl="0" algn="just">
              <a:lnSpc>
                <a:spcPct val="100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A Provider Edge (PE) is an edge device on the provider network, which is directly connected to the CE. In the MPLS network, PEs perform all the VPN-related processing.</a:t>
            </a:r>
            <a:endParaRPr sz="2400">
              <a:solidFill>
                <a:schemeClr val="dk1"/>
              </a:solidFill>
              <a:latin typeface="Arial"/>
              <a:ea typeface="Arial"/>
              <a:cs typeface="Arial"/>
              <a:sym typeface="Arial"/>
            </a:endParaRPr>
          </a:p>
          <a:p>
            <a:pPr indent="-381000" lvl="0" marL="457200" rtl="0" algn="just">
              <a:lnSpc>
                <a:spcPct val="100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A Provider (P) is a backbone device on the provider network, which is not directly connected to the CE. Ps only need to possess basic MPLS forwarding capabilities and do not need to maintain information about VPNs.</a:t>
            </a:r>
            <a:endParaRPr sz="2400">
              <a:solidFill>
                <a:schemeClr val="dk1"/>
              </a:solidFill>
              <a:latin typeface="Arial"/>
              <a:ea typeface="Arial"/>
              <a:cs typeface="Arial"/>
              <a:sym typeface="Arial"/>
            </a:endParaRPr>
          </a:p>
          <a:p>
            <a:pPr indent="0" lvl="0" marL="457200" rtl="0" algn="just">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just">
              <a:lnSpc>
                <a:spcPct val="90000"/>
              </a:lnSpc>
              <a:spcBef>
                <a:spcPts val="1200"/>
              </a:spcBef>
              <a:spcAft>
                <a:spcPts val="0"/>
              </a:spcAft>
              <a:buSzPts val="3200"/>
              <a:buNone/>
            </a:pPr>
            <a:r>
              <a:t/>
            </a:r>
            <a:endParaRPr sz="3500"/>
          </a:p>
          <a:p>
            <a:pPr indent="0" lvl="0" marL="91440" rtl="0" algn="l">
              <a:lnSpc>
                <a:spcPct val="90000"/>
              </a:lnSpc>
              <a:spcBef>
                <a:spcPts val="1600"/>
              </a:spcBef>
              <a:spcAft>
                <a:spcPts val="0"/>
              </a:spcAft>
              <a:buSzPts val="3200"/>
              <a:buNone/>
            </a:pPr>
            <a:r>
              <a:t/>
            </a:r>
            <a:endParaRPr/>
          </a:p>
        </p:txBody>
      </p:sp>
      <p:sp>
        <p:nvSpPr>
          <p:cNvPr id="163" name="Google Shape;163;g81179fcafd_0_14"/>
          <p:cNvSpPr txBox="1"/>
          <p:nvPr>
            <p:ph idx="10" type="dt"/>
          </p:nvPr>
        </p:nvSpPr>
        <p:spPr>
          <a:xfrm>
            <a:off x="182875" y="6395237"/>
            <a:ext cx="2472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solidFill>
                  <a:schemeClr val="lt1"/>
                </a:solidFill>
                <a:latin typeface="Arial"/>
                <a:ea typeface="Arial"/>
                <a:cs typeface="Arial"/>
                <a:sym typeface="Arial"/>
              </a:rPr>
              <a:t>09 March, 2020</a:t>
            </a:r>
            <a:endParaRPr/>
          </a:p>
        </p:txBody>
      </p:sp>
      <p:sp>
        <p:nvSpPr>
          <p:cNvPr id="164" name="Google Shape;164;g81179fcafd_0_14"/>
          <p:cNvSpPr txBox="1"/>
          <p:nvPr>
            <p:ph idx="11" type="ftr"/>
          </p:nvPr>
        </p:nvSpPr>
        <p:spPr>
          <a:xfrm>
            <a:off x="2655147" y="6395237"/>
            <a:ext cx="7998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5G IP-Core Network Planning and Optimization</a:t>
            </a:r>
            <a:endParaRPr/>
          </a:p>
        </p:txBody>
      </p:sp>
      <p:sp>
        <p:nvSpPr>
          <p:cNvPr id="165" name="Google Shape;165;g81179fcafd_0_14"/>
          <p:cNvSpPr txBox="1"/>
          <p:nvPr>
            <p:ph idx="12" type="sldNum"/>
          </p:nvPr>
        </p:nvSpPr>
        <p:spPr>
          <a:xfrm>
            <a:off x="10653499" y="6395237"/>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a:t>‹#›</a:t>
            </a:fld>
            <a:r>
              <a:rPr lang="en-US"/>
              <a:t>/</a:t>
            </a:r>
            <a:r>
              <a:rPr lang="en-US"/>
              <a:t>13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g8126048367_1_2"/>
          <p:cNvSpPr txBox="1"/>
          <p:nvPr>
            <p:ph type="title"/>
          </p:nvPr>
        </p:nvSpPr>
        <p:spPr>
          <a:xfrm>
            <a:off x="1097275" y="370225"/>
            <a:ext cx="10058400" cy="70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4000">
                <a:latin typeface="Calibri"/>
                <a:ea typeface="Calibri"/>
                <a:cs typeface="Calibri"/>
                <a:sym typeface="Calibri"/>
              </a:rPr>
              <a:t>Interior Gateway Protocol</a:t>
            </a:r>
            <a:endParaRPr/>
          </a:p>
        </p:txBody>
      </p:sp>
      <p:sp>
        <p:nvSpPr>
          <p:cNvPr id="172" name="Google Shape;172;g8126048367_1_2"/>
          <p:cNvSpPr txBox="1"/>
          <p:nvPr>
            <p:ph idx="1" type="body"/>
          </p:nvPr>
        </p:nvSpPr>
        <p:spPr>
          <a:xfrm>
            <a:off x="986675" y="1077700"/>
            <a:ext cx="4937700" cy="4791300"/>
          </a:xfrm>
          <a:prstGeom prst="rect">
            <a:avLst/>
          </a:prstGeom>
        </p:spPr>
        <p:txBody>
          <a:bodyPr anchorCtr="0" anchor="t" bIns="45700" lIns="0" spcFirstLastPara="1" rIns="0" wrap="square" tIns="45700">
            <a:noAutofit/>
          </a:bodyPr>
          <a:lstStyle/>
          <a:p>
            <a:pPr indent="-342900" lvl="0" marL="457200" marR="0" rtl="0" algn="just">
              <a:lnSpc>
                <a:spcPct val="115000"/>
              </a:lnSpc>
              <a:spcBef>
                <a:spcPts val="1200"/>
              </a:spcBef>
              <a:spcAft>
                <a:spcPts val="0"/>
              </a:spcAft>
              <a:buClr>
                <a:schemeClr val="dk1"/>
              </a:buClr>
              <a:buSzPts val="1800"/>
              <a:buFont typeface="Arial"/>
              <a:buChar char="●"/>
            </a:pPr>
            <a:r>
              <a:rPr lang="en-US" sz="1800">
                <a:solidFill>
                  <a:schemeClr val="dk1"/>
                </a:solidFill>
              </a:rPr>
              <a:t>IS-IS is used inside an AS as IGP protocol,  IS-IS is a link-state protocol which use SPF algorithm to calculate routes</a:t>
            </a:r>
            <a:endParaRPr sz="1800">
              <a:solidFill>
                <a:schemeClr val="dk1"/>
              </a:solidFill>
            </a:endParaRPr>
          </a:p>
          <a:p>
            <a:pPr indent="-342900" lvl="0" marL="457200" marR="0" rtl="0" algn="just">
              <a:lnSpc>
                <a:spcPct val="115000"/>
              </a:lnSpc>
              <a:spcBef>
                <a:spcPts val="1200"/>
              </a:spcBef>
              <a:spcAft>
                <a:spcPts val="0"/>
              </a:spcAft>
              <a:buClr>
                <a:schemeClr val="dk1"/>
              </a:buClr>
              <a:buSzPts val="1800"/>
              <a:buFont typeface="Arial"/>
              <a:buChar char="●"/>
            </a:pPr>
            <a:r>
              <a:rPr lang="en-US" sz="1800">
                <a:solidFill>
                  <a:schemeClr val="dk1"/>
                </a:solidFill>
              </a:rPr>
              <a:t>IS-IS has been called the de facto standard for large service provider network backbones</a:t>
            </a:r>
            <a:endParaRPr sz="1800">
              <a:solidFill>
                <a:schemeClr val="dk1"/>
              </a:solidFill>
            </a:endParaRPr>
          </a:p>
          <a:p>
            <a:pPr indent="-342900" lvl="0" marL="457200" marR="0" rtl="0" algn="just">
              <a:lnSpc>
                <a:spcPct val="115000"/>
              </a:lnSpc>
              <a:spcBef>
                <a:spcPts val="1200"/>
              </a:spcBef>
              <a:spcAft>
                <a:spcPts val="0"/>
              </a:spcAft>
              <a:buClr>
                <a:schemeClr val="dk1"/>
              </a:buClr>
              <a:buSzPts val="1800"/>
              <a:buFont typeface="Arial"/>
              <a:buChar char="●"/>
            </a:pPr>
            <a:r>
              <a:rPr lang="en-US" sz="1800">
                <a:solidFill>
                  <a:schemeClr val="dk1"/>
                </a:solidFill>
              </a:rPr>
              <a:t>IS-IS is easier to extend then OSPF and more secure than OSPF protocol</a:t>
            </a:r>
            <a:endParaRPr sz="1800">
              <a:solidFill>
                <a:schemeClr val="dk1"/>
              </a:solidFill>
            </a:endParaRPr>
          </a:p>
          <a:p>
            <a:pPr indent="-342900" lvl="0" marL="457200" marR="0" rtl="0" algn="just">
              <a:lnSpc>
                <a:spcPct val="115000"/>
              </a:lnSpc>
              <a:spcBef>
                <a:spcPts val="1200"/>
              </a:spcBef>
              <a:spcAft>
                <a:spcPts val="0"/>
              </a:spcAft>
              <a:buClr>
                <a:schemeClr val="dk1"/>
              </a:buClr>
              <a:buSzPts val="1800"/>
              <a:buFont typeface="Arial"/>
              <a:buChar char="●"/>
            </a:pPr>
            <a:r>
              <a:rPr lang="en-US" sz="1800">
                <a:solidFill>
                  <a:schemeClr val="dk1"/>
                </a:solidFill>
              </a:rPr>
              <a:t>ISIS is more scalable, has less overhead and also support IPv4 and IPv6 in a single instance</a:t>
            </a:r>
            <a:endParaRPr sz="1800">
              <a:solidFill>
                <a:schemeClr val="dk1"/>
              </a:solidFill>
            </a:endParaRPr>
          </a:p>
          <a:p>
            <a:pPr indent="-342900" lvl="0" marL="457200" marR="0" rtl="0" algn="just">
              <a:lnSpc>
                <a:spcPct val="115000"/>
              </a:lnSpc>
              <a:spcBef>
                <a:spcPts val="1200"/>
              </a:spcBef>
              <a:spcAft>
                <a:spcPts val="0"/>
              </a:spcAft>
              <a:buClr>
                <a:schemeClr val="dk1"/>
              </a:buClr>
              <a:buSzPts val="1800"/>
              <a:buFont typeface="Arial"/>
              <a:buChar char="●"/>
            </a:pPr>
            <a:r>
              <a:rPr lang="en-US" sz="1800">
                <a:solidFill>
                  <a:schemeClr val="dk1"/>
                </a:solidFill>
              </a:rPr>
              <a:t>Computation for large area is much less CPU and memory intensive than for OSP</a:t>
            </a:r>
            <a:r>
              <a:rPr lang="en-US" sz="1800">
                <a:solidFill>
                  <a:schemeClr val="dk1"/>
                </a:solidFill>
                <a:latin typeface="Arial"/>
                <a:ea typeface="Arial"/>
                <a:cs typeface="Arial"/>
                <a:sym typeface="Arial"/>
              </a:rPr>
              <a:t>F</a:t>
            </a:r>
            <a:endParaRPr sz="1800">
              <a:solidFill>
                <a:schemeClr val="dk1"/>
              </a:solidFill>
              <a:latin typeface="Arial"/>
              <a:ea typeface="Arial"/>
              <a:cs typeface="Arial"/>
              <a:sym typeface="Arial"/>
            </a:endParaRPr>
          </a:p>
          <a:p>
            <a:pPr indent="0" lvl="0" marL="457200" marR="0" rtl="0" algn="just">
              <a:lnSpc>
                <a:spcPct val="115000"/>
              </a:lnSpc>
              <a:spcBef>
                <a:spcPts val="1200"/>
              </a:spcBef>
              <a:spcAft>
                <a:spcPts val="0"/>
              </a:spcAft>
              <a:buNone/>
            </a:pPr>
            <a:r>
              <a:t/>
            </a:r>
            <a:endParaRPr sz="1800">
              <a:solidFill>
                <a:schemeClr val="dk1"/>
              </a:solidFill>
              <a:latin typeface="Arial"/>
              <a:ea typeface="Arial"/>
              <a:cs typeface="Arial"/>
              <a:sym typeface="Arial"/>
            </a:endParaRPr>
          </a:p>
        </p:txBody>
      </p:sp>
      <p:sp>
        <p:nvSpPr>
          <p:cNvPr id="173" name="Google Shape;173;g8126048367_1_2"/>
          <p:cNvSpPr txBox="1"/>
          <p:nvPr>
            <p:ph idx="12" type="sldNum"/>
          </p:nvPr>
        </p:nvSpPr>
        <p:spPr>
          <a:xfrm>
            <a:off x="10653499" y="6395237"/>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600"/>
              <a:buFont typeface="Arial"/>
              <a:buNone/>
            </a:pPr>
            <a:fld id="{00000000-1234-1234-1234-123412341234}" type="slidenum">
              <a:rPr lang="en-US"/>
              <a:t>‹#›</a:t>
            </a:fld>
            <a:r>
              <a:rPr lang="en-US"/>
              <a:t>/13</a:t>
            </a:r>
            <a:endParaRPr/>
          </a:p>
        </p:txBody>
      </p:sp>
      <p:sp>
        <p:nvSpPr>
          <p:cNvPr id="174" name="Google Shape;174;g8126048367_1_2"/>
          <p:cNvSpPr txBox="1"/>
          <p:nvPr>
            <p:ph idx="2" type="body"/>
          </p:nvPr>
        </p:nvSpPr>
        <p:spPr>
          <a:xfrm>
            <a:off x="6217925" y="1423274"/>
            <a:ext cx="4937700" cy="44457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t/>
            </a:r>
            <a:endParaRPr/>
          </a:p>
        </p:txBody>
      </p:sp>
      <p:pic>
        <p:nvPicPr>
          <p:cNvPr id="175" name="Google Shape;175;g8126048367_1_2"/>
          <p:cNvPicPr preferRelativeResize="0"/>
          <p:nvPr/>
        </p:nvPicPr>
        <p:blipFill>
          <a:blip r:embed="rId3">
            <a:alphaModFix/>
          </a:blip>
          <a:stretch>
            <a:fillRect/>
          </a:stretch>
        </p:blipFill>
        <p:spPr>
          <a:xfrm>
            <a:off x="6217925" y="1330900"/>
            <a:ext cx="4937701" cy="453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g8126048367_1_16"/>
          <p:cNvSpPr txBox="1"/>
          <p:nvPr>
            <p:ph type="title"/>
          </p:nvPr>
        </p:nvSpPr>
        <p:spPr>
          <a:xfrm>
            <a:off x="1097275" y="362525"/>
            <a:ext cx="10058400" cy="63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4000">
                <a:latin typeface="Calibri"/>
                <a:ea typeface="Calibri"/>
                <a:cs typeface="Calibri"/>
                <a:sym typeface="Calibri"/>
              </a:rPr>
              <a:t>MPLS / H-VPN Tunnels Design</a:t>
            </a:r>
            <a:endParaRPr/>
          </a:p>
        </p:txBody>
      </p:sp>
      <p:sp>
        <p:nvSpPr>
          <p:cNvPr id="182" name="Google Shape;182;g8126048367_1_16"/>
          <p:cNvSpPr txBox="1"/>
          <p:nvPr>
            <p:ph idx="1" type="body"/>
          </p:nvPr>
        </p:nvSpPr>
        <p:spPr>
          <a:xfrm>
            <a:off x="1097275" y="1216749"/>
            <a:ext cx="4937700" cy="4652400"/>
          </a:xfrm>
          <a:prstGeom prst="rect">
            <a:avLst/>
          </a:prstGeom>
        </p:spPr>
        <p:txBody>
          <a:bodyPr anchorCtr="0" anchor="t" bIns="45700" lIns="0" spcFirstLastPara="1" rIns="0" wrap="square" tIns="45700">
            <a:noAutofit/>
          </a:bodyPr>
          <a:lstStyle/>
          <a:p>
            <a:pPr indent="-342900" lvl="0" marL="457200" marR="0" rtl="0" algn="just">
              <a:lnSpc>
                <a:spcPct val="115000"/>
              </a:lnSpc>
              <a:spcBef>
                <a:spcPts val="1200"/>
              </a:spcBef>
              <a:spcAft>
                <a:spcPts val="0"/>
              </a:spcAft>
              <a:buClr>
                <a:schemeClr val="dk1"/>
              </a:buClr>
              <a:buSzPts val="1800"/>
              <a:buFont typeface="Arial"/>
              <a:buChar char="●"/>
            </a:pPr>
            <a:r>
              <a:rPr lang="en-US" sz="1800">
                <a:solidFill>
                  <a:schemeClr val="dk1"/>
                </a:solidFill>
              </a:rPr>
              <a:t>Multiprotocol Label Switching (MPLS) is a routing technique that directs data optimization based on the existing MPLS network</a:t>
            </a:r>
            <a:endParaRPr sz="1800">
              <a:solidFill>
                <a:schemeClr val="dk1"/>
              </a:solidFill>
            </a:endParaRPr>
          </a:p>
          <a:p>
            <a:pPr indent="-342900" lvl="0" marL="457200" marR="0" rtl="0" algn="just">
              <a:lnSpc>
                <a:spcPct val="115000"/>
              </a:lnSpc>
              <a:spcBef>
                <a:spcPts val="1200"/>
              </a:spcBef>
              <a:spcAft>
                <a:spcPts val="0"/>
              </a:spcAft>
              <a:buClr>
                <a:schemeClr val="dk1"/>
              </a:buClr>
              <a:buSzPts val="1800"/>
              <a:buFont typeface="Arial"/>
              <a:buChar char="●"/>
            </a:pPr>
            <a:r>
              <a:rPr lang="en-US" sz="1800">
                <a:solidFill>
                  <a:schemeClr val="dk1"/>
                </a:solidFill>
              </a:rPr>
              <a:t>MPLS avoids complex lookups in a routing table and speeding traffic flows using labels</a:t>
            </a:r>
            <a:endParaRPr sz="1800">
              <a:solidFill>
                <a:schemeClr val="dk1"/>
              </a:solidFill>
            </a:endParaRPr>
          </a:p>
          <a:p>
            <a:pPr indent="-342900" lvl="0" marL="457200" marR="0" rtl="0" algn="just">
              <a:lnSpc>
                <a:spcPct val="115000"/>
              </a:lnSpc>
              <a:spcBef>
                <a:spcPts val="1200"/>
              </a:spcBef>
              <a:spcAft>
                <a:spcPts val="0"/>
              </a:spcAft>
              <a:buClr>
                <a:schemeClr val="dk1"/>
              </a:buClr>
              <a:buSzPts val="1800"/>
              <a:buChar char="●"/>
            </a:pPr>
            <a:r>
              <a:rPr lang="en-US" sz="1800">
                <a:solidFill>
                  <a:schemeClr val="dk1"/>
                </a:solidFill>
              </a:rPr>
              <a:t>Adjusts traffic optimization on the backbone network and improves network bandwidth utilization</a:t>
            </a:r>
            <a:endParaRPr sz="1800">
              <a:solidFill>
                <a:schemeClr val="dk1"/>
              </a:solidFill>
            </a:endParaRPr>
          </a:p>
          <a:p>
            <a:pPr indent="-342900" lvl="0" marL="457200" rtl="0" algn="just">
              <a:lnSpc>
                <a:spcPct val="115000"/>
              </a:lnSpc>
              <a:spcBef>
                <a:spcPts val="1200"/>
              </a:spcBef>
              <a:spcAft>
                <a:spcPts val="0"/>
              </a:spcAft>
              <a:buClr>
                <a:schemeClr val="dk1"/>
              </a:buClr>
              <a:buSzPts val="1800"/>
              <a:buChar char="●"/>
            </a:pPr>
            <a:r>
              <a:rPr lang="en-US" sz="1800">
                <a:solidFill>
                  <a:schemeClr val="dk1"/>
                </a:solidFill>
              </a:rPr>
              <a:t>We used </a:t>
            </a:r>
            <a:r>
              <a:rPr lang="en-US" sz="1800">
                <a:solidFill>
                  <a:schemeClr val="dk1"/>
                </a:solidFill>
              </a:rPr>
              <a:t>MPLS TE tunnels, including Resource Reservation Protocol-TE (RSVP-TE) and Hot-Standby policy. </a:t>
            </a:r>
            <a:endParaRPr sz="1800">
              <a:solidFill>
                <a:schemeClr val="dk1"/>
              </a:solidFill>
            </a:endParaRPr>
          </a:p>
        </p:txBody>
      </p:sp>
      <p:sp>
        <p:nvSpPr>
          <p:cNvPr id="183" name="Google Shape;183;g8126048367_1_16"/>
          <p:cNvSpPr txBox="1"/>
          <p:nvPr>
            <p:ph idx="12" type="sldNum"/>
          </p:nvPr>
        </p:nvSpPr>
        <p:spPr>
          <a:xfrm>
            <a:off x="10653499" y="6395237"/>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600"/>
              <a:buFont typeface="Arial"/>
              <a:buNone/>
            </a:pPr>
            <a:fld id="{00000000-1234-1234-1234-123412341234}" type="slidenum">
              <a:rPr lang="en-US"/>
              <a:t>‹#›</a:t>
            </a:fld>
            <a:r>
              <a:rPr lang="en-US"/>
              <a:t>/13</a:t>
            </a:r>
            <a:endParaRPr/>
          </a:p>
        </p:txBody>
      </p:sp>
      <p:sp>
        <p:nvSpPr>
          <p:cNvPr id="184" name="Google Shape;184;g8126048367_1_16"/>
          <p:cNvSpPr txBox="1"/>
          <p:nvPr>
            <p:ph idx="2" type="body"/>
          </p:nvPr>
        </p:nvSpPr>
        <p:spPr>
          <a:xfrm>
            <a:off x="6217925" y="1473300"/>
            <a:ext cx="4937700" cy="41322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t/>
            </a:r>
            <a:endParaRPr/>
          </a:p>
        </p:txBody>
      </p:sp>
      <p:pic>
        <p:nvPicPr>
          <p:cNvPr id="185" name="Google Shape;185;g8126048367_1_16"/>
          <p:cNvPicPr preferRelativeResize="0"/>
          <p:nvPr/>
        </p:nvPicPr>
        <p:blipFill>
          <a:blip r:embed="rId3">
            <a:alphaModFix/>
          </a:blip>
          <a:stretch>
            <a:fillRect/>
          </a:stretch>
        </p:blipFill>
        <p:spPr>
          <a:xfrm>
            <a:off x="6217925" y="1496799"/>
            <a:ext cx="4937701" cy="4108599"/>
          </a:xfrm>
          <a:prstGeom prst="rect">
            <a:avLst/>
          </a:prstGeom>
          <a:noFill/>
          <a:ln>
            <a:noFill/>
          </a:ln>
        </p:spPr>
      </p:pic>
      <p:sp>
        <p:nvSpPr>
          <p:cNvPr id="186" name="Google Shape;186;g8126048367_1_16"/>
          <p:cNvSpPr txBox="1"/>
          <p:nvPr>
            <p:ph idx="11" type="ftr"/>
          </p:nvPr>
        </p:nvSpPr>
        <p:spPr>
          <a:xfrm>
            <a:off x="2655147" y="6395237"/>
            <a:ext cx="7998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5G IP-Core Network Planning and Optimization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Custom 1">
      <a:dk1>
        <a:srgbClr val="000000"/>
      </a:dk1>
      <a:lt1>
        <a:srgbClr val="FFFFFF"/>
      </a:lt1>
      <a:dk2>
        <a:srgbClr val="323232"/>
      </a:dk2>
      <a:lt2>
        <a:srgbClr val="E5C243"/>
      </a:lt2>
      <a:accent1>
        <a:srgbClr val="FF0000"/>
      </a:accent1>
      <a:accent2>
        <a:srgbClr val="323232"/>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2015-12-28T17:42:25Z</dcterms:created>
  <dc:creator>Obital</dc:creator>
</cp:coreProperties>
</file>