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417" autoAdjust="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F4EF4-B2FF-49E8-9BEE-B7D8CC8CE5D1}" type="datetime1">
              <a:rPr lang="en-US" altLang="en-US">
                <a:solidFill>
                  <a:srgbClr val="000000"/>
                </a:solidFill>
              </a:rPr>
              <a:pPr/>
              <a:t>9/3/2018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86C87-8E3A-4A7B-8967-251F7B2459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1600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F4EF4-B2FF-49E8-9BEE-B7D8CC8CE5D1}" type="datetime1">
              <a:rPr lang="en-US" altLang="en-US">
                <a:solidFill>
                  <a:srgbClr val="000000"/>
                </a:solidFill>
              </a:rPr>
              <a:pPr/>
              <a:t>9/3/2018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4F47D-11D7-4907-BE45-C6F61C20AFE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832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F4EF4-B2FF-49E8-9BEE-B7D8CC8CE5D1}" type="datetime1">
              <a:rPr lang="en-US" altLang="en-US">
                <a:solidFill>
                  <a:srgbClr val="000000"/>
                </a:solidFill>
              </a:rPr>
              <a:pPr/>
              <a:t>9/3/2018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F15E8-4247-484E-8652-5CFC8EB2911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632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F4EF4-B2FF-49E8-9BEE-B7D8CC8CE5D1}" type="datetime1">
              <a:rPr lang="en-US" altLang="en-US">
                <a:solidFill>
                  <a:srgbClr val="000000"/>
                </a:solidFill>
              </a:rPr>
              <a:pPr/>
              <a:t>9/3/2018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E5EB7-BE76-47EE-AE88-047CD18FAE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226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F4EF4-B2FF-49E8-9BEE-B7D8CC8CE5D1}" type="datetime1">
              <a:rPr lang="en-US" altLang="en-US">
                <a:solidFill>
                  <a:srgbClr val="000000"/>
                </a:solidFill>
              </a:rPr>
              <a:pPr/>
              <a:t>9/3/2018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690E1-26AC-49F8-AF3D-A5FD7EC8454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425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F4EF4-B2FF-49E8-9BEE-B7D8CC8CE5D1}" type="datetime1">
              <a:rPr lang="en-US" altLang="en-US">
                <a:solidFill>
                  <a:srgbClr val="000000"/>
                </a:solidFill>
              </a:rPr>
              <a:pPr/>
              <a:t>9/3/2018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84A58-3536-464A-8E4B-E34F8955C3C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826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F4EF4-B2FF-49E8-9BEE-B7D8CC8CE5D1}" type="datetime1">
              <a:rPr lang="en-US" altLang="en-US">
                <a:solidFill>
                  <a:srgbClr val="000000"/>
                </a:solidFill>
              </a:rPr>
              <a:pPr/>
              <a:t>9/3/2018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INTERNAL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51579-C0E6-42DA-8DB6-E7AA20225C3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276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F4EF4-B2FF-49E8-9BEE-B7D8CC8CE5D1}" type="datetime1">
              <a:rPr lang="en-US" altLang="en-US">
                <a:solidFill>
                  <a:srgbClr val="000000"/>
                </a:solidFill>
              </a:rPr>
              <a:pPr/>
              <a:t>9/3/2018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4AF41-1D14-44C5-8EE3-10BF58329FE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363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F4EF4-B2FF-49E8-9BEE-B7D8CC8CE5D1}" type="datetime1">
              <a:rPr lang="en-US" altLang="en-US">
                <a:solidFill>
                  <a:srgbClr val="000000"/>
                </a:solidFill>
              </a:rPr>
              <a:pPr/>
              <a:t>9/3/2018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54CE6-60CE-4FF3-AEF4-F01CF2FB37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8065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F4EF4-B2FF-49E8-9BEE-B7D8CC8CE5D1}" type="datetime1">
              <a:rPr lang="en-US" altLang="en-US">
                <a:solidFill>
                  <a:srgbClr val="000000"/>
                </a:solidFill>
              </a:rPr>
              <a:pPr/>
              <a:t>9/3/2018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D4D16-81A3-4892-9F59-80075FB186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977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F4EF4-B2FF-49E8-9BEE-B7D8CC8CE5D1}" type="datetime1">
              <a:rPr lang="en-US" altLang="en-US">
                <a:solidFill>
                  <a:srgbClr val="000000"/>
                </a:solidFill>
              </a:rPr>
              <a:pPr/>
              <a:t>9/3/2018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664D0-8893-41EB-A200-D4BA2232C5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951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AF4EF4-B2FF-49E8-9BEE-B7D8CC8CE5D1}" type="datetime1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9/3/2018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INTERNAL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876329-8792-4F84-A5B9-26098020104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32" name="Picture 8" descr="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6096000"/>
            <a:ext cx="22764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78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v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EF4-B2FF-49E8-9BEE-B7D8CC8CE5D1}" type="datetime1">
              <a:rPr lang="en-US" altLang="en-US" smtClean="0">
                <a:solidFill>
                  <a:srgbClr val="000000"/>
                </a:solidFill>
              </a:rPr>
              <a:pPr/>
              <a:t>9/3/2018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DO NOT CIRCULATE FURTHER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286" y="3352800"/>
            <a:ext cx="7924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THE CASE </a:t>
            </a:r>
            <a:endParaRPr lang="en-US" b="1" dirty="0"/>
          </a:p>
          <a:p>
            <a:pPr algn="ctr"/>
            <a:endParaRPr lang="en-US" sz="1400" b="1" dirty="0"/>
          </a:p>
          <a:p>
            <a:r>
              <a:rPr lang="en-US" sz="1400" dirty="0" err="1" smtClean="0"/>
              <a:t>BlueTelco</a:t>
            </a:r>
            <a:r>
              <a:rPr lang="en-US" sz="1400" dirty="0" smtClean="0"/>
              <a:t> </a:t>
            </a:r>
            <a:r>
              <a:rPr lang="en-US" sz="1400" dirty="0"/>
              <a:t>is a Telco- Digital Company operating in Bangladesh. In the past 2 years, it has released 3 new apps in the sports, entertainment and information categories. 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For </a:t>
            </a:r>
            <a:r>
              <a:rPr lang="en-US" sz="1400" dirty="0" err="1" smtClean="0"/>
              <a:t>BlueTelco</a:t>
            </a:r>
            <a:r>
              <a:rPr lang="en-US" sz="1400" dirty="0" smtClean="0"/>
              <a:t> , monetization </a:t>
            </a:r>
            <a:r>
              <a:rPr lang="en-US" sz="1400" dirty="0"/>
              <a:t>of apps is a major challenge. In spite of making large investments, due to </a:t>
            </a:r>
            <a:r>
              <a:rPr lang="en-US" sz="1400" dirty="0" smtClean="0"/>
              <a:t>nature of lack </a:t>
            </a:r>
            <a:r>
              <a:rPr lang="en-US" sz="1400" dirty="0"/>
              <a:t>of spending from users in the Asia-Pacific Continent, it is becoming difficult for </a:t>
            </a:r>
            <a:r>
              <a:rPr lang="en-US" sz="1400" dirty="0" err="1" smtClean="0"/>
              <a:t>BlueTelco</a:t>
            </a:r>
            <a:r>
              <a:rPr lang="en-US" sz="1400" dirty="0" smtClean="0"/>
              <a:t> </a:t>
            </a:r>
            <a:r>
              <a:rPr lang="en-US" sz="1400" dirty="0"/>
              <a:t>to generate a healthy ROI to remain as a sustainable business. </a:t>
            </a:r>
            <a:endParaRPr lang="en-US" sz="1400" dirty="0" smtClean="0"/>
          </a:p>
          <a:p>
            <a:endParaRPr lang="en-US" sz="1400" dirty="0"/>
          </a:p>
          <a:p>
            <a:pPr algn="ctr"/>
            <a:r>
              <a:rPr lang="en-US" sz="1400" b="1" dirty="0" smtClean="0"/>
              <a:t>In face of this challenge, how can </a:t>
            </a:r>
            <a:r>
              <a:rPr lang="en-US" sz="1400" b="1" dirty="0" err="1" smtClean="0"/>
              <a:t>BlueTelco</a:t>
            </a:r>
            <a:r>
              <a:rPr lang="en-US" sz="1400" b="1" dirty="0" smtClean="0"/>
              <a:t> </a:t>
            </a:r>
            <a:r>
              <a:rPr lang="en-US" sz="1400" b="1" dirty="0" smtClean="0"/>
              <a:t>remain profitable in the market?</a:t>
            </a:r>
            <a:endParaRPr lang="en-US" sz="1400" dirty="0"/>
          </a:p>
          <a:p>
            <a:r>
              <a:rPr lang="en-US" sz="1400" b="1" dirty="0"/>
              <a:t> 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0600" y="650241"/>
            <a:ext cx="672465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864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EF4-B2FF-49E8-9BEE-B7D8CC8CE5D1}" type="datetime1">
              <a:rPr lang="en-US" altLang="en-US" smtClean="0">
                <a:solidFill>
                  <a:srgbClr val="000000"/>
                </a:solidFill>
              </a:rPr>
              <a:pPr/>
              <a:t>9/3/2018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DO NOT CIRCULATE FURTHER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533400"/>
            <a:ext cx="8839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/>
          </a:p>
          <a:p>
            <a:r>
              <a:rPr lang="en-US" sz="1400" b="1" dirty="0"/>
              <a:t> </a:t>
            </a:r>
            <a:endParaRPr lang="en-US" sz="1400" b="1" dirty="0" smtClean="0"/>
          </a:p>
          <a:p>
            <a:r>
              <a:rPr lang="en-US" sz="1400" b="1" dirty="0" smtClean="0"/>
              <a:t>Imagine that you are pitching to be appointed as a </a:t>
            </a:r>
            <a:r>
              <a:rPr lang="en-US" sz="1400" b="1" u="sng" dirty="0" smtClean="0"/>
              <a:t>Business Development Consultant </a:t>
            </a:r>
            <a:r>
              <a:rPr lang="en-US" sz="1400" b="1" dirty="0" smtClean="0"/>
              <a:t>for </a:t>
            </a:r>
            <a:r>
              <a:rPr lang="en-US" sz="1400" b="1" dirty="0" err="1" smtClean="0"/>
              <a:t>BlueTelco</a:t>
            </a:r>
            <a:r>
              <a:rPr lang="en-US" sz="1400" b="1" dirty="0" smtClean="0"/>
              <a:t>.  You </a:t>
            </a:r>
            <a:r>
              <a:rPr lang="en-US" sz="1400" b="1" dirty="0" smtClean="0"/>
              <a:t>are required to </a:t>
            </a:r>
            <a:r>
              <a:rPr lang="en-US" sz="1400" b="1" dirty="0" smtClean="0"/>
              <a:t>follow the next steps to be shortlisted for an Interview. </a:t>
            </a:r>
            <a:endParaRPr lang="en-US" sz="1400" b="1" dirty="0"/>
          </a:p>
          <a:p>
            <a:endParaRPr lang="en-US" sz="1400" dirty="0" smtClean="0"/>
          </a:p>
          <a:p>
            <a:r>
              <a:rPr lang="en-US" sz="1400" b="1" dirty="0" smtClean="0"/>
              <a:t>Instructions :</a:t>
            </a:r>
          </a:p>
          <a:p>
            <a:endParaRPr lang="en-US" sz="1400" dirty="0"/>
          </a:p>
          <a:p>
            <a:r>
              <a:rPr lang="en-US" sz="1400" dirty="0"/>
              <a:t>To qualify to the second round of assessments, you need to send your proposal presentation </a:t>
            </a:r>
            <a:r>
              <a:rPr lang="en-US" sz="1400" b="1" dirty="0"/>
              <a:t>within </a:t>
            </a:r>
            <a:r>
              <a:rPr lang="en-US" sz="1400" b="1" dirty="0">
                <a:solidFill>
                  <a:srgbClr val="FF0000"/>
                </a:solidFill>
              </a:rPr>
              <a:t>7</a:t>
            </a:r>
            <a:r>
              <a:rPr lang="en-US" sz="1400" b="1" dirty="0" smtClean="0">
                <a:solidFill>
                  <a:srgbClr val="FF0000"/>
                </a:solidFill>
              </a:rPr>
              <a:t> PM </a:t>
            </a:r>
            <a:r>
              <a:rPr lang="en-US" sz="1400" b="1" dirty="0" smtClean="0">
                <a:solidFill>
                  <a:srgbClr val="FF0000"/>
                </a:solidFill>
              </a:rPr>
              <a:t>September  </a:t>
            </a:r>
            <a:r>
              <a:rPr lang="en-US" sz="1400" b="1" dirty="0">
                <a:solidFill>
                  <a:srgbClr val="FF0000"/>
                </a:solidFill>
              </a:rPr>
              <a:t>21,  </a:t>
            </a:r>
            <a:r>
              <a:rPr lang="en-US" sz="1400" b="1" dirty="0" smtClean="0">
                <a:solidFill>
                  <a:srgbClr val="FF0000"/>
                </a:solidFill>
              </a:rPr>
              <a:t>2018 </a:t>
            </a:r>
            <a:r>
              <a:rPr lang="en-US" sz="1400" b="1" dirty="0" smtClean="0"/>
              <a:t>. </a:t>
            </a:r>
            <a:r>
              <a:rPr lang="en-US" sz="1400" dirty="0"/>
              <a:t>Below are the guidelines for your proposal submission and design. Failure to follow the guidelines will result in automatic disqualification. </a:t>
            </a:r>
          </a:p>
          <a:p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Share </a:t>
            </a:r>
            <a:r>
              <a:rPr lang="en-US" sz="1400" dirty="0"/>
              <a:t>your Proposal </a:t>
            </a:r>
            <a:r>
              <a:rPr lang="en-US" sz="1400" dirty="0" smtClean="0"/>
              <a:t>in the next slide. </a:t>
            </a:r>
            <a:r>
              <a:rPr lang="en-US" sz="1400" b="1" dirty="0" smtClean="0"/>
              <a:t>Your solution should be within the 1 slide template. DO NOT modify the slides or add new ones</a:t>
            </a:r>
            <a:r>
              <a:rPr lang="en-US" sz="1400" dirty="0" smtClean="0"/>
              <a:t>. </a:t>
            </a:r>
            <a:r>
              <a:rPr lang="en-US" sz="1400" i="1" dirty="0" smtClean="0"/>
              <a:t>Font </a:t>
            </a:r>
            <a:r>
              <a:rPr lang="en-US" sz="1400" i="1" dirty="0" smtClean="0"/>
              <a:t>must be Arial and no less than size 9</a:t>
            </a:r>
            <a:r>
              <a:rPr lang="en-US" sz="1400" dirty="0" smtClean="0"/>
              <a:t>. </a:t>
            </a:r>
            <a:endParaRPr lang="en-US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Name the PowerPoint with your </a:t>
            </a:r>
            <a:r>
              <a:rPr lang="en-US" sz="1400" b="1" dirty="0"/>
              <a:t>‘</a:t>
            </a:r>
            <a:r>
              <a:rPr lang="en-US" sz="1400" b="1" dirty="0" err="1" smtClean="0"/>
              <a:t>Name_University</a:t>
            </a:r>
            <a:r>
              <a:rPr lang="en-US" sz="1400" b="1" dirty="0" smtClean="0"/>
              <a:t> Name’</a:t>
            </a:r>
            <a:r>
              <a:rPr lang="en-US" sz="1400" dirty="0" smtClean="0"/>
              <a:t> </a:t>
            </a:r>
            <a:r>
              <a:rPr lang="en-US" sz="1400" dirty="0" err="1" smtClean="0"/>
              <a:t>e.g</a:t>
            </a:r>
            <a:r>
              <a:rPr lang="en-US" sz="1400" dirty="0" smtClean="0"/>
              <a:t> </a:t>
            </a:r>
            <a:r>
              <a:rPr lang="en-US" sz="1400" b="1" dirty="0"/>
              <a:t>: </a:t>
            </a:r>
            <a:r>
              <a:rPr lang="en-US" sz="1400" i="1" dirty="0"/>
              <a:t>Abdullah al </a:t>
            </a:r>
            <a:r>
              <a:rPr lang="en-US" sz="1400" i="1" dirty="0" err="1" smtClean="0"/>
              <a:t>Mahmood_DU</a:t>
            </a:r>
            <a:endParaRPr lang="en-US" sz="1400" b="1" dirty="0" smtClean="0"/>
          </a:p>
          <a:p>
            <a:pPr lvl="0"/>
            <a:r>
              <a:rPr lang="en-US" sz="1400" b="1" dirty="0" smtClean="0"/>
              <a:t> 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Make sure your mail size does not exceed 1 MB. </a:t>
            </a:r>
            <a:endParaRPr lang="en-US" sz="1400" b="1" dirty="0" smtClean="0"/>
          </a:p>
          <a:p>
            <a:pPr lvl="0"/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Wait for the results to be published on end of September . Best of Luck ! </a:t>
            </a:r>
            <a:endParaRPr lang="en-US" sz="1400" dirty="0" smtClean="0"/>
          </a:p>
          <a:p>
            <a:pPr lvl="0"/>
            <a:endParaRPr lang="en-US" sz="1400" dirty="0"/>
          </a:p>
          <a:p>
            <a:pPr lvl="0" algn="ctr"/>
            <a:r>
              <a:rPr lang="en-US" sz="1400" dirty="0" smtClean="0"/>
              <a:t>Incomplete submissions will be automatically rejected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50170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EF4-B2FF-49E8-9BEE-B7D8CC8CE5D1}" type="datetime1">
              <a:rPr lang="en-US" altLang="en-US" smtClean="0">
                <a:solidFill>
                  <a:srgbClr val="000000"/>
                </a:solidFill>
              </a:rPr>
              <a:pPr/>
              <a:t>9/3/2018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DO NOT CIRCULATE FURTHER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599" y="304800"/>
            <a:ext cx="8610601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What is the problem of </a:t>
            </a:r>
            <a:r>
              <a:rPr lang="en-US" sz="1400" b="1" dirty="0" err="1" smtClean="0">
                <a:solidFill>
                  <a:schemeClr val="tx1"/>
                </a:solidFill>
              </a:rPr>
              <a:t>BlueTelco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that you are trying to solve? Mention in 1 </a:t>
            </a:r>
            <a:r>
              <a:rPr lang="en-US" sz="1400" b="1" dirty="0" smtClean="0">
                <a:solidFill>
                  <a:schemeClr val="tx1"/>
                </a:solidFill>
              </a:rPr>
              <a:t>sentence. 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599" y="4343399"/>
            <a:ext cx="4724401" cy="166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What are the 3  biggest drivers of in-app revenue globally?  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1.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2.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3.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4.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5.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1181100"/>
            <a:ext cx="3886200" cy="482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There are 100s of applications of qualified potential applicants . Tell us why we should choose you.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99" y="1181100"/>
            <a:ext cx="4724401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What do you propose a your BIG IDEA to solve the above problem? 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814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P Presentation Template">
  <a:themeElements>
    <a:clrScheme name="GP Presentatio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P Presentatio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P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P Presentatio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P Presentatio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P Presentatio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P Presentatio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P Presentatio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P Presentatio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P Presentatio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P Presentatio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P Presentatio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P Presentatio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P Presentatio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119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GP Presentation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aanisha.mahmood</dc:creator>
  <cp:lastModifiedBy>aanisha.mahmood</cp:lastModifiedBy>
  <cp:revision>8</cp:revision>
  <dcterms:created xsi:type="dcterms:W3CDTF">2018-08-28T08:13:57Z</dcterms:created>
  <dcterms:modified xsi:type="dcterms:W3CDTF">2018-09-03T12:03:36Z</dcterms:modified>
</cp:coreProperties>
</file>