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57" r:id="rId3"/>
    <p:sldId id="261" r:id="rId4"/>
    <p:sldId id="262" r:id="rId5"/>
    <p:sldId id="258" r:id="rId6"/>
    <p:sldId id="259" r:id="rId7"/>
    <p:sldId id="260"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682D64F-333D-4097-B557-4BE1468180F2}">
          <p14:sldIdLst>
            <p14:sldId id="256"/>
            <p14:sldId id="257"/>
            <p14:sldId id="261"/>
            <p14:sldId id="262"/>
            <p14:sldId id="258"/>
            <p14:sldId id="259"/>
            <p14:sldId id="260"/>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71FD5-6134-47E6-A9B9-E98E2AA1CC92}" type="datetimeFigureOut">
              <a:rPr lang="en-US" smtClean="0"/>
              <a:t>11/20/2023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D1303C-1D8F-4F3F-BA3D-266BB05D0CB6}" type="slidenum">
              <a:rPr lang="en-US" smtClean="0"/>
              <a:t>‹#›</a:t>
            </a:fld>
            <a:endParaRPr lang="en-US"/>
          </a:p>
        </p:txBody>
      </p:sp>
    </p:spTree>
    <p:extLst>
      <p:ext uri="{BB962C8B-B14F-4D97-AF65-F5344CB8AC3E}">
        <p14:creationId xmlns:p14="http://schemas.microsoft.com/office/powerpoint/2010/main" val="3031061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C0EEBD-7792-4D12-A456-1A3C4532CAD8}" type="datetime1">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ACECE-B050-4437-B623-AE2CEC6B1F5E}" type="slidenum">
              <a:rPr lang="en-US" smtClean="0"/>
              <a:t>‹#›</a:t>
            </a:fld>
            <a:endParaRPr lang="en-US"/>
          </a:p>
        </p:txBody>
      </p:sp>
    </p:spTree>
    <p:extLst>
      <p:ext uri="{BB962C8B-B14F-4D97-AF65-F5344CB8AC3E}">
        <p14:creationId xmlns:p14="http://schemas.microsoft.com/office/powerpoint/2010/main" val="1624847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F8E794-1B90-4BD6-8BD3-C3A700EFBE6D}" type="datetime1">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ACECE-B050-4437-B623-AE2CEC6B1F5E}" type="slidenum">
              <a:rPr lang="en-US" smtClean="0"/>
              <a:t>‹#›</a:t>
            </a:fld>
            <a:endParaRPr lang="en-US"/>
          </a:p>
        </p:txBody>
      </p:sp>
    </p:spTree>
    <p:extLst>
      <p:ext uri="{BB962C8B-B14F-4D97-AF65-F5344CB8AC3E}">
        <p14:creationId xmlns:p14="http://schemas.microsoft.com/office/powerpoint/2010/main" val="537203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757CBE-63C9-4120-9C9B-5A79382AAE00}" type="datetime1">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ACECE-B050-4437-B623-AE2CEC6B1F5E}" type="slidenum">
              <a:rPr lang="en-US" smtClean="0"/>
              <a:t>‹#›</a:t>
            </a:fld>
            <a:endParaRPr lang="en-US"/>
          </a:p>
        </p:txBody>
      </p:sp>
    </p:spTree>
    <p:extLst>
      <p:ext uri="{BB962C8B-B14F-4D97-AF65-F5344CB8AC3E}">
        <p14:creationId xmlns:p14="http://schemas.microsoft.com/office/powerpoint/2010/main" val="3117795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E1DBCF-7A6F-496E-871A-50B14F03B338}" type="datetime1">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ACECE-B050-4437-B623-AE2CEC6B1F5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075836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305F43-62A6-48F5-B421-623A641AD179}" type="datetime1">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ACECE-B050-4437-B623-AE2CEC6B1F5E}" type="slidenum">
              <a:rPr lang="en-US" smtClean="0"/>
              <a:t>‹#›</a:t>
            </a:fld>
            <a:endParaRPr lang="en-US"/>
          </a:p>
        </p:txBody>
      </p:sp>
    </p:spTree>
    <p:extLst>
      <p:ext uri="{BB962C8B-B14F-4D97-AF65-F5344CB8AC3E}">
        <p14:creationId xmlns:p14="http://schemas.microsoft.com/office/powerpoint/2010/main" val="4176773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1448999-507E-4207-B733-32D36AAED9E4}" type="datetime1">
              <a:rPr lang="en-US" smtClean="0"/>
              <a:t>11/20/2023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ACECE-B050-4437-B623-AE2CEC6B1F5E}" type="slidenum">
              <a:rPr lang="en-US" smtClean="0"/>
              <a:t>‹#›</a:t>
            </a:fld>
            <a:endParaRPr lang="en-US"/>
          </a:p>
        </p:txBody>
      </p:sp>
    </p:spTree>
    <p:extLst>
      <p:ext uri="{BB962C8B-B14F-4D97-AF65-F5344CB8AC3E}">
        <p14:creationId xmlns:p14="http://schemas.microsoft.com/office/powerpoint/2010/main" val="3249043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D34D5A-0ACD-40AD-9B4E-D206C7A42E62}" type="datetime1">
              <a:rPr lang="en-US" smtClean="0"/>
              <a:t>11/20/2023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ACECE-B050-4437-B623-AE2CEC6B1F5E}" type="slidenum">
              <a:rPr lang="en-US" smtClean="0"/>
              <a:t>‹#›</a:t>
            </a:fld>
            <a:endParaRPr lang="en-US"/>
          </a:p>
        </p:txBody>
      </p:sp>
    </p:spTree>
    <p:extLst>
      <p:ext uri="{BB962C8B-B14F-4D97-AF65-F5344CB8AC3E}">
        <p14:creationId xmlns:p14="http://schemas.microsoft.com/office/powerpoint/2010/main" val="1914710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9664B4-3226-4D0F-8C51-06148A08E606}" type="datetime1">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ACECE-B050-4437-B623-AE2CEC6B1F5E}" type="slidenum">
              <a:rPr lang="en-US" smtClean="0"/>
              <a:t>‹#›</a:t>
            </a:fld>
            <a:endParaRPr lang="en-US"/>
          </a:p>
        </p:txBody>
      </p:sp>
    </p:spTree>
    <p:extLst>
      <p:ext uri="{BB962C8B-B14F-4D97-AF65-F5344CB8AC3E}">
        <p14:creationId xmlns:p14="http://schemas.microsoft.com/office/powerpoint/2010/main" val="3546205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1025D1-6F64-4CAC-9190-8FBB32E8468A}" type="datetime1">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ACECE-B050-4437-B623-AE2CEC6B1F5E}" type="slidenum">
              <a:rPr lang="en-US" smtClean="0"/>
              <a:t>‹#›</a:t>
            </a:fld>
            <a:endParaRPr lang="en-US"/>
          </a:p>
        </p:txBody>
      </p:sp>
    </p:spTree>
    <p:extLst>
      <p:ext uri="{BB962C8B-B14F-4D97-AF65-F5344CB8AC3E}">
        <p14:creationId xmlns:p14="http://schemas.microsoft.com/office/powerpoint/2010/main" val="227651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29FDE0-773C-447B-A0B7-7E9FC3D6FAD6}" type="datetime1">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ACECE-B050-4437-B623-AE2CEC6B1F5E}" type="slidenum">
              <a:rPr lang="en-US" smtClean="0"/>
              <a:t>‹#›</a:t>
            </a:fld>
            <a:endParaRPr lang="en-US"/>
          </a:p>
        </p:txBody>
      </p:sp>
    </p:spTree>
    <p:extLst>
      <p:ext uri="{BB962C8B-B14F-4D97-AF65-F5344CB8AC3E}">
        <p14:creationId xmlns:p14="http://schemas.microsoft.com/office/powerpoint/2010/main" val="1560314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26E89A-EBF0-4AB3-9030-0894068FB39D}" type="datetime1">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ACECE-B050-4437-B623-AE2CEC6B1F5E}" type="slidenum">
              <a:rPr lang="en-US" smtClean="0"/>
              <a:t>‹#›</a:t>
            </a:fld>
            <a:endParaRPr lang="en-US"/>
          </a:p>
        </p:txBody>
      </p:sp>
    </p:spTree>
    <p:extLst>
      <p:ext uri="{BB962C8B-B14F-4D97-AF65-F5344CB8AC3E}">
        <p14:creationId xmlns:p14="http://schemas.microsoft.com/office/powerpoint/2010/main" val="11669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84F3DD-642F-43C4-A678-390F677CF5F2}" type="datetime1">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ACECE-B050-4437-B623-AE2CEC6B1F5E}" type="slidenum">
              <a:rPr lang="en-US" smtClean="0"/>
              <a:t>‹#›</a:t>
            </a:fld>
            <a:endParaRPr lang="en-US"/>
          </a:p>
        </p:txBody>
      </p:sp>
    </p:spTree>
    <p:extLst>
      <p:ext uri="{BB962C8B-B14F-4D97-AF65-F5344CB8AC3E}">
        <p14:creationId xmlns:p14="http://schemas.microsoft.com/office/powerpoint/2010/main" val="168716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0373D3-4EA0-4C1F-9638-AB6C8712D601}" type="datetime1">
              <a:rPr lang="en-US" smtClean="0"/>
              <a:t>11/20/2023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9ACECE-B050-4437-B623-AE2CEC6B1F5E}" type="slidenum">
              <a:rPr lang="en-US" smtClean="0"/>
              <a:t>‹#›</a:t>
            </a:fld>
            <a:endParaRPr lang="en-US"/>
          </a:p>
        </p:txBody>
      </p:sp>
    </p:spTree>
    <p:extLst>
      <p:ext uri="{BB962C8B-B14F-4D97-AF65-F5344CB8AC3E}">
        <p14:creationId xmlns:p14="http://schemas.microsoft.com/office/powerpoint/2010/main" val="4206852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4F3270F-F1F8-44D8-98E3-E5C373C02D7F}" type="datetime1">
              <a:rPr lang="en-US" smtClean="0"/>
              <a:t>11/20/2023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C9ACECE-B050-4437-B623-AE2CEC6B1F5E}" type="slidenum">
              <a:rPr lang="en-US" smtClean="0"/>
              <a:t>‹#›</a:t>
            </a:fld>
            <a:endParaRPr lang="en-US"/>
          </a:p>
        </p:txBody>
      </p:sp>
    </p:spTree>
    <p:extLst>
      <p:ext uri="{BB962C8B-B14F-4D97-AF65-F5344CB8AC3E}">
        <p14:creationId xmlns:p14="http://schemas.microsoft.com/office/powerpoint/2010/main" val="2443490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0417724-B8DD-482A-B73D-CEA0B07071A6}" type="datetime1">
              <a:rPr lang="en-US" smtClean="0"/>
              <a:t>11/20/2023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C9ACECE-B050-4437-B623-AE2CEC6B1F5E}" type="slidenum">
              <a:rPr lang="en-US" smtClean="0"/>
              <a:t>‹#›</a:t>
            </a:fld>
            <a:endParaRPr lang="en-US"/>
          </a:p>
        </p:txBody>
      </p:sp>
    </p:spTree>
    <p:extLst>
      <p:ext uri="{BB962C8B-B14F-4D97-AF65-F5344CB8AC3E}">
        <p14:creationId xmlns:p14="http://schemas.microsoft.com/office/powerpoint/2010/main" val="1731521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BC1172A-3EA4-44CF-9E9F-F67566319EB1}" type="datetime1">
              <a:rPr lang="en-US" smtClean="0"/>
              <a:t>11/20/2023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C9ACECE-B050-4437-B623-AE2CEC6B1F5E}" type="slidenum">
              <a:rPr lang="en-US" smtClean="0"/>
              <a:t>‹#›</a:t>
            </a:fld>
            <a:endParaRPr lang="en-US"/>
          </a:p>
        </p:txBody>
      </p:sp>
    </p:spTree>
    <p:extLst>
      <p:ext uri="{BB962C8B-B14F-4D97-AF65-F5344CB8AC3E}">
        <p14:creationId xmlns:p14="http://schemas.microsoft.com/office/powerpoint/2010/main" val="1674006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DBDA90-6EB9-453D-84C2-78FB6397805A}" type="datetime1">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ACECE-B050-4437-B623-AE2CEC6B1F5E}" type="slidenum">
              <a:rPr lang="en-US" smtClean="0"/>
              <a:t>‹#›</a:t>
            </a:fld>
            <a:endParaRPr lang="en-US"/>
          </a:p>
        </p:txBody>
      </p:sp>
    </p:spTree>
    <p:extLst>
      <p:ext uri="{BB962C8B-B14F-4D97-AF65-F5344CB8AC3E}">
        <p14:creationId xmlns:p14="http://schemas.microsoft.com/office/powerpoint/2010/main" val="2690271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6B398A2-D096-4F36-86EA-659D2A6359ED}" type="datetime1">
              <a:rPr lang="en-US" smtClean="0"/>
              <a:t>11/20/2023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C9ACECE-B050-4437-B623-AE2CEC6B1F5E}" type="slidenum">
              <a:rPr lang="en-US" smtClean="0"/>
              <a:t>‹#›</a:t>
            </a:fld>
            <a:endParaRPr lang="en-US"/>
          </a:p>
        </p:txBody>
      </p:sp>
    </p:spTree>
    <p:extLst>
      <p:ext uri="{BB962C8B-B14F-4D97-AF65-F5344CB8AC3E}">
        <p14:creationId xmlns:p14="http://schemas.microsoft.com/office/powerpoint/2010/main" val="387286932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F33FF-906B-8776-A2FC-60CC71FD9DCC}"/>
              </a:ext>
            </a:extLst>
          </p:cNvPr>
          <p:cNvSpPr>
            <a:spLocks noGrp="1"/>
          </p:cNvSpPr>
          <p:nvPr>
            <p:ph type="ctrTitle"/>
          </p:nvPr>
        </p:nvSpPr>
        <p:spPr>
          <a:xfrm>
            <a:off x="1154954" y="1447800"/>
            <a:ext cx="8704663" cy="3190461"/>
          </a:xfrm>
        </p:spPr>
        <p:txBody>
          <a:bodyPr/>
          <a:lstStyle/>
          <a:p>
            <a:r>
              <a:rPr lang="en-US" sz="5400" dirty="0"/>
              <a:t>University Database Management System</a:t>
            </a:r>
          </a:p>
        </p:txBody>
      </p:sp>
      <p:sp>
        <p:nvSpPr>
          <p:cNvPr id="5" name="Slide Number Placeholder 4">
            <a:extLst>
              <a:ext uri="{FF2B5EF4-FFF2-40B4-BE49-F238E27FC236}">
                <a16:creationId xmlns:a16="http://schemas.microsoft.com/office/drawing/2014/main" id="{18B0A987-47DB-16C8-475C-C73FD4261118}"/>
              </a:ext>
            </a:extLst>
          </p:cNvPr>
          <p:cNvSpPr>
            <a:spLocks noGrp="1"/>
          </p:cNvSpPr>
          <p:nvPr>
            <p:ph type="sldNum" sz="quarter" idx="12"/>
          </p:nvPr>
        </p:nvSpPr>
        <p:spPr/>
        <p:txBody>
          <a:bodyPr/>
          <a:lstStyle/>
          <a:p>
            <a:fld id="{AC9ACECE-B050-4437-B623-AE2CEC6B1F5E}" type="slidenum">
              <a:rPr lang="en-US" smtClean="0"/>
              <a:t>1</a:t>
            </a:fld>
            <a:endParaRPr lang="en-US"/>
          </a:p>
        </p:txBody>
      </p:sp>
    </p:spTree>
    <p:extLst>
      <p:ext uri="{BB962C8B-B14F-4D97-AF65-F5344CB8AC3E}">
        <p14:creationId xmlns:p14="http://schemas.microsoft.com/office/powerpoint/2010/main" val="15825828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A51BC-C0BD-D30A-4D0F-5DEE0AEA1171}"/>
              </a:ext>
            </a:extLst>
          </p:cNvPr>
          <p:cNvSpPr>
            <a:spLocks noGrp="1"/>
          </p:cNvSpPr>
          <p:nvPr>
            <p:ph type="title"/>
          </p:nvPr>
        </p:nvSpPr>
        <p:spPr>
          <a:xfrm>
            <a:off x="4383224" y="2944126"/>
            <a:ext cx="3793367" cy="1400530"/>
          </a:xfrm>
        </p:spPr>
        <p:txBody>
          <a:bodyPr/>
          <a:lstStyle/>
          <a:p>
            <a:r>
              <a:rPr lang="en-US" sz="4800" dirty="0"/>
              <a:t>Thank You</a:t>
            </a:r>
          </a:p>
        </p:txBody>
      </p:sp>
      <p:sp>
        <p:nvSpPr>
          <p:cNvPr id="5" name="Slide Number Placeholder 4">
            <a:extLst>
              <a:ext uri="{FF2B5EF4-FFF2-40B4-BE49-F238E27FC236}">
                <a16:creationId xmlns:a16="http://schemas.microsoft.com/office/drawing/2014/main" id="{671E0FED-C827-CB98-BDEC-EF3E1CA2C059}"/>
              </a:ext>
            </a:extLst>
          </p:cNvPr>
          <p:cNvSpPr>
            <a:spLocks noGrp="1"/>
          </p:cNvSpPr>
          <p:nvPr>
            <p:ph type="sldNum" sz="quarter" idx="12"/>
          </p:nvPr>
        </p:nvSpPr>
        <p:spPr/>
        <p:txBody>
          <a:bodyPr/>
          <a:lstStyle/>
          <a:p>
            <a:fld id="{AC9ACECE-B050-4437-B623-AE2CEC6B1F5E}" type="slidenum">
              <a:rPr lang="en-US" smtClean="0"/>
              <a:t>10</a:t>
            </a:fld>
            <a:endParaRPr lang="en-US"/>
          </a:p>
        </p:txBody>
      </p:sp>
    </p:spTree>
    <p:extLst>
      <p:ext uri="{BB962C8B-B14F-4D97-AF65-F5344CB8AC3E}">
        <p14:creationId xmlns:p14="http://schemas.microsoft.com/office/powerpoint/2010/main" val="71717152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E59F2-95AD-9D83-ABB0-74C823B00A0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85BB908-4CBF-80BC-1309-84DF51C5BCA9}"/>
              </a:ext>
            </a:extLst>
          </p:cNvPr>
          <p:cNvSpPr>
            <a:spLocks noGrp="1"/>
          </p:cNvSpPr>
          <p:nvPr>
            <p:ph idx="1"/>
          </p:nvPr>
        </p:nvSpPr>
        <p:spPr/>
        <p:txBody>
          <a:bodyPr/>
          <a:lstStyle/>
          <a:p>
            <a:pPr marL="0" indent="0" algn="just">
              <a:buNone/>
            </a:pPr>
            <a:r>
              <a:rPr lang="en-US" dirty="0"/>
              <a:t>The University Database Management System, a platform designed to efficiently organize and manage information related to students, instructors, courses, and departments. This system ensures seamless data integration and retrieval, facilitating streamlined university operations and enhancing overall administrative efficiency.</a:t>
            </a:r>
          </a:p>
        </p:txBody>
      </p:sp>
      <p:sp>
        <p:nvSpPr>
          <p:cNvPr id="6" name="Slide Number Placeholder 5">
            <a:extLst>
              <a:ext uri="{FF2B5EF4-FFF2-40B4-BE49-F238E27FC236}">
                <a16:creationId xmlns:a16="http://schemas.microsoft.com/office/drawing/2014/main" id="{0FD0D5A0-18A6-CCF0-BDC7-4F17331F9E6B}"/>
              </a:ext>
            </a:extLst>
          </p:cNvPr>
          <p:cNvSpPr>
            <a:spLocks noGrp="1"/>
          </p:cNvSpPr>
          <p:nvPr>
            <p:ph type="sldNum" sz="quarter" idx="12"/>
          </p:nvPr>
        </p:nvSpPr>
        <p:spPr/>
        <p:txBody>
          <a:bodyPr/>
          <a:lstStyle/>
          <a:p>
            <a:fld id="{AC9ACECE-B050-4437-B623-AE2CEC6B1F5E}" type="slidenum">
              <a:rPr lang="en-US" smtClean="0"/>
              <a:t>2</a:t>
            </a:fld>
            <a:endParaRPr lang="en-US"/>
          </a:p>
        </p:txBody>
      </p:sp>
    </p:spTree>
    <p:extLst>
      <p:ext uri="{BB962C8B-B14F-4D97-AF65-F5344CB8AC3E}">
        <p14:creationId xmlns:p14="http://schemas.microsoft.com/office/powerpoint/2010/main" val="34999821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432A-6CC6-DFC3-0278-F72C7631BA01}"/>
              </a:ext>
            </a:extLst>
          </p:cNvPr>
          <p:cNvSpPr>
            <a:spLocks noGrp="1"/>
          </p:cNvSpPr>
          <p:nvPr>
            <p:ph type="title"/>
          </p:nvPr>
        </p:nvSpPr>
        <p:spPr>
          <a:xfrm>
            <a:off x="949930" y="1234597"/>
            <a:ext cx="8724157" cy="1400530"/>
          </a:xfrm>
        </p:spPr>
        <p:txBody>
          <a:bodyPr/>
          <a:lstStyle/>
          <a:p>
            <a:r>
              <a:rPr lang="en-US" dirty="0"/>
              <a:t>Name of all tables</a:t>
            </a:r>
          </a:p>
        </p:txBody>
      </p:sp>
      <p:sp>
        <p:nvSpPr>
          <p:cNvPr id="3" name="Content Placeholder 2">
            <a:extLst>
              <a:ext uri="{FF2B5EF4-FFF2-40B4-BE49-F238E27FC236}">
                <a16:creationId xmlns:a16="http://schemas.microsoft.com/office/drawing/2014/main" id="{93A9A84E-1E2C-AE31-5026-5340707A477B}"/>
              </a:ext>
            </a:extLst>
          </p:cNvPr>
          <p:cNvSpPr>
            <a:spLocks noGrp="1"/>
          </p:cNvSpPr>
          <p:nvPr>
            <p:ph idx="1"/>
          </p:nvPr>
        </p:nvSpPr>
        <p:spPr>
          <a:xfrm>
            <a:off x="1704366" y="2463736"/>
            <a:ext cx="8597279" cy="2731117"/>
          </a:xfrm>
        </p:spPr>
        <p:txBody>
          <a:bodyPr/>
          <a:lstStyle/>
          <a:p>
            <a:r>
              <a:rPr lang="en-US" dirty="0"/>
              <a:t>Department Table</a:t>
            </a:r>
          </a:p>
          <a:p>
            <a:r>
              <a:rPr lang="en-US" dirty="0"/>
              <a:t>Student Table</a:t>
            </a:r>
          </a:p>
          <a:p>
            <a:r>
              <a:rPr lang="en-US" dirty="0"/>
              <a:t>Instructor Table</a:t>
            </a:r>
          </a:p>
          <a:p>
            <a:r>
              <a:rPr lang="en-US" dirty="0"/>
              <a:t>Course Table</a:t>
            </a:r>
          </a:p>
          <a:p>
            <a:endParaRPr lang="en-US" dirty="0"/>
          </a:p>
        </p:txBody>
      </p:sp>
      <p:sp>
        <p:nvSpPr>
          <p:cNvPr id="6" name="Slide Number Placeholder 5">
            <a:extLst>
              <a:ext uri="{FF2B5EF4-FFF2-40B4-BE49-F238E27FC236}">
                <a16:creationId xmlns:a16="http://schemas.microsoft.com/office/drawing/2014/main" id="{D5E36E9F-E525-F239-EF26-98EA3474A0E5}"/>
              </a:ext>
            </a:extLst>
          </p:cNvPr>
          <p:cNvSpPr>
            <a:spLocks noGrp="1"/>
          </p:cNvSpPr>
          <p:nvPr>
            <p:ph type="sldNum" sz="quarter" idx="12"/>
          </p:nvPr>
        </p:nvSpPr>
        <p:spPr/>
        <p:txBody>
          <a:bodyPr/>
          <a:lstStyle/>
          <a:p>
            <a:fld id="{AC9ACECE-B050-4437-B623-AE2CEC6B1F5E}" type="slidenum">
              <a:rPr lang="en-US" smtClean="0"/>
              <a:t>3</a:t>
            </a:fld>
            <a:endParaRPr lang="en-US"/>
          </a:p>
        </p:txBody>
      </p:sp>
    </p:spTree>
    <p:extLst>
      <p:ext uri="{BB962C8B-B14F-4D97-AF65-F5344CB8AC3E}">
        <p14:creationId xmlns:p14="http://schemas.microsoft.com/office/powerpoint/2010/main" val="328189629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6911A-5B44-3F2B-75ED-51E0D74DA330}"/>
              </a:ext>
            </a:extLst>
          </p:cNvPr>
          <p:cNvSpPr>
            <a:spLocks noGrp="1"/>
          </p:cNvSpPr>
          <p:nvPr>
            <p:ph type="title"/>
          </p:nvPr>
        </p:nvSpPr>
        <p:spPr>
          <a:xfrm>
            <a:off x="1043677" y="1182475"/>
            <a:ext cx="9404723" cy="1400530"/>
          </a:xfrm>
        </p:spPr>
        <p:txBody>
          <a:bodyPr/>
          <a:lstStyle/>
          <a:p>
            <a:r>
              <a:rPr lang="en-US" dirty="0"/>
              <a:t>Name of relational tables</a:t>
            </a:r>
          </a:p>
        </p:txBody>
      </p:sp>
      <p:sp>
        <p:nvSpPr>
          <p:cNvPr id="3" name="Content Placeholder 2">
            <a:extLst>
              <a:ext uri="{FF2B5EF4-FFF2-40B4-BE49-F238E27FC236}">
                <a16:creationId xmlns:a16="http://schemas.microsoft.com/office/drawing/2014/main" id="{5E33DD81-760A-5B69-687D-2D576DEAE777}"/>
              </a:ext>
            </a:extLst>
          </p:cNvPr>
          <p:cNvSpPr>
            <a:spLocks noGrp="1"/>
          </p:cNvSpPr>
          <p:nvPr>
            <p:ph idx="1"/>
          </p:nvPr>
        </p:nvSpPr>
        <p:spPr>
          <a:xfrm>
            <a:off x="1977957" y="2583005"/>
            <a:ext cx="6622704" cy="2717865"/>
          </a:xfrm>
        </p:spPr>
        <p:txBody>
          <a:bodyPr/>
          <a:lstStyle/>
          <a:p>
            <a:r>
              <a:rPr lang="en-US" dirty="0" err="1"/>
              <a:t>Course_taken</a:t>
            </a:r>
            <a:r>
              <a:rPr lang="en-US" dirty="0"/>
              <a:t> Table</a:t>
            </a:r>
          </a:p>
          <a:p>
            <a:r>
              <a:rPr lang="en-US" dirty="0" err="1"/>
              <a:t>Course_Conducted</a:t>
            </a:r>
            <a:r>
              <a:rPr lang="en-US" dirty="0"/>
              <a:t> Table</a:t>
            </a:r>
          </a:p>
          <a:p>
            <a:r>
              <a:rPr lang="en-US" dirty="0"/>
              <a:t>Advisor Table</a:t>
            </a:r>
          </a:p>
        </p:txBody>
      </p:sp>
      <p:sp>
        <p:nvSpPr>
          <p:cNvPr id="6" name="Slide Number Placeholder 5">
            <a:extLst>
              <a:ext uri="{FF2B5EF4-FFF2-40B4-BE49-F238E27FC236}">
                <a16:creationId xmlns:a16="http://schemas.microsoft.com/office/drawing/2014/main" id="{2F241221-B514-8DD5-50C2-B80D21BEDC6A}"/>
              </a:ext>
            </a:extLst>
          </p:cNvPr>
          <p:cNvSpPr>
            <a:spLocks noGrp="1"/>
          </p:cNvSpPr>
          <p:nvPr>
            <p:ph type="sldNum" sz="quarter" idx="12"/>
          </p:nvPr>
        </p:nvSpPr>
        <p:spPr/>
        <p:txBody>
          <a:bodyPr/>
          <a:lstStyle/>
          <a:p>
            <a:fld id="{AC9ACECE-B050-4437-B623-AE2CEC6B1F5E}" type="slidenum">
              <a:rPr lang="en-US" smtClean="0"/>
              <a:t>4</a:t>
            </a:fld>
            <a:endParaRPr lang="en-US"/>
          </a:p>
        </p:txBody>
      </p:sp>
    </p:spTree>
    <p:extLst>
      <p:ext uri="{BB962C8B-B14F-4D97-AF65-F5344CB8AC3E}">
        <p14:creationId xmlns:p14="http://schemas.microsoft.com/office/powerpoint/2010/main" val="137839238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E9EBF-A748-EC34-0CF4-5B1A56316B99}"/>
              </a:ext>
            </a:extLst>
          </p:cNvPr>
          <p:cNvSpPr>
            <a:spLocks noGrp="1"/>
          </p:cNvSpPr>
          <p:nvPr>
            <p:ph type="title"/>
          </p:nvPr>
        </p:nvSpPr>
        <p:spPr/>
        <p:txBody>
          <a:bodyPr/>
          <a:lstStyle/>
          <a:p>
            <a:r>
              <a:rPr lang="en-US" dirty="0"/>
              <a:t>E-R diagram</a:t>
            </a:r>
          </a:p>
        </p:txBody>
      </p:sp>
      <p:pic>
        <p:nvPicPr>
          <p:cNvPr id="98" name="Picture 97">
            <a:extLst>
              <a:ext uri="{FF2B5EF4-FFF2-40B4-BE49-F238E27FC236}">
                <a16:creationId xmlns:a16="http://schemas.microsoft.com/office/drawing/2014/main" id="{99A62B04-1649-0484-832B-C69556D6C2B6}"/>
              </a:ext>
            </a:extLst>
          </p:cNvPr>
          <p:cNvPicPr>
            <a:picLocks noChangeAspect="1"/>
          </p:cNvPicPr>
          <p:nvPr/>
        </p:nvPicPr>
        <p:blipFill>
          <a:blip r:embed="rId2"/>
          <a:stretch>
            <a:fillRect/>
          </a:stretch>
        </p:blipFill>
        <p:spPr>
          <a:xfrm>
            <a:off x="1856936" y="1631961"/>
            <a:ext cx="6737320" cy="4584156"/>
          </a:xfrm>
          <a:prstGeom prst="rect">
            <a:avLst/>
          </a:prstGeom>
        </p:spPr>
      </p:pic>
      <p:sp>
        <p:nvSpPr>
          <p:cNvPr id="5" name="Slide Number Placeholder 4">
            <a:extLst>
              <a:ext uri="{FF2B5EF4-FFF2-40B4-BE49-F238E27FC236}">
                <a16:creationId xmlns:a16="http://schemas.microsoft.com/office/drawing/2014/main" id="{9601A0D6-1395-6261-64CB-102EB04B825B}"/>
              </a:ext>
            </a:extLst>
          </p:cNvPr>
          <p:cNvSpPr>
            <a:spLocks noGrp="1"/>
          </p:cNvSpPr>
          <p:nvPr>
            <p:ph type="sldNum" sz="quarter" idx="12"/>
          </p:nvPr>
        </p:nvSpPr>
        <p:spPr/>
        <p:txBody>
          <a:bodyPr/>
          <a:lstStyle/>
          <a:p>
            <a:fld id="{AC9ACECE-B050-4437-B623-AE2CEC6B1F5E}" type="slidenum">
              <a:rPr lang="en-US" smtClean="0"/>
              <a:t>5</a:t>
            </a:fld>
            <a:endParaRPr lang="en-US"/>
          </a:p>
        </p:txBody>
      </p:sp>
    </p:spTree>
    <p:extLst>
      <p:ext uri="{BB962C8B-B14F-4D97-AF65-F5344CB8AC3E}">
        <p14:creationId xmlns:p14="http://schemas.microsoft.com/office/powerpoint/2010/main" val="2857423443"/>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19A5C-EA47-9994-7B50-4A83710E0047}"/>
              </a:ext>
            </a:extLst>
          </p:cNvPr>
          <p:cNvSpPr>
            <a:spLocks noGrp="1"/>
          </p:cNvSpPr>
          <p:nvPr>
            <p:ph type="title"/>
          </p:nvPr>
        </p:nvSpPr>
        <p:spPr/>
        <p:txBody>
          <a:bodyPr/>
          <a:lstStyle/>
          <a:p>
            <a:r>
              <a:rPr lang="en-US" dirty="0"/>
              <a:t>Student &amp; Instructor Table</a:t>
            </a:r>
          </a:p>
        </p:txBody>
      </p:sp>
      <p:pic>
        <p:nvPicPr>
          <p:cNvPr id="5" name="Picture 4">
            <a:extLst>
              <a:ext uri="{FF2B5EF4-FFF2-40B4-BE49-F238E27FC236}">
                <a16:creationId xmlns:a16="http://schemas.microsoft.com/office/drawing/2014/main" id="{7F40C3FD-0FE6-9517-76E2-6CB82C998CFF}"/>
              </a:ext>
            </a:extLst>
          </p:cNvPr>
          <p:cNvPicPr>
            <a:picLocks noChangeAspect="1"/>
          </p:cNvPicPr>
          <p:nvPr/>
        </p:nvPicPr>
        <p:blipFill>
          <a:blip r:embed="rId2"/>
          <a:stretch>
            <a:fillRect/>
          </a:stretch>
        </p:blipFill>
        <p:spPr>
          <a:xfrm>
            <a:off x="831642" y="1635923"/>
            <a:ext cx="4944165" cy="2200582"/>
          </a:xfrm>
          <a:prstGeom prst="rect">
            <a:avLst/>
          </a:prstGeom>
        </p:spPr>
      </p:pic>
      <p:pic>
        <p:nvPicPr>
          <p:cNvPr id="7" name="Picture 6">
            <a:extLst>
              <a:ext uri="{FF2B5EF4-FFF2-40B4-BE49-F238E27FC236}">
                <a16:creationId xmlns:a16="http://schemas.microsoft.com/office/drawing/2014/main" id="{0ADC9518-8DA8-F87F-B4C8-B54103B85AA1}"/>
              </a:ext>
            </a:extLst>
          </p:cNvPr>
          <p:cNvPicPr>
            <a:picLocks noChangeAspect="1"/>
          </p:cNvPicPr>
          <p:nvPr/>
        </p:nvPicPr>
        <p:blipFill>
          <a:blip r:embed="rId3"/>
          <a:stretch>
            <a:fillRect/>
          </a:stretch>
        </p:blipFill>
        <p:spPr>
          <a:xfrm>
            <a:off x="831642" y="4257709"/>
            <a:ext cx="5925377" cy="2267266"/>
          </a:xfrm>
          <a:prstGeom prst="rect">
            <a:avLst/>
          </a:prstGeom>
        </p:spPr>
      </p:pic>
      <p:sp>
        <p:nvSpPr>
          <p:cNvPr id="6" name="Slide Number Placeholder 5">
            <a:extLst>
              <a:ext uri="{FF2B5EF4-FFF2-40B4-BE49-F238E27FC236}">
                <a16:creationId xmlns:a16="http://schemas.microsoft.com/office/drawing/2014/main" id="{D562C0F3-7637-EBD5-BD93-B08260762BEC}"/>
              </a:ext>
            </a:extLst>
          </p:cNvPr>
          <p:cNvSpPr>
            <a:spLocks noGrp="1"/>
          </p:cNvSpPr>
          <p:nvPr>
            <p:ph type="sldNum" sz="quarter" idx="12"/>
          </p:nvPr>
        </p:nvSpPr>
        <p:spPr/>
        <p:txBody>
          <a:bodyPr/>
          <a:lstStyle/>
          <a:p>
            <a:fld id="{AC9ACECE-B050-4437-B623-AE2CEC6B1F5E}" type="slidenum">
              <a:rPr lang="en-US" smtClean="0"/>
              <a:t>6</a:t>
            </a:fld>
            <a:endParaRPr lang="en-US"/>
          </a:p>
        </p:txBody>
      </p:sp>
    </p:spTree>
    <p:extLst>
      <p:ext uri="{BB962C8B-B14F-4D97-AF65-F5344CB8AC3E}">
        <p14:creationId xmlns:p14="http://schemas.microsoft.com/office/powerpoint/2010/main" val="26632139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34047-1DB2-1E75-8373-760B02A53E25}"/>
              </a:ext>
            </a:extLst>
          </p:cNvPr>
          <p:cNvSpPr>
            <a:spLocks noGrp="1"/>
          </p:cNvSpPr>
          <p:nvPr>
            <p:ph type="title"/>
          </p:nvPr>
        </p:nvSpPr>
        <p:spPr/>
        <p:txBody>
          <a:bodyPr/>
          <a:lstStyle/>
          <a:p>
            <a:r>
              <a:rPr lang="en-US" dirty="0"/>
              <a:t>Department &amp; Course Table</a:t>
            </a:r>
          </a:p>
        </p:txBody>
      </p:sp>
      <p:pic>
        <p:nvPicPr>
          <p:cNvPr id="7" name="Picture 6">
            <a:extLst>
              <a:ext uri="{FF2B5EF4-FFF2-40B4-BE49-F238E27FC236}">
                <a16:creationId xmlns:a16="http://schemas.microsoft.com/office/drawing/2014/main" id="{6047B530-8117-05A5-6130-A2CC658496A3}"/>
              </a:ext>
            </a:extLst>
          </p:cNvPr>
          <p:cNvPicPr>
            <a:picLocks noChangeAspect="1"/>
          </p:cNvPicPr>
          <p:nvPr/>
        </p:nvPicPr>
        <p:blipFill>
          <a:blip r:embed="rId2"/>
          <a:stretch>
            <a:fillRect/>
          </a:stretch>
        </p:blipFill>
        <p:spPr>
          <a:xfrm>
            <a:off x="828799" y="1728264"/>
            <a:ext cx="7678222" cy="1219370"/>
          </a:xfrm>
          <a:prstGeom prst="rect">
            <a:avLst/>
          </a:prstGeom>
        </p:spPr>
      </p:pic>
      <p:pic>
        <p:nvPicPr>
          <p:cNvPr id="9" name="Picture 8">
            <a:extLst>
              <a:ext uri="{FF2B5EF4-FFF2-40B4-BE49-F238E27FC236}">
                <a16:creationId xmlns:a16="http://schemas.microsoft.com/office/drawing/2014/main" id="{281E5E3F-3EF8-8E7F-A2E5-CE4C9B422122}"/>
              </a:ext>
            </a:extLst>
          </p:cNvPr>
          <p:cNvPicPr>
            <a:picLocks noChangeAspect="1"/>
          </p:cNvPicPr>
          <p:nvPr/>
        </p:nvPicPr>
        <p:blipFill>
          <a:blip r:embed="rId3"/>
          <a:stretch>
            <a:fillRect/>
          </a:stretch>
        </p:blipFill>
        <p:spPr>
          <a:xfrm>
            <a:off x="828799" y="3791096"/>
            <a:ext cx="4877481" cy="1428949"/>
          </a:xfrm>
          <a:prstGeom prst="rect">
            <a:avLst/>
          </a:prstGeom>
        </p:spPr>
      </p:pic>
      <p:sp>
        <p:nvSpPr>
          <p:cNvPr id="5" name="Slide Number Placeholder 4">
            <a:extLst>
              <a:ext uri="{FF2B5EF4-FFF2-40B4-BE49-F238E27FC236}">
                <a16:creationId xmlns:a16="http://schemas.microsoft.com/office/drawing/2014/main" id="{1032A31E-5D2F-79B6-8175-D855AB107546}"/>
              </a:ext>
            </a:extLst>
          </p:cNvPr>
          <p:cNvSpPr>
            <a:spLocks noGrp="1"/>
          </p:cNvSpPr>
          <p:nvPr>
            <p:ph type="sldNum" sz="quarter" idx="12"/>
          </p:nvPr>
        </p:nvSpPr>
        <p:spPr/>
        <p:txBody>
          <a:bodyPr/>
          <a:lstStyle/>
          <a:p>
            <a:fld id="{AC9ACECE-B050-4437-B623-AE2CEC6B1F5E}" type="slidenum">
              <a:rPr lang="en-US" smtClean="0"/>
              <a:t>7</a:t>
            </a:fld>
            <a:endParaRPr lang="en-US"/>
          </a:p>
        </p:txBody>
      </p:sp>
    </p:spTree>
    <p:extLst>
      <p:ext uri="{BB962C8B-B14F-4D97-AF65-F5344CB8AC3E}">
        <p14:creationId xmlns:p14="http://schemas.microsoft.com/office/powerpoint/2010/main" val="34722141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10C4-A9B4-2EFF-19A6-0E561CA5ACB1}"/>
              </a:ext>
            </a:extLst>
          </p:cNvPr>
          <p:cNvSpPr>
            <a:spLocks noGrp="1"/>
          </p:cNvSpPr>
          <p:nvPr>
            <p:ph type="title"/>
          </p:nvPr>
        </p:nvSpPr>
        <p:spPr/>
        <p:txBody>
          <a:bodyPr/>
          <a:lstStyle/>
          <a:p>
            <a:r>
              <a:rPr lang="en-US" dirty="0"/>
              <a:t>Course Taken Table</a:t>
            </a:r>
          </a:p>
        </p:txBody>
      </p:sp>
      <p:pic>
        <p:nvPicPr>
          <p:cNvPr id="4" name="Content Placeholder 3">
            <a:extLst>
              <a:ext uri="{FF2B5EF4-FFF2-40B4-BE49-F238E27FC236}">
                <a16:creationId xmlns:a16="http://schemas.microsoft.com/office/drawing/2014/main" id="{C9A2C8BA-3BDD-177A-F917-D9DEFD0E4AB1}"/>
              </a:ext>
            </a:extLst>
          </p:cNvPr>
          <p:cNvPicPr>
            <a:picLocks noGrp="1" noChangeAspect="1"/>
          </p:cNvPicPr>
          <p:nvPr>
            <p:ph idx="1"/>
          </p:nvPr>
        </p:nvPicPr>
        <p:blipFill>
          <a:blip r:embed="rId2"/>
          <a:stretch>
            <a:fillRect/>
          </a:stretch>
        </p:blipFill>
        <p:spPr>
          <a:xfrm>
            <a:off x="923469" y="1469385"/>
            <a:ext cx="3581900" cy="1171739"/>
          </a:xfrm>
          <a:prstGeom prst="rect">
            <a:avLst/>
          </a:prstGeom>
        </p:spPr>
      </p:pic>
      <p:pic>
        <p:nvPicPr>
          <p:cNvPr id="5" name="Picture 4">
            <a:extLst>
              <a:ext uri="{FF2B5EF4-FFF2-40B4-BE49-F238E27FC236}">
                <a16:creationId xmlns:a16="http://schemas.microsoft.com/office/drawing/2014/main" id="{FF03C3D5-CE22-5EC8-6E3C-872D7BB156F5}"/>
              </a:ext>
            </a:extLst>
          </p:cNvPr>
          <p:cNvPicPr>
            <a:picLocks noChangeAspect="1"/>
          </p:cNvPicPr>
          <p:nvPr/>
        </p:nvPicPr>
        <p:blipFill>
          <a:blip r:embed="rId3"/>
          <a:stretch>
            <a:fillRect/>
          </a:stretch>
        </p:blipFill>
        <p:spPr>
          <a:xfrm>
            <a:off x="923469" y="4566895"/>
            <a:ext cx="4019400" cy="1219369"/>
          </a:xfrm>
          <a:prstGeom prst="rect">
            <a:avLst/>
          </a:prstGeom>
        </p:spPr>
      </p:pic>
      <p:sp>
        <p:nvSpPr>
          <p:cNvPr id="6" name="Title 1">
            <a:extLst>
              <a:ext uri="{FF2B5EF4-FFF2-40B4-BE49-F238E27FC236}">
                <a16:creationId xmlns:a16="http://schemas.microsoft.com/office/drawing/2014/main" id="{8C734FA8-8F64-29A9-443C-DD85E9D9AD58}"/>
              </a:ext>
            </a:extLst>
          </p:cNvPr>
          <p:cNvSpPr txBox="1">
            <a:spLocks/>
          </p:cNvSpPr>
          <p:nvPr/>
        </p:nvSpPr>
        <p:spPr>
          <a:xfrm>
            <a:off x="646111" y="3516612"/>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t>Course Conducted Table</a:t>
            </a:r>
          </a:p>
        </p:txBody>
      </p:sp>
      <p:sp>
        <p:nvSpPr>
          <p:cNvPr id="8" name="Slide Number Placeholder 7">
            <a:extLst>
              <a:ext uri="{FF2B5EF4-FFF2-40B4-BE49-F238E27FC236}">
                <a16:creationId xmlns:a16="http://schemas.microsoft.com/office/drawing/2014/main" id="{605AEE6D-7DB8-456F-6DEC-D0299F3E26D4}"/>
              </a:ext>
            </a:extLst>
          </p:cNvPr>
          <p:cNvSpPr>
            <a:spLocks noGrp="1"/>
          </p:cNvSpPr>
          <p:nvPr>
            <p:ph type="sldNum" sz="quarter" idx="12"/>
          </p:nvPr>
        </p:nvSpPr>
        <p:spPr/>
        <p:txBody>
          <a:bodyPr/>
          <a:lstStyle/>
          <a:p>
            <a:fld id="{AC9ACECE-B050-4437-B623-AE2CEC6B1F5E}" type="slidenum">
              <a:rPr lang="en-US" smtClean="0"/>
              <a:t>8</a:t>
            </a:fld>
            <a:endParaRPr lang="en-US"/>
          </a:p>
        </p:txBody>
      </p:sp>
    </p:spTree>
    <p:extLst>
      <p:ext uri="{BB962C8B-B14F-4D97-AF65-F5344CB8AC3E}">
        <p14:creationId xmlns:p14="http://schemas.microsoft.com/office/powerpoint/2010/main" val="38516084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FE2C-4999-EE32-0712-DE9CAEB85A9C}"/>
              </a:ext>
            </a:extLst>
          </p:cNvPr>
          <p:cNvSpPr>
            <a:spLocks noGrp="1"/>
          </p:cNvSpPr>
          <p:nvPr>
            <p:ph type="title"/>
          </p:nvPr>
        </p:nvSpPr>
        <p:spPr>
          <a:xfrm>
            <a:off x="742122" y="887896"/>
            <a:ext cx="4744278" cy="965352"/>
          </a:xfrm>
        </p:spPr>
        <p:txBody>
          <a:bodyPr/>
          <a:lstStyle/>
          <a:p>
            <a:r>
              <a:rPr lang="en-US" dirty="0"/>
              <a:t>Advisor Table</a:t>
            </a:r>
          </a:p>
        </p:txBody>
      </p:sp>
      <p:pic>
        <p:nvPicPr>
          <p:cNvPr id="5" name="Content Placeholder 4">
            <a:extLst>
              <a:ext uri="{FF2B5EF4-FFF2-40B4-BE49-F238E27FC236}">
                <a16:creationId xmlns:a16="http://schemas.microsoft.com/office/drawing/2014/main" id="{3C69A0FA-D74C-B1A7-7E8D-176F1EFD23A9}"/>
              </a:ext>
            </a:extLst>
          </p:cNvPr>
          <p:cNvPicPr>
            <a:picLocks noGrp="1" noChangeAspect="1"/>
          </p:cNvPicPr>
          <p:nvPr>
            <p:ph idx="1"/>
          </p:nvPr>
        </p:nvPicPr>
        <p:blipFill>
          <a:blip r:embed="rId2"/>
          <a:stretch>
            <a:fillRect/>
          </a:stretch>
        </p:blipFill>
        <p:spPr>
          <a:xfrm>
            <a:off x="965046" y="2144796"/>
            <a:ext cx="2878393" cy="2215169"/>
          </a:xfrm>
        </p:spPr>
      </p:pic>
      <p:sp>
        <p:nvSpPr>
          <p:cNvPr id="6" name="Slide Number Placeholder 5">
            <a:extLst>
              <a:ext uri="{FF2B5EF4-FFF2-40B4-BE49-F238E27FC236}">
                <a16:creationId xmlns:a16="http://schemas.microsoft.com/office/drawing/2014/main" id="{49B8CFE2-D252-D768-1329-86F822047E03}"/>
              </a:ext>
            </a:extLst>
          </p:cNvPr>
          <p:cNvSpPr>
            <a:spLocks noGrp="1"/>
          </p:cNvSpPr>
          <p:nvPr>
            <p:ph type="sldNum" sz="quarter" idx="12"/>
          </p:nvPr>
        </p:nvSpPr>
        <p:spPr/>
        <p:txBody>
          <a:bodyPr/>
          <a:lstStyle/>
          <a:p>
            <a:fld id="{AC9ACECE-B050-4437-B623-AE2CEC6B1F5E}" type="slidenum">
              <a:rPr lang="en-US" smtClean="0"/>
              <a:t>9</a:t>
            </a:fld>
            <a:endParaRPr lang="en-US"/>
          </a:p>
        </p:txBody>
      </p:sp>
    </p:spTree>
    <p:extLst>
      <p:ext uri="{BB962C8B-B14F-4D97-AF65-F5344CB8AC3E}">
        <p14:creationId xmlns:p14="http://schemas.microsoft.com/office/powerpoint/2010/main" val="29400443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314</TotalTime>
  <Words>106</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vt:lpstr>
      <vt:lpstr>University Database Management System</vt:lpstr>
      <vt:lpstr>Introduction</vt:lpstr>
      <vt:lpstr>Name of all tables</vt:lpstr>
      <vt:lpstr>Name of relational tables</vt:lpstr>
      <vt:lpstr>E-R diagram</vt:lpstr>
      <vt:lpstr>Student &amp; Instructor Table</vt:lpstr>
      <vt:lpstr>Department &amp; Course Table</vt:lpstr>
      <vt:lpstr>Course Taken Table</vt:lpstr>
      <vt:lpstr>Advisor Table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Database Management System</dc:title>
  <dc:creator>Sajib Rahman</dc:creator>
  <cp:lastModifiedBy>Sajib Rahman</cp:lastModifiedBy>
  <cp:revision>4</cp:revision>
  <dcterms:created xsi:type="dcterms:W3CDTF">2023-11-11T06:05:13Z</dcterms:created>
  <dcterms:modified xsi:type="dcterms:W3CDTF">2023-11-20T13:18:15Z</dcterms:modified>
</cp:coreProperties>
</file>