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0"/>
  </p:notesMasterIdLst>
  <p:sldIdLst>
    <p:sldId id="256" r:id="rId2"/>
    <p:sldId id="258" r:id="rId3"/>
    <p:sldId id="266" r:id="rId4"/>
    <p:sldId id="321" r:id="rId5"/>
    <p:sldId id="280" r:id="rId6"/>
    <p:sldId id="322" r:id="rId7"/>
    <p:sldId id="323" r:id="rId8"/>
    <p:sldId id="315" r:id="rId9"/>
  </p:sldIdLst>
  <p:sldSz cx="9144000" cy="5143500" type="screen16x9"/>
  <p:notesSz cx="6858000" cy="9144000"/>
  <p:embeddedFontLst>
    <p:embeddedFont>
      <p:font typeface="Bebas Neue" panose="020B0604020202020204" charset="0"/>
      <p:regular r:id="rId11"/>
    </p:embeddedFont>
    <p:embeddedFont>
      <p:font typeface="Electrolize" panose="02000506000000020004" pitchFamily="2" charset="0"/>
      <p:regular r:id="rId12"/>
    </p:embeddedFont>
    <p:embeddedFont>
      <p:font typeface="Franklin Gothic Demi Cond" panose="020B0706030402020204" pitchFamily="34" charset="0"/>
      <p:regular r:id="rId13"/>
    </p:embeddedFont>
    <p:embeddedFont>
      <p:font typeface="Oxanium SemiBold" pitchFamily="2" charset="0"/>
      <p:regular r:id="rId14"/>
      <p:bold r:id="rId15"/>
    </p:embeddedFont>
    <p:embeddedFont>
      <p:font typeface="Teko" pitchFamily="2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49CA8F-37E1-4CD0-A308-7CBF2CC342B4}">
  <a:tblStyle styleId="{2549CA8F-37E1-4CD0-A308-7CBF2CC342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56" autoAdjust="0"/>
  </p:normalViewPr>
  <p:slideViewPr>
    <p:cSldViewPr snapToGrid="0">
      <p:cViewPr varScale="1">
        <p:scale>
          <a:sx n="84" d="100"/>
          <a:sy n="84" d="100"/>
        </p:scale>
        <p:origin x="9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67579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2166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485a77ac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1485a77ac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7573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14d6535e0d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6" name="Google Shape;1666;g14d6535e0d4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266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14d6535e0d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6" name="Google Shape;1666;g14d6535e0d4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258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0" name="Google Shape;3550;g14d6535e0d4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1" name="Google Shape;3551;g14d6535e0d4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405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14d6535e0d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6" name="Google Shape;1666;g14d6535e0d4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300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14d6535e0d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6" name="Google Shape;1666;g14d6535e0d4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58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1485a77ac1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1485a77ac1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3096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857750" y="1640100"/>
            <a:ext cx="3570900" cy="16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857750" y="3246825"/>
            <a:ext cx="3570900" cy="409500"/>
          </a:xfrm>
          <a:prstGeom prst="rect">
            <a:avLst/>
          </a:prstGeom>
          <a:solidFill>
            <a:srgbClr val="138808">
              <a:alpha val="244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5046625" y="2111200"/>
            <a:ext cx="3382200" cy="1284000"/>
          </a:xfrm>
          <a:prstGeom prst="rect">
            <a:avLst/>
          </a:prstGeom>
          <a:solidFill>
            <a:srgbClr val="FF9933">
              <a:alpha val="3848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6272275" y="1152475"/>
            <a:ext cx="93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046625" y="3512125"/>
            <a:ext cx="33822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" name="Google Shape;15;p3"/>
          <p:cNvGrpSpPr/>
          <p:nvPr/>
        </p:nvGrpSpPr>
        <p:grpSpPr>
          <a:xfrm>
            <a:off x="6365129" y="4154157"/>
            <a:ext cx="5053091" cy="435777"/>
            <a:chOff x="5896679" y="4472082"/>
            <a:chExt cx="5053091" cy="435777"/>
          </a:xfrm>
        </p:grpSpPr>
        <p:grpSp>
          <p:nvGrpSpPr>
            <p:cNvPr id="16" name="Google Shape;16;p3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7" name="Google Shape;17;p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19;p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20" name="Google Shape;20;p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title" hasCustomPrompt="1"/>
          </p:nvPr>
        </p:nvSpPr>
        <p:spPr>
          <a:xfrm>
            <a:off x="709929" y="1643396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1"/>
          </p:nvPr>
        </p:nvSpPr>
        <p:spPr>
          <a:xfrm>
            <a:off x="1304529" y="2134391"/>
            <a:ext cx="2715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2" hasCustomPrompt="1"/>
          </p:nvPr>
        </p:nvSpPr>
        <p:spPr>
          <a:xfrm>
            <a:off x="4571440" y="1640946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3"/>
          </p:nvPr>
        </p:nvSpPr>
        <p:spPr>
          <a:xfrm>
            <a:off x="5166040" y="2134391"/>
            <a:ext cx="2715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4" hasCustomPrompt="1"/>
          </p:nvPr>
        </p:nvSpPr>
        <p:spPr>
          <a:xfrm>
            <a:off x="709929" y="3056321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5"/>
          </p:nvPr>
        </p:nvSpPr>
        <p:spPr>
          <a:xfrm>
            <a:off x="1304529" y="3543232"/>
            <a:ext cx="2715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6" hasCustomPrompt="1"/>
          </p:nvPr>
        </p:nvSpPr>
        <p:spPr>
          <a:xfrm>
            <a:off x="4571440" y="3056321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7"/>
          </p:nvPr>
        </p:nvSpPr>
        <p:spPr>
          <a:xfrm>
            <a:off x="5166040" y="3543221"/>
            <a:ext cx="2715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8"/>
          </p:nvPr>
        </p:nvSpPr>
        <p:spPr>
          <a:xfrm>
            <a:off x="720000" y="5349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9"/>
          </p:nvPr>
        </p:nvSpPr>
        <p:spPr>
          <a:xfrm>
            <a:off x="1304529" y="1643396"/>
            <a:ext cx="2715000" cy="484800"/>
          </a:xfrm>
          <a:prstGeom prst="rect">
            <a:avLst/>
          </a:prstGeom>
          <a:solidFill>
            <a:srgbClr val="FF9933">
              <a:alpha val="3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3"/>
          </p:nvPr>
        </p:nvSpPr>
        <p:spPr>
          <a:xfrm>
            <a:off x="5166040" y="1643392"/>
            <a:ext cx="2715000" cy="484800"/>
          </a:xfrm>
          <a:prstGeom prst="rect">
            <a:avLst/>
          </a:prstGeom>
          <a:solidFill>
            <a:srgbClr val="FF9933">
              <a:alpha val="3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14"/>
          </p:nvPr>
        </p:nvSpPr>
        <p:spPr>
          <a:xfrm>
            <a:off x="1304529" y="3056331"/>
            <a:ext cx="2715000" cy="4848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15"/>
          </p:nvPr>
        </p:nvSpPr>
        <p:spPr>
          <a:xfrm>
            <a:off x="5166040" y="3056321"/>
            <a:ext cx="2715000" cy="4848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39" name="Google Shape;139;p13"/>
          <p:cNvGrpSpPr/>
          <p:nvPr/>
        </p:nvGrpSpPr>
        <p:grpSpPr>
          <a:xfrm rot="10800000">
            <a:off x="-1701321" y="4553905"/>
            <a:ext cx="5053091" cy="435777"/>
            <a:chOff x="5896679" y="4472082"/>
            <a:chExt cx="5053091" cy="435777"/>
          </a:xfrm>
        </p:grpSpPr>
        <p:grpSp>
          <p:nvGrpSpPr>
            <p:cNvPr id="140" name="Google Shape;140;p13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41" name="Google Shape;141;p1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1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144" name="Google Shape;144;p1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" name="Google Shape;146;p1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147" name="Google Shape;147;p1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" name="Google Shape;149;p13"/>
          <p:cNvGrpSpPr/>
          <p:nvPr/>
        </p:nvGrpSpPr>
        <p:grpSpPr>
          <a:xfrm>
            <a:off x="4421623" y="4581142"/>
            <a:ext cx="300770" cy="54726"/>
            <a:chOff x="4770650" y="685575"/>
            <a:chExt cx="158250" cy="28800"/>
          </a:xfrm>
        </p:grpSpPr>
        <p:sp>
          <p:nvSpPr>
            <p:cNvPr id="150" name="Google Shape;150;p13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subTitle" idx="1"/>
          </p:nvPr>
        </p:nvSpPr>
        <p:spPr>
          <a:xfrm>
            <a:off x="715100" y="2664950"/>
            <a:ext cx="36417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title"/>
          </p:nvPr>
        </p:nvSpPr>
        <p:spPr>
          <a:xfrm>
            <a:off x="715100" y="1544375"/>
            <a:ext cx="3641700" cy="114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5"/>
          <p:cNvSpPr>
            <a:spLocks noGrp="1"/>
          </p:cNvSpPr>
          <p:nvPr>
            <p:ph type="pic" idx="2"/>
          </p:nvPr>
        </p:nvSpPr>
        <p:spPr>
          <a:xfrm>
            <a:off x="4787225" y="750900"/>
            <a:ext cx="3641700" cy="36417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9"/>
          <p:cNvGrpSpPr/>
          <p:nvPr/>
        </p:nvGrpSpPr>
        <p:grpSpPr>
          <a:xfrm rot="10800000">
            <a:off x="-1701321" y="4553905"/>
            <a:ext cx="5053091" cy="435777"/>
            <a:chOff x="5896679" y="4472082"/>
            <a:chExt cx="5053091" cy="435777"/>
          </a:xfrm>
        </p:grpSpPr>
        <p:grpSp>
          <p:nvGrpSpPr>
            <p:cNvPr id="311" name="Google Shape;311;p29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312" name="Google Shape;312;p29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9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314;p29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315" name="Google Shape;315;p2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7" name="Google Shape;317;p29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318" name="Google Shape;318;p2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0" name="Google Shape;320;p29"/>
          <p:cNvGrpSpPr/>
          <p:nvPr/>
        </p:nvGrpSpPr>
        <p:grpSpPr>
          <a:xfrm rot="10800000" flipH="1">
            <a:off x="5909368" y="275305"/>
            <a:ext cx="4210803" cy="931613"/>
            <a:chOff x="6135243" y="509694"/>
            <a:chExt cx="4210803" cy="931613"/>
          </a:xfrm>
        </p:grpSpPr>
        <p:sp>
          <p:nvSpPr>
            <p:cNvPr id="321" name="Google Shape;321;p29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29"/>
          <p:cNvSpPr/>
          <p:nvPr/>
        </p:nvSpPr>
        <p:spPr>
          <a:xfrm>
            <a:off x="7455506" y="4343931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8" name="Google Shape;328;p29"/>
          <p:cNvGrpSpPr/>
          <p:nvPr/>
        </p:nvGrpSpPr>
        <p:grpSpPr>
          <a:xfrm rot="-899960">
            <a:off x="8218214" y="3614536"/>
            <a:ext cx="454765" cy="457446"/>
            <a:chOff x="3137370" y="-570001"/>
            <a:chExt cx="454778" cy="457459"/>
          </a:xfrm>
        </p:grpSpPr>
        <p:sp>
          <p:nvSpPr>
            <p:cNvPr id="329" name="Google Shape;329;p29"/>
            <p:cNvSpPr/>
            <p:nvPr/>
          </p:nvSpPr>
          <p:spPr>
            <a:xfrm>
              <a:off x="3154081" y="-531752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3237190" y="-194399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3137370" y="-313612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3141570" y="-467499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3256582" y="-570001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3409039" y="-56446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3521371" y="-450877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3513060" y="-29842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3393847" y="-184748"/>
              <a:ext cx="80429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" name="Google Shape;338;p29"/>
          <p:cNvGrpSpPr/>
          <p:nvPr/>
        </p:nvGrpSpPr>
        <p:grpSpPr>
          <a:xfrm>
            <a:off x="7984623" y="4115930"/>
            <a:ext cx="888556" cy="888556"/>
            <a:chOff x="3601710" y="-660170"/>
            <a:chExt cx="888556" cy="888556"/>
          </a:xfrm>
        </p:grpSpPr>
        <p:sp>
          <p:nvSpPr>
            <p:cNvPr id="339" name="Google Shape;339;p29"/>
            <p:cNvSpPr/>
            <p:nvPr/>
          </p:nvSpPr>
          <p:spPr>
            <a:xfrm>
              <a:off x="3633613" y="-585997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3823514" y="8558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3608681" y="-138993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3601710" y="-438366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3805462" y="-653199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4104835" y="-66017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4339061" y="-454988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4346031" y="-15561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4122887" y="7861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3928786" y="-3399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29"/>
          <p:cNvGrpSpPr/>
          <p:nvPr/>
        </p:nvGrpSpPr>
        <p:grpSpPr>
          <a:xfrm rot="-899960">
            <a:off x="3703807" y="656452"/>
            <a:ext cx="454765" cy="457446"/>
            <a:chOff x="3137370" y="-570001"/>
            <a:chExt cx="454778" cy="457459"/>
          </a:xfrm>
        </p:grpSpPr>
        <p:sp>
          <p:nvSpPr>
            <p:cNvPr id="350" name="Google Shape;350;p29"/>
            <p:cNvSpPr/>
            <p:nvPr/>
          </p:nvSpPr>
          <p:spPr>
            <a:xfrm>
              <a:off x="3154081" y="-531752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3237190" y="-194399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3137370" y="-313612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3141570" y="-467499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3256582" y="-570001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3409039" y="-56446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3521371" y="-450877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3513060" y="-29842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3393847" y="-184748"/>
              <a:ext cx="80429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subTitle" idx="1"/>
          </p:nvPr>
        </p:nvSpPr>
        <p:spPr>
          <a:xfrm>
            <a:off x="2776800" y="3673413"/>
            <a:ext cx="3590400" cy="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2776800" y="3214900"/>
            <a:ext cx="3590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6"/>
          <p:cNvSpPr>
            <a:spLocks noGrp="1"/>
          </p:cNvSpPr>
          <p:nvPr>
            <p:ph type="pic" idx="2"/>
          </p:nvPr>
        </p:nvSpPr>
        <p:spPr>
          <a:xfrm>
            <a:off x="2919380" y="882462"/>
            <a:ext cx="3305700" cy="1859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64" name="Google Shape;164;p16"/>
          <p:cNvGrpSpPr/>
          <p:nvPr/>
        </p:nvGrpSpPr>
        <p:grpSpPr>
          <a:xfrm>
            <a:off x="4421623" y="4581142"/>
            <a:ext cx="300770" cy="54726"/>
            <a:chOff x="4770650" y="685575"/>
            <a:chExt cx="158250" cy="28800"/>
          </a:xfrm>
        </p:grpSpPr>
        <p:sp>
          <p:nvSpPr>
            <p:cNvPr id="165" name="Google Shape;165;p16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3414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1" r:id="rId5"/>
    <p:sldLayoutId id="2147483675" r:id="rId6"/>
    <p:sldLayoutId id="214748367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3"/>
          <p:cNvSpPr/>
          <p:nvPr/>
        </p:nvSpPr>
        <p:spPr>
          <a:xfrm rot="6796431">
            <a:off x="-419720" y="636491"/>
            <a:ext cx="4351372" cy="4392386"/>
          </a:xfrm>
          <a:custGeom>
            <a:avLst/>
            <a:gdLst/>
            <a:ahLst/>
            <a:cxnLst/>
            <a:rect l="l" t="t" r="r" b="b"/>
            <a:pathLst>
              <a:path w="15064" h="15021" extrusionOk="0">
                <a:moveTo>
                  <a:pt x="10691" y="0"/>
                </a:moveTo>
                <a:cubicBezTo>
                  <a:pt x="10147" y="0"/>
                  <a:pt x="9593" y="175"/>
                  <a:pt x="9078" y="371"/>
                </a:cubicBezTo>
                <a:cubicBezTo>
                  <a:pt x="7976" y="793"/>
                  <a:pt x="7010" y="854"/>
                  <a:pt x="5852" y="929"/>
                </a:cubicBezTo>
                <a:cubicBezTo>
                  <a:pt x="5732" y="936"/>
                  <a:pt x="5610" y="940"/>
                  <a:pt x="5486" y="940"/>
                </a:cubicBezTo>
                <a:cubicBezTo>
                  <a:pt x="4724" y="940"/>
                  <a:pt x="3900" y="811"/>
                  <a:pt x="3108" y="811"/>
                </a:cubicBezTo>
                <a:cubicBezTo>
                  <a:pt x="2853" y="811"/>
                  <a:pt x="2602" y="824"/>
                  <a:pt x="2357" y="860"/>
                </a:cubicBezTo>
                <a:cubicBezTo>
                  <a:pt x="544" y="1122"/>
                  <a:pt x="1" y="2548"/>
                  <a:pt x="747" y="3997"/>
                </a:cubicBezTo>
                <a:cubicBezTo>
                  <a:pt x="1694" y="5836"/>
                  <a:pt x="2411" y="7100"/>
                  <a:pt x="2004" y="9267"/>
                </a:cubicBezTo>
                <a:cubicBezTo>
                  <a:pt x="1754" y="10589"/>
                  <a:pt x="956" y="11649"/>
                  <a:pt x="1631" y="13079"/>
                </a:cubicBezTo>
                <a:cubicBezTo>
                  <a:pt x="1969" y="13795"/>
                  <a:pt x="2610" y="14302"/>
                  <a:pt x="3291" y="14587"/>
                </a:cubicBezTo>
                <a:cubicBezTo>
                  <a:pt x="3973" y="14871"/>
                  <a:pt x="4732" y="15021"/>
                  <a:pt x="5478" y="15021"/>
                </a:cubicBezTo>
                <a:cubicBezTo>
                  <a:pt x="5997" y="15021"/>
                  <a:pt x="6508" y="14948"/>
                  <a:pt x="6982" y="14797"/>
                </a:cubicBezTo>
                <a:cubicBezTo>
                  <a:pt x="7891" y="14507"/>
                  <a:pt x="8755" y="14054"/>
                  <a:pt x="9452" y="13351"/>
                </a:cubicBezTo>
                <a:cubicBezTo>
                  <a:pt x="9973" y="12825"/>
                  <a:pt x="10223" y="11996"/>
                  <a:pt x="10886" y="11660"/>
                </a:cubicBezTo>
                <a:cubicBezTo>
                  <a:pt x="11855" y="11171"/>
                  <a:pt x="13214" y="11189"/>
                  <a:pt x="13965" y="10324"/>
                </a:cubicBezTo>
                <a:cubicBezTo>
                  <a:pt x="15064" y="9062"/>
                  <a:pt x="13775" y="8055"/>
                  <a:pt x="13430" y="6774"/>
                </a:cubicBezTo>
                <a:cubicBezTo>
                  <a:pt x="13281" y="6219"/>
                  <a:pt x="13389" y="5549"/>
                  <a:pt x="13363" y="4967"/>
                </a:cubicBezTo>
                <a:cubicBezTo>
                  <a:pt x="13317" y="4025"/>
                  <a:pt x="13273" y="2963"/>
                  <a:pt x="12996" y="2048"/>
                </a:cubicBezTo>
                <a:cubicBezTo>
                  <a:pt x="12757" y="1258"/>
                  <a:pt x="12269" y="507"/>
                  <a:pt x="11572" y="185"/>
                </a:cubicBezTo>
                <a:cubicBezTo>
                  <a:pt x="11287" y="53"/>
                  <a:pt x="10991" y="0"/>
                  <a:pt x="10691" y="0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3"/>
          <p:cNvSpPr txBox="1">
            <a:spLocks noGrp="1"/>
          </p:cNvSpPr>
          <p:nvPr>
            <p:ph type="ctrTitle"/>
          </p:nvPr>
        </p:nvSpPr>
        <p:spPr>
          <a:xfrm>
            <a:off x="4397329" y="1339626"/>
            <a:ext cx="4462096" cy="17395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4500" dirty="0">
                <a:solidFill>
                  <a:srgbClr val="302F2F"/>
                </a:solidFill>
              </a:rPr>
            </a:br>
            <a:br>
              <a:rPr lang="en" sz="4500" dirty="0">
                <a:solidFill>
                  <a:srgbClr val="302F2F"/>
                </a:solidFill>
              </a:rPr>
            </a:br>
            <a:br>
              <a:rPr lang="en" sz="4500" dirty="0">
                <a:solidFill>
                  <a:srgbClr val="302F2F"/>
                </a:solidFill>
              </a:rPr>
            </a:br>
            <a:br>
              <a:rPr lang="en" sz="4500" dirty="0">
                <a:solidFill>
                  <a:srgbClr val="302F2F"/>
                </a:solidFill>
              </a:rPr>
            </a:br>
            <a:br>
              <a:rPr lang="en" sz="4500" dirty="0">
                <a:solidFill>
                  <a:srgbClr val="302F2F"/>
                </a:solidFill>
              </a:rPr>
            </a:br>
            <a:r>
              <a:rPr lang="en" sz="4000" dirty="0">
                <a:solidFill>
                  <a:srgbClr val="0070C0"/>
                </a:solidFill>
              </a:rPr>
              <a:t>Project</a:t>
            </a:r>
            <a:br>
              <a:rPr lang="en" sz="4500" dirty="0">
                <a:solidFill>
                  <a:srgbClr val="302F2F"/>
                </a:solidFill>
              </a:rPr>
            </a:br>
            <a:r>
              <a:rPr lang="en-US" sz="9600" dirty="0" err="1">
                <a:solidFill>
                  <a:srgbClr val="302F2F"/>
                </a:solidFill>
              </a:rPr>
              <a:t>PatientPal</a:t>
            </a:r>
            <a:endParaRPr sz="9600" dirty="0">
              <a:solidFill>
                <a:srgbClr val="302F2F"/>
              </a:solidFill>
              <a:latin typeface="Oxanium SemiBold" charset="0"/>
              <a:cs typeface="Teko" pitchFamily="2" charset="0"/>
            </a:endParaRPr>
          </a:p>
        </p:txBody>
      </p:sp>
      <p:sp>
        <p:nvSpPr>
          <p:cNvPr id="371" name="Google Shape;371;p33"/>
          <p:cNvSpPr txBox="1">
            <a:spLocks noGrp="1"/>
          </p:cNvSpPr>
          <p:nvPr>
            <p:ph type="subTitle" idx="1"/>
          </p:nvPr>
        </p:nvSpPr>
        <p:spPr>
          <a:xfrm>
            <a:off x="4911123" y="3121048"/>
            <a:ext cx="35709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IOT Based Healthcare System</a:t>
            </a:r>
            <a:endParaRPr dirty="0"/>
          </a:p>
        </p:txBody>
      </p:sp>
      <p:grpSp>
        <p:nvGrpSpPr>
          <p:cNvPr id="372" name="Google Shape;372;p33"/>
          <p:cNvGrpSpPr>
            <a:grpSpLocks noChangeAspect="1"/>
          </p:cNvGrpSpPr>
          <p:nvPr/>
        </p:nvGrpSpPr>
        <p:grpSpPr>
          <a:xfrm>
            <a:off x="450961" y="1134600"/>
            <a:ext cx="3183779" cy="3105666"/>
            <a:chOff x="3219650" y="4160050"/>
            <a:chExt cx="1169075" cy="1140425"/>
          </a:xfrm>
        </p:grpSpPr>
        <p:sp>
          <p:nvSpPr>
            <p:cNvPr id="373" name="Google Shape;373;p33"/>
            <p:cNvSpPr/>
            <p:nvPr/>
          </p:nvSpPr>
          <p:spPr>
            <a:xfrm>
              <a:off x="3219650" y="4331100"/>
              <a:ext cx="473075" cy="20575"/>
            </a:xfrm>
            <a:custGeom>
              <a:avLst/>
              <a:gdLst/>
              <a:ahLst/>
              <a:cxnLst/>
              <a:rect l="l" t="t" r="r" b="b"/>
              <a:pathLst>
                <a:path w="18923" h="823" extrusionOk="0">
                  <a:moveTo>
                    <a:pt x="1" y="0"/>
                  </a:moveTo>
                  <a:lnTo>
                    <a:pt x="1" y="822"/>
                  </a:lnTo>
                  <a:lnTo>
                    <a:pt x="18922" y="822"/>
                  </a:lnTo>
                  <a:lnTo>
                    <a:pt x="189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3262300" y="4351650"/>
              <a:ext cx="26000" cy="79900"/>
            </a:xfrm>
            <a:custGeom>
              <a:avLst/>
              <a:gdLst/>
              <a:ahLst/>
              <a:cxnLst/>
              <a:rect l="l" t="t" r="r" b="b"/>
              <a:pathLst>
                <a:path w="1040" h="3196" extrusionOk="0">
                  <a:moveTo>
                    <a:pt x="1" y="0"/>
                  </a:moveTo>
                  <a:lnTo>
                    <a:pt x="311" y="3195"/>
                  </a:lnTo>
                  <a:lnTo>
                    <a:pt x="1040" y="3195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3623675" y="4351650"/>
              <a:ext cx="25625" cy="79900"/>
            </a:xfrm>
            <a:custGeom>
              <a:avLst/>
              <a:gdLst/>
              <a:ahLst/>
              <a:cxnLst/>
              <a:rect l="l" t="t" r="r" b="b"/>
              <a:pathLst>
                <a:path w="1025" h="3196" extrusionOk="0">
                  <a:moveTo>
                    <a:pt x="1" y="0"/>
                  </a:moveTo>
                  <a:lnTo>
                    <a:pt x="1" y="3195"/>
                  </a:lnTo>
                  <a:lnTo>
                    <a:pt x="745" y="3195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3262300" y="4351650"/>
              <a:ext cx="26000" cy="27550"/>
            </a:xfrm>
            <a:custGeom>
              <a:avLst/>
              <a:gdLst/>
              <a:ahLst/>
              <a:cxnLst/>
              <a:rect l="l" t="t" r="r" b="b"/>
              <a:pathLst>
                <a:path w="1040" h="1102" extrusionOk="0">
                  <a:moveTo>
                    <a:pt x="1" y="0"/>
                  </a:moveTo>
                  <a:lnTo>
                    <a:pt x="109" y="1101"/>
                  </a:lnTo>
                  <a:lnTo>
                    <a:pt x="1040" y="1101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3623675" y="4351650"/>
              <a:ext cx="25625" cy="27550"/>
            </a:xfrm>
            <a:custGeom>
              <a:avLst/>
              <a:gdLst/>
              <a:ahLst/>
              <a:cxnLst/>
              <a:rect l="l" t="t" r="r" b="b"/>
              <a:pathLst>
                <a:path w="1025" h="1102" extrusionOk="0">
                  <a:moveTo>
                    <a:pt x="1" y="0"/>
                  </a:moveTo>
                  <a:lnTo>
                    <a:pt x="1" y="1101"/>
                  </a:lnTo>
                  <a:lnTo>
                    <a:pt x="931" y="1101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3342175" y="4208575"/>
              <a:ext cx="51975" cy="97925"/>
            </a:xfrm>
            <a:custGeom>
              <a:avLst/>
              <a:gdLst/>
              <a:ahLst/>
              <a:cxnLst/>
              <a:rect l="l" t="t" r="r" b="b"/>
              <a:pathLst>
                <a:path w="2079" h="3917" extrusionOk="0">
                  <a:moveTo>
                    <a:pt x="1970" y="0"/>
                  </a:moveTo>
                  <a:cubicBezTo>
                    <a:pt x="1970" y="1"/>
                    <a:pt x="1971" y="2"/>
                    <a:pt x="1971" y="2"/>
                  </a:cubicBezTo>
                  <a:lnTo>
                    <a:pt x="1971" y="2"/>
                  </a:lnTo>
                  <a:cubicBezTo>
                    <a:pt x="1982" y="0"/>
                    <a:pt x="1987" y="0"/>
                    <a:pt x="1970" y="0"/>
                  </a:cubicBezTo>
                  <a:close/>
                  <a:moveTo>
                    <a:pt x="1971" y="2"/>
                  </a:moveTo>
                  <a:lnTo>
                    <a:pt x="1971" y="2"/>
                  </a:lnTo>
                  <a:cubicBezTo>
                    <a:pt x="1961" y="4"/>
                    <a:pt x="1947" y="8"/>
                    <a:pt x="1939" y="16"/>
                  </a:cubicBezTo>
                  <a:cubicBezTo>
                    <a:pt x="1102" y="1163"/>
                    <a:pt x="218" y="2482"/>
                    <a:pt x="1" y="3893"/>
                  </a:cubicBezTo>
                  <a:cubicBezTo>
                    <a:pt x="1" y="3909"/>
                    <a:pt x="8" y="3916"/>
                    <a:pt x="16" y="3916"/>
                  </a:cubicBezTo>
                  <a:cubicBezTo>
                    <a:pt x="24" y="3916"/>
                    <a:pt x="32" y="3909"/>
                    <a:pt x="32" y="3893"/>
                  </a:cubicBezTo>
                  <a:cubicBezTo>
                    <a:pt x="140" y="3505"/>
                    <a:pt x="249" y="3118"/>
                    <a:pt x="404" y="2761"/>
                  </a:cubicBezTo>
                  <a:cubicBezTo>
                    <a:pt x="947" y="2606"/>
                    <a:pt x="1490" y="2482"/>
                    <a:pt x="1784" y="1923"/>
                  </a:cubicBezTo>
                  <a:cubicBezTo>
                    <a:pt x="2079" y="1381"/>
                    <a:pt x="2033" y="622"/>
                    <a:pt x="1971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3352650" y="4218250"/>
              <a:ext cx="36850" cy="60025"/>
            </a:xfrm>
            <a:custGeom>
              <a:avLst/>
              <a:gdLst/>
              <a:ahLst/>
              <a:cxnLst/>
              <a:rect l="l" t="t" r="r" b="b"/>
              <a:pathLst>
                <a:path w="1474" h="2401" extrusionOk="0">
                  <a:moveTo>
                    <a:pt x="233" y="2110"/>
                  </a:moveTo>
                  <a:lnTo>
                    <a:pt x="156" y="2157"/>
                  </a:lnTo>
                  <a:cubicBezTo>
                    <a:pt x="187" y="2141"/>
                    <a:pt x="218" y="2141"/>
                    <a:pt x="233" y="2110"/>
                  </a:cubicBezTo>
                  <a:close/>
                  <a:moveTo>
                    <a:pt x="1474" y="1"/>
                  </a:moveTo>
                  <a:lnTo>
                    <a:pt x="1474" y="1"/>
                  </a:lnTo>
                  <a:cubicBezTo>
                    <a:pt x="884" y="714"/>
                    <a:pt x="373" y="1521"/>
                    <a:pt x="0" y="2389"/>
                  </a:cubicBezTo>
                  <a:cubicBezTo>
                    <a:pt x="0" y="2397"/>
                    <a:pt x="8" y="2401"/>
                    <a:pt x="16" y="2401"/>
                  </a:cubicBezTo>
                  <a:cubicBezTo>
                    <a:pt x="24" y="2401"/>
                    <a:pt x="31" y="2397"/>
                    <a:pt x="31" y="2389"/>
                  </a:cubicBezTo>
                  <a:lnTo>
                    <a:pt x="156" y="2157"/>
                  </a:lnTo>
                  <a:cubicBezTo>
                    <a:pt x="264" y="1986"/>
                    <a:pt x="342" y="1831"/>
                    <a:pt x="435" y="1645"/>
                  </a:cubicBezTo>
                  <a:cubicBezTo>
                    <a:pt x="776" y="1412"/>
                    <a:pt x="1055" y="1071"/>
                    <a:pt x="1319" y="761"/>
                  </a:cubicBezTo>
                  <a:lnTo>
                    <a:pt x="1319" y="761"/>
                  </a:lnTo>
                  <a:cubicBezTo>
                    <a:pt x="1055" y="1056"/>
                    <a:pt x="745" y="1304"/>
                    <a:pt x="466" y="1598"/>
                  </a:cubicBezTo>
                  <a:cubicBezTo>
                    <a:pt x="760" y="1025"/>
                    <a:pt x="1086" y="513"/>
                    <a:pt x="14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3359800" y="4259350"/>
              <a:ext cx="16150" cy="11350"/>
            </a:xfrm>
            <a:custGeom>
              <a:avLst/>
              <a:gdLst/>
              <a:ahLst/>
              <a:cxnLst/>
              <a:rect l="l" t="t" r="r" b="b"/>
              <a:pathLst>
                <a:path w="646" h="454" extrusionOk="0">
                  <a:moveTo>
                    <a:pt x="645" y="1"/>
                  </a:moveTo>
                  <a:lnTo>
                    <a:pt x="645" y="1"/>
                  </a:lnTo>
                  <a:cubicBezTo>
                    <a:pt x="459" y="156"/>
                    <a:pt x="242" y="296"/>
                    <a:pt x="9" y="435"/>
                  </a:cubicBezTo>
                  <a:cubicBezTo>
                    <a:pt x="242" y="342"/>
                    <a:pt x="459" y="187"/>
                    <a:pt x="645" y="1"/>
                  </a:cubicBezTo>
                  <a:close/>
                  <a:moveTo>
                    <a:pt x="9" y="435"/>
                  </a:moveTo>
                  <a:cubicBezTo>
                    <a:pt x="0" y="444"/>
                    <a:pt x="2" y="453"/>
                    <a:pt x="4" y="453"/>
                  </a:cubicBezTo>
                  <a:cubicBezTo>
                    <a:pt x="6" y="453"/>
                    <a:pt x="9" y="448"/>
                    <a:pt x="9" y="43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3337925" y="4160050"/>
              <a:ext cx="36825" cy="145875"/>
            </a:xfrm>
            <a:custGeom>
              <a:avLst/>
              <a:gdLst/>
              <a:ahLst/>
              <a:cxnLst/>
              <a:rect l="l" t="t" r="r" b="b"/>
              <a:pathLst>
                <a:path w="1473" h="5835" extrusionOk="0">
                  <a:moveTo>
                    <a:pt x="1067" y="1"/>
                  </a:moveTo>
                  <a:cubicBezTo>
                    <a:pt x="1063" y="1"/>
                    <a:pt x="1059" y="1"/>
                    <a:pt x="1055" y="2"/>
                  </a:cubicBezTo>
                  <a:cubicBezTo>
                    <a:pt x="946" y="49"/>
                    <a:pt x="589" y="855"/>
                    <a:pt x="496" y="1135"/>
                  </a:cubicBezTo>
                  <a:cubicBezTo>
                    <a:pt x="341" y="1569"/>
                    <a:pt x="233" y="2034"/>
                    <a:pt x="171" y="2500"/>
                  </a:cubicBezTo>
                  <a:cubicBezTo>
                    <a:pt x="0" y="3585"/>
                    <a:pt x="16" y="4733"/>
                    <a:pt x="93" y="5834"/>
                  </a:cubicBezTo>
                  <a:lnTo>
                    <a:pt x="124" y="5834"/>
                  </a:lnTo>
                  <a:lnTo>
                    <a:pt x="124" y="4423"/>
                  </a:lnTo>
                  <a:cubicBezTo>
                    <a:pt x="248" y="4175"/>
                    <a:pt x="496" y="4050"/>
                    <a:pt x="698" y="3864"/>
                  </a:cubicBezTo>
                  <a:cubicBezTo>
                    <a:pt x="822" y="3725"/>
                    <a:pt x="946" y="3570"/>
                    <a:pt x="1024" y="3399"/>
                  </a:cubicBezTo>
                  <a:cubicBezTo>
                    <a:pt x="1241" y="2996"/>
                    <a:pt x="1365" y="2562"/>
                    <a:pt x="1411" y="2096"/>
                  </a:cubicBezTo>
                  <a:cubicBezTo>
                    <a:pt x="1472" y="1609"/>
                    <a:pt x="1279" y="1"/>
                    <a:pt x="1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3339850" y="4166550"/>
              <a:ext cx="26400" cy="93425"/>
            </a:xfrm>
            <a:custGeom>
              <a:avLst/>
              <a:gdLst/>
              <a:ahLst/>
              <a:cxnLst/>
              <a:rect l="l" t="t" r="r" b="b"/>
              <a:pathLst>
                <a:path w="1056" h="3737" extrusionOk="0">
                  <a:moveTo>
                    <a:pt x="16" y="3542"/>
                  </a:moveTo>
                  <a:cubicBezTo>
                    <a:pt x="16" y="3545"/>
                    <a:pt x="16" y="3548"/>
                    <a:pt x="15" y="3550"/>
                  </a:cubicBezTo>
                  <a:lnTo>
                    <a:pt x="15" y="3550"/>
                  </a:lnTo>
                  <a:cubicBezTo>
                    <a:pt x="15" y="3547"/>
                    <a:pt x="16" y="3545"/>
                    <a:pt x="16" y="3542"/>
                  </a:cubicBezTo>
                  <a:close/>
                  <a:moveTo>
                    <a:pt x="934" y="0"/>
                  </a:moveTo>
                  <a:cubicBezTo>
                    <a:pt x="932" y="0"/>
                    <a:pt x="931" y="2"/>
                    <a:pt x="931" y="6"/>
                  </a:cubicBezTo>
                  <a:cubicBezTo>
                    <a:pt x="590" y="580"/>
                    <a:pt x="435" y="1154"/>
                    <a:pt x="311" y="1774"/>
                  </a:cubicBezTo>
                  <a:cubicBezTo>
                    <a:pt x="156" y="2364"/>
                    <a:pt x="47" y="2937"/>
                    <a:pt x="16" y="3542"/>
                  </a:cubicBezTo>
                  <a:cubicBezTo>
                    <a:pt x="16" y="3542"/>
                    <a:pt x="16" y="3542"/>
                    <a:pt x="16" y="3542"/>
                  </a:cubicBezTo>
                  <a:lnTo>
                    <a:pt x="16" y="3542"/>
                  </a:lnTo>
                  <a:cubicBezTo>
                    <a:pt x="16" y="3542"/>
                    <a:pt x="16" y="3542"/>
                    <a:pt x="16" y="3542"/>
                  </a:cubicBezTo>
                  <a:lnTo>
                    <a:pt x="16" y="3542"/>
                  </a:lnTo>
                  <a:cubicBezTo>
                    <a:pt x="8" y="3550"/>
                    <a:pt x="8" y="3554"/>
                    <a:pt x="10" y="3554"/>
                  </a:cubicBezTo>
                  <a:cubicBezTo>
                    <a:pt x="12" y="3554"/>
                    <a:pt x="13" y="3552"/>
                    <a:pt x="15" y="3550"/>
                  </a:cubicBezTo>
                  <a:lnTo>
                    <a:pt x="15" y="3550"/>
                  </a:lnTo>
                  <a:cubicBezTo>
                    <a:pt x="1" y="3624"/>
                    <a:pt x="2" y="3683"/>
                    <a:pt x="47" y="3713"/>
                  </a:cubicBezTo>
                  <a:cubicBezTo>
                    <a:pt x="47" y="3728"/>
                    <a:pt x="51" y="3736"/>
                    <a:pt x="55" y="3736"/>
                  </a:cubicBezTo>
                  <a:cubicBezTo>
                    <a:pt x="59" y="3736"/>
                    <a:pt x="63" y="3728"/>
                    <a:pt x="63" y="3713"/>
                  </a:cubicBezTo>
                  <a:cubicBezTo>
                    <a:pt x="63" y="3666"/>
                    <a:pt x="94" y="3604"/>
                    <a:pt x="94" y="3542"/>
                  </a:cubicBezTo>
                  <a:cubicBezTo>
                    <a:pt x="543" y="3217"/>
                    <a:pt x="885" y="2751"/>
                    <a:pt x="1055" y="2224"/>
                  </a:cubicBezTo>
                  <a:lnTo>
                    <a:pt x="1055" y="2224"/>
                  </a:lnTo>
                  <a:cubicBezTo>
                    <a:pt x="869" y="2736"/>
                    <a:pt x="543" y="3170"/>
                    <a:pt x="109" y="3511"/>
                  </a:cubicBezTo>
                  <a:cubicBezTo>
                    <a:pt x="156" y="3294"/>
                    <a:pt x="171" y="3062"/>
                    <a:pt x="202" y="2829"/>
                  </a:cubicBezTo>
                  <a:lnTo>
                    <a:pt x="233" y="2782"/>
                  </a:lnTo>
                  <a:lnTo>
                    <a:pt x="202" y="2813"/>
                  </a:lnTo>
                  <a:cubicBezTo>
                    <a:pt x="264" y="2348"/>
                    <a:pt x="342" y="1898"/>
                    <a:pt x="466" y="1449"/>
                  </a:cubicBezTo>
                  <a:cubicBezTo>
                    <a:pt x="497" y="1417"/>
                    <a:pt x="543" y="1371"/>
                    <a:pt x="559" y="1309"/>
                  </a:cubicBezTo>
                  <a:cubicBezTo>
                    <a:pt x="570" y="1298"/>
                    <a:pt x="558" y="1287"/>
                    <a:pt x="550" y="1287"/>
                  </a:cubicBezTo>
                  <a:cubicBezTo>
                    <a:pt x="546" y="1287"/>
                    <a:pt x="543" y="1289"/>
                    <a:pt x="543" y="1293"/>
                  </a:cubicBezTo>
                  <a:cubicBezTo>
                    <a:pt x="497" y="1340"/>
                    <a:pt x="481" y="1355"/>
                    <a:pt x="466" y="1386"/>
                  </a:cubicBezTo>
                  <a:cubicBezTo>
                    <a:pt x="559" y="921"/>
                    <a:pt x="730" y="456"/>
                    <a:pt x="947" y="37"/>
                  </a:cubicBezTo>
                  <a:cubicBezTo>
                    <a:pt x="947" y="14"/>
                    <a:pt x="938" y="0"/>
                    <a:pt x="9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3344700" y="4198100"/>
              <a:ext cx="21550" cy="35975"/>
            </a:xfrm>
            <a:custGeom>
              <a:avLst/>
              <a:gdLst/>
              <a:ahLst/>
              <a:cxnLst/>
              <a:rect l="l" t="t" r="r" b="b"/>
              <a:pathLst>
                <a:path w="862" h="1439" extrusionOk="0">
                  <a:moveTo>
                    <a:pt x="846" y="0"/>
                  </a:moveTo>
                  <a:cubicBezTo>
                    <a:pt x="613" y="497"/>
                    <a:pt x="318" y="978"/>
                    <a:pt x="8" y="1427"/>
                  </a:cubicBezTo>
                  <a:cubicBezTo>
                    <a:pt x="380" y="1024"/>
                    <a:pt x="675" y="512"/>
                    <a:pt x="861" y="0"/>
                  </a:cubicBezTo>
                  <a:close/>
                  <a:moveTo>
                    <a:pt x="8" y="1427"/>
                  </a:moveTo>
                  <a:cubicBezTo>
                    <a:pt x="1" y="1435"/>
                    <a:pt x="1" y="1439"/>
                    <a:pt x="2" y="1439"/>
                  </a:cubicBezTo>
                  <a:cubicBezTo>
                    <a:pt x="4" y="1439"/>
                    <a:pt x="8" y="1435"/>
                    <a:pt x="8" y="1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3355375" y="4177925"/>
              <a:ext cx="10100" cy="17475"/>
            </a:xfrm>
            <a:custGeom>
              <a:avLst/>
              <a:gdLst/>
              <a:ahLst/>
              <a:cxnLst/>
              <a:rect l="l" t="t" r="r" b="b"/>
              <a:pathLst>
                <a:path w="404" h="699" extrusionOk="0">
                  <a:moveTo>
                    <a:pt x="388" y="1"/>
                  </a:moveTo>
                  <a:cubicBezTo>
                    <a:pt x="264" y="234"/>
                    <a:pt x="124" y="451"/>
                    <a:pt x="0" y="683"/>
                  </a:cubicBezTo>
                  <a:cubicBezTo>
                    <a:pt x="0" y="699"/>
                    <a:pt x="16" y="699"/>
                    <a:pt x="31" y="699"/>
                  </a:cubicBezTo>
                  <a:cubicBezTo>
                    <a:pt x="171" y="497"/>
                    <a:pt x="310" y="265"/>
                    <a:pt x="4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3354200" y="4197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3299525" y="4181125"/>
              <a:ext cx="37250" cy="120525"/>
            </a:xfrm>
            <a:custGeom>
              <a:avLst/>
              <a:gdLst/>
              <a:ahLst/>
              <a:cxnLst/>
              <a:rect l="l" t="t" r="r" b="b"/>
              <a:pathLst>
                <a:path w="1490" h="4821" extrusionOk="0">
                  <a:moveTo>
                    <a:pt x="280" y="1"/>
                  </a:moveTo>
                  <a:cubicBezTo>
                    <a:pt x="268" y="1"/>
                    <a:pt x="257" y="5"/>
                    <a:pt x="249" y="12"/>
                  </a:cubicBezTo>
                  <a:cubicBezTo>
                    <a:pt x="1" y="633"/>
                    <a:pt x="94" y="1362"/>
                    <a:pt x="295" y="1998"/>
                  </a:cubicBezTo>
                  <a:cubicBezTo>
                    <a:pt x="404" y="2323"/>
                    <a:pt x="559" y="2634"/>
                    <a:pt x="776" y="2913"/>
                  </a:cubicBezTo>
                  <a:cubicBezTo>
                    <a:pt x="962" y="3238"/>
                    <a:pt x="1226" y="3487"/>
                    <a:pt x="1397" y="3797"/>
                  </a:cubicBezTo>
                  <a:cubicBezTo>
                    <a:pt x="1397" y="4107"/>
                    <a:pt x="1350" y="4417"/>
                    <a:pt x="1272" y="4727"/>
                  </a:cubicBezTo>
                  <a:cubicBezTo>
                    <a:pt x="1272" y="4758"/>
                    <a:pt x="1272" y="4789"/>
                    <a:pt x="1303" y="4820"/>
                  </a:cubicBezTo>
                  <a:cubicBezTo>
                    <a:pt x="1397" y="4495"/>
                    <a:pt x="1459" y="4138"/>
                    <a:pt x="1474" y="3797"/>
                  </a:cubicBezTo>
                  <a:lnTo>
                    <a:pt x="1474" y="3750"/>
                  </a:lnTo>
                  <a:cubicBezTo>
                    <a:pt x="1490" y="3285"/>
                    <a:pt x="1459" y="2820"/>
                    <a:pt x="1381" y="2354"/>
                  </a:cubicBezTo>
                  <a:cubicBezTo>
                    <a:pt x="1241" y="1486"/>
                    <a:pt x="916" y="664"/>
                    <a:pt x="311" y="12"/>
                  </a:cubicBezTo>
                  <a:cubicBezTo>
                    <a:pt x="303" y="5"/>
                    <a:pt x="291" y="1"/>
                    <a:pt x="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3308050" y="4188800"/>
              <a:ext cx="26000" cy="78250"/>
            </a:xfrm>
            <a:custGeom>
              <a:avLst/>
              <a:gdLst/>
              <a:ahLst/>
              <a:cxnLst/>
              <a:rect l="l" t="t" r="r" b="b"/>
              <a:pathLst>
                <a:path w="1040" h="3130" extrusionOk="0">
                  <a:moveTo>
                    <a:pt x="1" y="16"/>
                  </a:moveTo>
                  <a:lnTo>
                    <a:pt x="1" y="31"/>
                  </a:lnTo>
                  <a:cubicBezTo>
                    <a:pt x="14" y="53"/>
                    <a:pt x="27" y="74"/>
                    <a:pt x="39" y="96"/>
                  </a:cubicBezTo>
                  <a:lnTo>
                    <a:pt x="39" y="96"/>
                  </a:lnTo>
                  <a:lnTo>
                    <a:pt x="32" y="16"/>
                  </a:lnTo>
                  <a:close/>
                  <a:moveTo>
                    <a:pt x="39" y="96"/>
                  </a:moveTo>
                  <a:lnTo>
                    <a:pt x="78" y="527"/>
                  </a:lnTo>
                  <a:cubicBezTo>
                    <a:pt x="140" y="613"/>
                    <a:pt x="220" y="709"/>
                    <a:pt x="297" y="798"/>
                  </a:cubicBezTo>
                  <a:lnTo>
                    <a:pt x="297" y="798"/>
                  </a:lnTo>
                  <a:cubicBezTo>
                    <a:pt x="220" y="701"/>
                    <a:pt x="147" y="599"/>
                    <a:pt x="78" y="496"/>
                  </a:cubicBezTo>
                  <a:lnTo>
                    <a:pt x="41" y="99"/>
                  </a:lnTo>
                  <a:lnTo>
                    <a:pt x="41" y="99"/>
                  </a:lnTo>
                  <a:cubicBezTo>
                    <a:pt x="41" y="98"/>
                    <a:pt x="40" y="97"/>
                    <a:pt x="39" y="96"/>
                  </a:cubicBezTo>
                  <a:close/>
                  <a:moveTo>
                    <a:pt x="297" y="798"/>
                  </a:moveTo>
                  <a:lnTo>
                    <a:pt x="297" y="798"/>
                  </a:lnTo>
                  <a:cubicBezTo>
                    <a:pt x="340" y="853"/>
                    <a:pt x="385" y="905"/>
                    <a:pt x="432" y="955"/>
                  </a:cubicBezTo>
                  <a:lnTo>
                    <a:pt x="432" y="955"/>
                  </a:lnTo>
                  <a:cubicBezTo>
                    <a:pt x="406" y="924"/>
                    <a:pt x="378" y="900"/>
                    <a:pt x="358" y="869"/>
                  </a:cubicBezTo>
                  <a:cubicBezTo>
                    <a:pt x="338" y="846"/>
                    <a:pt x="318" y="822"/>
                    <a:pt x="297" y="798"/>
                  </a:cubicBezTo>
                  <a:close/>
                  <a:moveTo>
                    <a:pt x="32" y="0"/>
                  </a:moveTo>
                  <a:lnTo>
                    <a:pt x="41" y="99"/>
                  </a:lnTo>
                  <a:lnTo>
                    <a:pt x="41" y="99"/>
                  </a:lnTo>
                  <a:cubicBezTo>
                    <a:pt x="205" y="381"/>
                    <a:pt x="343" y="675"/>
                    <a:pt x="457" y="982"/>
                  </a:cubicBezTo>
                  <a:lnTo>
                    <a:pt x="457" y="982"/>
                  </a:lnTo>
                  <a:cubicBezTo>
                    <a:pt x="448" y="973"/>
                    <a:pt x="440" y="964"/>
                    <a:pt x="432" y="955"/>
                  </a:cubicBezTo>
                  <a:lnTo>
                    <a:pt x="432" y="955"/>
                  </a:lnTo>
                  <a:cubicBezTo>
                    <a:pt x="444" y="971"/>
                    <a:pt x="456" y="988"/>
                    <a:pt x="466" y="1008"/>
                  </a:cubicBezTo>
                  <a:cubicBezTo>
                    <a:pt x="463" y="1000"/>
                    <a:pt x="460" y="991"/>
                    <a:pt x="457" y="982"/>
                  </a:cubicBezTo>
                  <a:lnTo>
                    <a:pt x="457" y="982"/>
                  </a:lnTo>
                  <a:cubicBezTo>
                    <a:pt x="470" y="996"/>
                    <a:pt x="484" y="1010"/>
                    <a:pt x="497" y="1024"/>
                  </a:cubicBezTo>
                  <a:cubicBezTo>
                    <a:pt x="606" y="1334"/>
                    <a:pt x="699" y="1644"/>
                    <a:pt x="776" y="1970"/>
                  </a:cubicBezTo>
                  <a:lnTo>
                    <a:pt x="761" y="1954"/>
                  </a:lnTo>
                  <a:cubicBezTo>
                    <a:pt x="745" y="1954"/>
                    <a:pt x="730" y="1954"/>
                    <a:pt x="745" y="1970"/>
                  </a:cubicBezTo>
                  <a:cubicBezTo>
                    <a:pt x="745" y="2001"/>
                    <a:pt x="761" y="2016"/>
                    <a:pt x="776" y="2032"/>
                  </a:cubicBezTo>
                  <a:cubicBezTo>
                    <a:pt x="838" y="2265"/>
                    <a:pt x="900" y="2513"/>
                    <a:pt x="931" y="2745"/>
                  </a:cubicBezTo>
                  <a:cubicBezTo>
                    <a:pt x="730" y="2544"/>
                    <a:pt x="513" y="2311"/>
                    <a:pt x="311" y="2078"/>
                  </a:cubicBezTo>
                  <a:lnTo>
                    <a:pt x="311" y="2078"/>
                  </a:lnTo>
                  <a:cubicBezTo>
                    <a:pt x="497" y="2358"/>
                    <a:pt x="699" y="2621"/>
                    <a:pt x="962" y="2823"/>
                  </a:cubicBezTo>
                  <a:cubicBezTo>
                    <a:pt x="978" y="2931"/>
                    <a:pt x="978" y="3025"/>
                    <a:pt x="993" y="3118"/>
                  </a:cubicBezTo>
                  <a:cubicBezTo>
                    <a:pt x="993" y="3125"/>
                    <a:pt x="1005" y="3129"/>
                    <a:pt x="1017" y="3129"/>
                  </a:cubicBezTo>
                  <a:cubicBezTo>
                    <a:pt x="1028" y="3129"/>
                    <a:pt x="1040" y="3125"/>
                    <a:pt x="1040" y="3118"/>
                  </a:cubicBezTo>
                  <a:cubicBezTo>
                    <a:pt x="993" y="2016"/>
                    <a:pt x="590" y="931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3311550" y="4217475"/>
              <a:ext cx="13975" cy="18425"/>
            </a:xfrm>
            <a:custGeom>
              <a:avLst/>
              <a:gdLst/>
              <a:ahLst/>
              <a:cxnLst/>
              <a:rect l="l" t="t" r="r" b="b"/>
              <a:pathLst>
                <a:path w="559" h="737" extrusionOk="0">
                  <a:moveTo>
                    <a:pt x="0" y="1"/>
                  </a:moveTo>
                  <a:lnTo>
                    <a:pt x="0" y="1"/>
                  </a:lnTo>
                  <a:cubicBezTo>
                    <a:pt x="156" y="265"/>
                    <a:pt x="326" y="513"/>
                    <a:pt x="543" y="730"/>
                  </a:cubicBezTo>
                  <a:cubicBezTo>
                    <a:pt x="548" y="735"/>
                    <a:pt x="552" y="737"/>
                    <a:pt x="554" y="737"/>
                  </a:cubicBezTo>
                  <a:cubicBezTo>
                    <a:pt x="559" y="737"/>
                    <a:pt x="559" y="730"/>
                    <a:pt x="559" y="730"/>
                  </a:cubicBezTo>
                  <a:cubicBezTo>
                    <a:pt x="388" y="482"/>
                    <a:pt x="202" y="249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3326325" y="4237250"/>
              <a:ext cx="375" cy="200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1"/>
                  </a:moveTo>
                  <a:cubicBezTo>
                    <a:pt x="4" y="1"/>
                    <a:pt x="1" y="8"/>
                    <a:pt x="4" y="8"/>
                  </a:cubicBezTo>
                  <a:cubicBezTo>
                    <a:pt x="6" y="8"/>
                    <a:pt x="9" y="6"/>
                    <a:pt x="14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3284025" y="4226250"/>
              <a:ext cx="50025" cy="74625"/>
            </a:xfrm>
            <a:custGeom>
              <a:avLst/>
              <a:gdLst/>
              <a:ahLst/>
              <a:cxnLst/>
              <a:rect l="l" t="t" r="r" b="b"/>
              <a:pathLst>
                <a:path w="2001" h="2985" extrusionOk="0">
                  <a:moveTo>
                    <a:pt x="60" y="1"/>
                  </a:moveTo>
                  <a:cubicBezTo>
                    <a:pt x="41" y="1"/>
                    <a:pt x="16" y="15"/>
                    <a:pt x="16" y="38"/>
                  </a:cubicBezTo>
                  <a:cubicBezTo>
                    <a:pt x="16" y="38"/>
                    <a:pt x="0" y="38"/>
                    <a:pt x="0" y="53"/>
                  </a:cubicBezTo>
                  <a:cubicBezTo>
                    <a:pt x="62" y="580"/>
                    <a:pt x="264" y="1061"/>
                    <a:pt x="605" y="1464"/>
                  </a:cubicBezTo>
                  <a:cubicBezTo>
                    <a:pt x="729" y="1620"/>
                    <a:pt x="915" y="1759"/>
                    <a:pt x="1086" y="1852"/>
                  </a:cubicBezTo>
                  <a:cubicBezTo>
                    <a:pt x="1303" y="1945"/>
                    <a:pt x="1505" y="2085"/>
                    <a:pt x="1737" y="2162"/>
                  </a:cubicBezTo>
                  <a:cubicBezTo>
                    <a:pt x="1846" y="2442"/>
                    <a:pt x="1908" y="2705"/>
                    <a:pt x="1970" y="2984"/>
                  </a:cubicBezTo>
                  <a:cubicBezTo>
                    <a:pt x="1970" y="2953"/>
                    <a:pt x="2001" y="2938"/>
                    <a:pt x="2001" y="2907"/>
                  </a:cubicBezTo>
                  <a:cubicBezTo>
                    <a:pt x="1861" y="1697"/>
                    <a:pt x="1086" y="674"/>
                    <a:pt x="78" y="7"/>
                  </a:cubicBezTo>
                  <a:cubicBezTo>
                    <a:pt x="74" y="2"/>
                    <a:pt x="67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3292550" y="4236100"/>
              <a:ext cx="32200" cy="39725"/>
            </a:xfrm>
            <a:custGeom>
              <a:avLst/>
              <a:gdLst/>
              <a:ahLst/>
              <a:cxnLst/>
              <a:rect l="l" t="t" r="r" b="b"/>
              <a:pathLst>
                <a:path w="1288" h="1589" extrusionOk="0">
                  <a:moveTo>
                    <a:pt x="512" y="993"/>
                  </a:moveTo>
                  <a:lnTo>
                    <a:pt x="512" y="993"/>
                  </a:lnTo>
                  <a:cubicBezTo>
                    <a:pt x="568" y="1048"/>
                    <a:pt x="631" y="1103"/>
                    <a:pt x="707" y="1147"/>
                  </a:cubicBezTo>
                  <a:lnTo>
                    <a:pt x="707" y="1147"/>
                  </a:lnTo>
                  <a:cubicBezTo>
                    <a:pt x="637" y="1100"/>
                    <a:pt x="572" y="1047"/>
                    <a:pt x="512" y="993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09" y="109"/>
                    <a:pt x="202" y="186"/>
                    <a:pt x="280" y="295"/>
                  </a:cubicBezTo>
                  <a:cubicBezTo>
                    <a:pt x="218" y="264"/>
                    <a:pt x="156" y="217"/>
                    <a:pt x="109" y="202"/>
                  </a:cubicBezTo>
                  <a:lnTo>
                    <a:pt x="109" y="217"/>
                  </a:lnTo>
                  <a:lnTo>
                    <a:pt x="342" y="342"/>
                  </a:lnTo>
                  <a:cubicBezTo>
                    <a:pt x="497" y="512"/>
                    <a:pt x="652" y="683"/>
                    <a:pt x="776" y="853"/>
                  </a:cubicBezTo>
                  <a:cubicBezTo>
                    <a:pt x="574" y="760"/>
                    <a:pt x="357" y="652"/>
                    <a:pt x="140" y="528"/>
                  </a:cubicBezTo>
                  <a:lnTo>
                    <a:pt x="140" y="528"/>
                  </a:lnTo>
                  <a:cubicBezTo>
                    <a:pt x="342" y="683"/>
                    <a:pt x="574" y="822"/>
                    <a:pt x="822" y="915"/>
                  </a:cubicBezTo>
                  <a:cubicBezTo>
                    <a:pt x="916" y="1039"/>
                    <a:pt x="1009" y="1164"/>
                    <a:pt x="1086" y="1303"/>
                  </a:cubicBezTo>
                  <a:lnTo>
                    <a:pt x="807" y="1195"/>
                  </a:lnTo>
                  <a:cubicBezTo>
                    <a:pt x="771" y="1181"/>
                    <a:pt x="738" y="1165"/>
                    <a:pt x="707" y="1147"/>
                  </a:cubicBezTo>
                  <a:lnTo>
                    <a:pt x="707" y="1147"/>
                  </a:lnTo>
                  <a:cubicBezTo>
                    <a:pt x="837" y="1236"/>
                    <a:pt x="981" y="1309"/>
                    <a:pt x="1133" y="1350"/>
                  </a:cubicBezTo>
                  <a:cubicBezTo>
                    <a:pt x="1164" y="1427"/>
                    <a:pt x="1226" y="1505"/>
                    <a:pt x="1272" y="1582"/>
                  </a:cubicBezTo>
                  <a:cubicBezTo>
                    <a:pt x="1272" y="1586"/>
                    <a:pt x="1273" y="1588"/>
                    <a:pt x="1275" y="1588"/>
                  </a:cubicBezTo>
                  <a:cubicBezTo>
                    <a:pt x="1279" y="1588"/>
                    <a:pt x="1288" y="1574"/>
                    <a:pt x="1288" y="1551"/>
                  </a:cubicBezTo>
                  <a:cubicBezTo>
                    <a:pt x="993" y="931"/>
                    <a:pt x="574" y="38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3293325" y="4246950"/>
              <a:ext cx="800" cy="425"/>
            </a:xfrm>
            <a:custGeom>
              <a:avLst/>
              <a:gdLst/>
              <a:ahLst/>
              <a:cxnLst/>
              <a:rect l="l" t="t" r="r" b="b"/>
              <a:pathLst>
                <a:path w="32" h="17" extrusionOk="0">
                  <a:moveTo>
                    <a:pt x="0" y="1"/>
                  </a:moveTo>
                  <a:cubicBezTo>
                    <a:pt x="16" y="16"/>
                    <a:pt x="16" y="16"/>
                    <a:pt x="32" y="16"/>
                  </a:cubicBezTo>
                  <a:cubicBezTo>
                    <a:pt x="16" y="16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3313475" y="4286500"/>
              <a:ext cx="51600" cy="44625"/>
            </a:xfrm>
            <a:custGeom>
              <a:avLst/>
              <a:gdLst/>
              <a:ahLst/>
              <a:cxnLst/>
              <a:rect l="l" t="t" r="r" b="b"/>
              <a:pathLst>
                <a:path w="2064" h="1785" extrusionOk="0">
                  <a:moveTo>
                    <a:pt x="141" y="1"/>
                  </a:moveTo>
                  <a:lnTo>
                    <a:pt x="94" y="435"/>
                  </a:lnTo>
                  <a:lnTo>
                    <a:pt x="1" y="1784"/>
                  </a:lnTo>
                  <a:lnTo>
                    <a:pt x="2064" y="1784"/>
                  </a:lnTo>
                  <a:lnTo>
                    <a:pt x="1940" y="435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3315825" y="4286500"/>
              <a:ext cx="46150" cy="10875"/>
            </a:xfrm>
            <a:custGeom>
              <a:avLst/>
              <a:gdLst/>
              <a:ahLst/>
              <a:cxnLst/>
              <a:rect l="l" t="t" r="r" b="b"/>
              <a:pathLst>
                <a:path w="1846" h="435" extrusionOk="0">
                  <a:moveTo>
                    <a:pt x="47" y="1"/>
                  </a:moveTo>
                  <a:lnTo>
                    <a:pt x="0" y="435"/>
                  </a:lnTo>
                  <a:lnTo>
                    <a:pt x="1846" y="435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3313475" y="4277575"/>
              <a:ext cx="50825" cy="10900"/>
            </a:xfrm>
            <a:custGeom>
              <a:avLst/>
              <a:gdLst/>
              <a:ahLst/>
              <a:cxnLst/>
              <a:rect l="l" t="t" r="r" b="b"/>
              <a:pathLst>
                <a:path w="2033" h="436" extrusionOk="0">
                  <a:moveTo>
                    <a:pt x="1" y="1"/>
                  </a:moveTo>
                  <a:lnTo>
                    <a:pt x="1" y="435"/>
                  </a:lnTo>
                  <a:lnTo>
                    <a:pt x="2033" y="435"/>
                  </a:lnTo>
                  <a:lnTo>
                    <a:pt x="20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3458900" y="4208575"/>
              <a:ext cx="31025" cy="122150"/>
            </a:xfrm>
            <a:custGeom>
              <a:avLst/>
              <a:gdLst/>
              <a:ahLst/>
              <a:cxnLst/>
              <a:rect l="l" t="t" r="r" b="b"/>
              <a:pathLst>
                <a:path w="1241" h="4886" extrusionOk="0">
                  <a:moveTo>
                    <a:pt x="0" y="0"/>
                  </a:moveTo>
                  <a:lnTo>
                    <a:pt x="0" y="4886"/>
                  </a:lnTo>
                  <a:lnTo>
                    <a:pt x="1241" y="4886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3458900" y="4202375"/>
              <a:ext cx="31025" cy="13575"/>
            </a:xfrm>
            <a:custGeom>
              <a:avLst/>
              <a:gdLst/>
              <a:ahLst/>
              <a:cxnLst/>
              <a:rect l="l" t="t" r="r" b="b"/>
              <a:pathLst>
                <a:path w="1241" h="543" extrusionOk="0">
                  <a:moveTo>
                    <a:pt x="0" y="0"/>
                  </a:moveTo>
                  <a:lnTo>
                    <a:pt x="0" y="543"/>
                  </a:lnTo>
                  <a:lnTo>
                    <a:pt x="1241" y="543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3458900" y="4233000"/>
              <a:ext cx="31025" cy="4675"/>
            </a:xfrm>
            <a:custGeom>
              <a:avLst/>
              <a:gdLst/>
              <a:ahLst/>
              <a:cxnLst/>
              <a:rect l="l" t="t" r="r" b="b"/>
              <a:pathLst>
                <a:path w="1241" h="187" extrusionOk="0">
                  <a:moveTo>
                    <a:pt x="0" y="0"/>
                  </a:moveTo>
                  <a:lnTo>
                    <a:pt x="0" y="186"/>
                  </a:lnTo>
                  <a:lnTo>
                    <a:pt x="1241" y="186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3458900" y="4301625"/>
              <a:ext cx="31025" cy="13600"/>
            </a:xfrm>
            <a:custGeom>
              <a:avLst/>
              <a:gdLst/>
              <a:ahLst/>
              <a:cxnLst/>
              <a:rect l="l" t="t" r="r" b="b"/>
              <a:pathLst>
                <a:path w="1241" h="544" extrusionOk="0">
                  <a:moveTo>
                    <a:pt x="0" y="0"/>
                  </a:moveTo>
                  <a:lnTo>
                    <a:pt x="0" y="543"/>
                  </a:lnTo>
                  <a:lnTo>
                    <a:pt x="1241" y="543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3489525" y="4188400"/>
              <a:ext cx="21350" cy="142325"/>
            </a:xfrm>
            <a:custGeom>
              <a:avLst/>
              <a:gdLst/>
              <a:ahLst/>
              <a:cxnLst/>
              <a:rect l="l" t="t" r="r" b="b"/>
              <a:pathLst>
                <a:path w="854" h="5693" extrusionOk="0">
                  <a:moveTo>
                    <a:pt x="0" y="1"/>
                  </a:moveTo>
                  <a:lnTo>
                    <a:pt x="0" y="5693"/>
                  </a:lnTo>
                  <a:lnTo>
                    <a:pt x="853" y="5693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3493775" y="4201575"/>
              <a:ext cx="13225" cy="55100"/>
            </a:xfrm>
            <a:custGeom>
              <a:avLst/>
              <a:gdLst/>
              <a:ahLst/>
              <a:cxnLst/>
              <a:rect l="l" t="t" r="r" b="b"/>
              <a:pathLst>
                <a:path w="529" h="2204" extrusionOk="0">
                  <a:moveTo>
                    <a:pt x="1" y="1"/>
                  </a:moveTo>
                  <a:lnTo>
                    <a:pt x="1" y="2203"/>
                  </a:lnTo>
                  <a:lnTo>
                    <a:pt x="528" y="2203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3548075" y="4215150"/>
              <a:ext cx="116350" cy="115200"/>
            </a:xfrm>
            <a:custGeom>
              <a:avLst/>
              <a:gdLst/>
              <a:ahLst/>
              <a:cxnLst/>
              <a:rect l="l" t="t" r="r" b="b"/>
              <a:pathLst>
                <a:path w="4654" h="4608" extrusionOk="0">
                  <a:moveTo>
                    <a:pt x="605" y="1"/>
                  </a:moveTo>
                  <a:lnTo>
                    <a:pt x="0" y="606"/>
                  </a:lnTo>
                  <a:lnTo>
                    <a:pt x="4048" y="4607"/>
                  </a:lnTo>
                  <a:lnTo>
                    <a:pt x="4653" y="4002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3589950" y="4256250"/>
              <a:ext cx="48100" cy="48125"/>
            </a:xfrm>
            <a:custGeom>
              <a:avLst/>
              <a:gdLst/>
              <a:ahLst/>
              <a:cxnLst/>
              <a:rect l="l" t="t" r="r" b="b"/>
              <a:pathLst>
                <a:path w="1924" h="1925" extrusionOk="0">
                  <a:moveTo>
                    <a:pt x="357" y="1"/>
                  </a:moveTo>
                  <a:lnTo>
                    <a:pt x="0" y="373"/>
                  </a:lnTo>
                  <a:lnTo>
                    <a:pt x="1551" y="1924"/>
                  </a:lnTo>
                  <a:lnTo>
                    <a:pt x="1924" y="155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3511225" y="4222525"/>
              <a:ext cx="36475" cy="108600"/>
            </a:xfrm>
            <a:custGeom>
              <a:avLst/>
              <a:gdLst/>
              <a:ahLst/>
              <a:cxnLst/>
              <a:rect l="l" t="t" r="r" b="b"/>
              <a:pathLst>
                <a:path w="1459" h="4344" extrusionOk="0">
                  <a:moveTo>
                    <a:pt x="1" y="1"/>
                  </a:moveTo>
                  <a:lnTo>
                    <a:pt x="1" y="4343"/>
                  </a:lnTo>
                  <a:lnTo>
                    <a:pt x="1459" y="43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3511225" y="4309375"/>
              <a:ext cx="36475" cy="10100"/>
            </a:xfrm>
            <a:custGeom>
              <a:avLst/>
              <a:gdLst/>
              <a:ahLst/>
              <a:cxnLst/>
              <a:rect l="l" t="t" r="r" b="b"/>
              <a:pathLst>
                <a:path w="1459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459" y="404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3511225" y="4298525"/>
              <a:ext cx="36475" cy="3900"/>
            </a:xfrm>
            <a:custGeom>
              <a:avLst/>
              <a:gdLst/>
              <a:ahLst/>
              <a:cxnLst/>
              <a:rect l="l" t="t" r="r" b="b"/>
              <a:pathLst>
                <a:path w="1459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459" y="155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3395700" y="4227575"/>
              <a:ext cx="63225" cy="103550"/>
            </a:xfrm>
            <a:custGeom>
              <a:avLst/>
              <a:gdLst/>
              <a:ahLst/>
              <a:cxnLst/>
              <a:rect l="l" t="t" r="r" b="b"/>
              <a:pathLst>
                <a:path w="2529" h="4142" extrusionOk="0">
                  <a:moveTo>
                    <a:pt x="1598" y="0"/>
                  </a:moveTo>
                  <a:lnTo>
                    <a:pt x="0" y="3738"/>
                  </a:lnTo>
                  <a:lnTo>
                    <a:pt x="915" y="4141"/>
                  </a:lnTo>
                  <a:lnTo>
                    <a:pt x="2528" y="388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3399575" y="4302400"/>
              <a:ext cx="27150" cy="19025"/>
            </a:xfrm>
            <a:custGeom>
              <a:avLst/>
              <a:gdLst/>
              <a:ahLst/>
              <a:cxnLst/>
              <a:rect l="l" t="t" r="r" b="b"/>
              <a:pathLst>
                <a:path w="1086" h="761" extrusionOk="0">
                  <a:moveTo>
                    <a:pt x="155" y="0"/>
                  </a:moveTo>
                  <a:lnTo>
                    <a:pt x="0" y="357"/>
                  </a:lnTo>
                  <a:lnTo>
                    <a:pt x="931" y="760"/>
                  </a:lnTo>
                  <a:lnTo>
                    <a:pt x="1086" y="404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3423600" y="4246575"/>
              <a:ext cx="27175" cy="18625"/>
            </a:xfrm>
            <a:custGeom>
              <a:avLst/>
              <a:gdLst/>
              <a:ahLst/>
              <a:cxnLst/>
              <a:rect l="l" t="t" r="r" b="b"/>
              <a:pathLst>
                <a:path w="1087" h="745" extrusionOk="0">
                  <a:moveTo>
                    <a:pt x="156" y="0"/>
                  </a:moveTo>
                  <a:lnTo>
                    <a:pt x="1" y="357"/>
                  </a:lnTo>
                  <a:lnTo>
                    <a:pt x="931" y="745"/>
                  </a:lnTo>
                  <a:lnTo>
                    <a:pt x="1086" y="388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3419725" y="4261300"/>
              <a:ext cx="24450" cy="13600"/>
            </a:xfrm>
            <a:custGeom>
              <a:avLst/>
              <a:gdLst/>
              <a:ahLst/>
              <a:cxnLst/>
              <a:rect l="l" t="t" r="r" b="b"/>
              <a:pathLst>
                <a:path w="978" h="544" extrusionOk="0">
                  <a:moveTo>
                    <a:pt x="63" y="0"/>
                  </a:moveTo>
                  <a:lnTo>
                    <a:pt x="1" y="140"/>
                  </a:lnTo>
                  <a:lnTo>
                    <a:pt x="916" y="543"/>
                  </a:lnTo>
                  <a:lnTo>
                    <a:pt x="978" y="40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4154100" y="4678125"/>
              <a:ext cx="144275" cy="185750"/>
            </a:xfrm>
            <a:custGeom>
              <a:avLst/>
              <a:gdLst/>
              <a:ahLst/>
              <a:cxnLst/>
              <a:rect l="l" t="t" r="r" b="b"/>
              <a:pathLst>
                <a:path w="5771" h="7430" extrusionOk="0">
                  <a:moveTo>
                    <a:pt x="1490" y="0"/>
                  </a:moveTo>
                  <a:lnTo>
                    <a:pt x="1" y="1427"/>
                  </a:lnTo>
                  <a:lnTo>
                    <a:pt x="1" y="7414"/>
                  </a:lnTo>
                  <a:lnTo>
                    <a:pt x="5770" y="7429"/>
                  </a:lnTo>
                  <a:lnTo>
                    <a:pt x="57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4154100" y="4678125"/>
              <a:ext cx="37250" cy="35700"/>
            </a:xfrm>
            <a:custGeom>
              <a:avLst/>
              <a:gdLst/>
              <a:ahLst/>
              <a:cxnLst/>
              <a:rect l="l" t="t" r="r" b="b"/>
              <a:pathLst>
                <a:path w="1490" h="1428" extrusionOk="0">
                  <a:moveTo>
                    <a:pt x="1490" y="0"/>
                  </a:moveTo>
                  <a:lnTo>
                    <a:pt x="1" y="1427"/>
                  </a:lnTo>
                  <a:lnTo>
                    <a:pt x="1490" y="1427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4203725" y="4709150"/>
              <a:ext cx="80675" cy="5050"/>
            </a:xfrm>
            <a:custGeom>
              <a:avLst/>
              <a:gdLst/>
              <a:ahLst/>
              <a:cxnLst/>
              <a:rect l="l" t="t" r="r" b="b"/>
              <a:pathLst>
                <a:path w="3227" h="202" extrusionOk="0">
                  <a:moveTo>
                    <a:pt x="1" y="0"/>
                  </a:moveTo>
                  <a:lnTo>
                    <a:pt x="1" y="202"/>
                  </a:lnTo>
                  <a:lnTo>
                    <a:pt x="3227" y="202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4203725" y="4721550"/>
              <a:ext cx="80675" cy="4675"/>
            </a:xfrm>
            <a:custGeom>
              <a:avLst/>
              <a:gdLst/>
              <a:ahLst/>
              <a:cxnLst/>
              <a:rect l="l" t="t" r="r" b="b"/>
              <a:pathLst>
                <a:path w="3227" h="187" extrusionOk="0">
                  <a:moveTo>
                    <a:pt x="1" y="0"/>
                  </a:moveTo>
                  <a:lnTo>
                    <a:pt x="1" y="186"/>
                  </a:lnTo>
                  <a:lnTo>
                    <a:pt x="3227" y="186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4203725" y="4733575"/>
              <a:ext cx="80675" cy="4675"/>
            </a:xfrm>
            <a:custGeom>
              <a:avLst/>
              <a:gdLst/>
              <a:ahLst/>
              <a:cxnLst/>
              <a:rect l="l" t="t" r="r" b="b"/>
              <a:pathLst>
                <a:path w="3227" h="187" extrusionOk="0">
                  <a:moveTo>
                    <a:pt x="1" y="0"/>
                  </a:moveTo>
                  <a:lnTo>
                    <a:pt x="1" y="186"/>
                  </a:lnTo>
                  <a:lnTo>
                    <a:pt x="3227" y="186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4166525" y="4745200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4166525" y="4757225"/>
              <a:ext cx="117875" cy="5050"/>
            </a:xfrm>
            <a:custGeom>
              <a:avLst/>
              <a:gdLst/>
              <a:ahLst/>
              <a:cxnLst/>
              <a:rect l="l" t="t" r="r" b="b"/>
              <a:pathLst>
                <a:path w="4715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4166525" y="4769250"/>
              <a:ext cx="117875" cy="5050"/>
            </a:xfrm>
            <a:custGeom>
              <a:avLst/>
              <a:gdLst/>
              <a:ahLst/>
              <a:cxnLst/>
              <a:rect l="l" t="t" r="r" b="b"/>
              <a:pathLst>
                <a:path w="4715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4166525" y="4781650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4166525" y="4793675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4166525" y="4805300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4166525" y="4817325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4166525" y="4829350"/>
              <a:ext cx="117875" cy="5050"/>
            </a:xfrm>
            <a:custGeom>
              <a:avLst/>
              <a:gdLst/>
              <a:ahLst/>
              <a:cxnLst/>
              <a:rect l="l" t="t" r="r" b="b"/>
              <a:pathLst>
                <a:path w="4715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4166525" y="4841350"/>
              <a:ext cx="117875" cy="5075"/>
            </a:xfrm>
            <a:custGeom>
              <a:avLst/>
              <a:gdLst/>
              <a:ahLst/>
              <a:cxnLst/>
              <a:rect l="l" t="t" r="r" b="b"/>
              <a:pathLst>
                <a:path w="4715" h="203" extrusionOk="0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4199075" y="4720375"/>
              <a:ext cx="144275" cy="185750"/>
            </a:xfrm>
            <a:custGeom>
              <a:avLst/>
              <a:gdLst/>
              <a:ahLst/>
              <a:cxnLst/>
              <a:rect l="l" t="t" r="r" b="b"/>
              <a:pathLst>
                <a:path w="5771" h="7430" extrusionOk="0">
                  <a:moveTo>
                    <a:pt x="1490" y="1"/>
                  </a:moveTo>
                  <a:lnTo>
                    <a:pt x="1" y="1412"/>
                  </a:lnTo>
                  <a:lnTo>
                    <a:pt x="1" y="7430"/>
                  </a:lnTo>
                  <a:lnTo>
                    <a:pt x="5770" y="7430"/>
                  </a:lnTo>
                  <a:lnTo>
                    <a:pt x="57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4199075" y="4720375"/>
              <a:ext cx="37250" cy="35325"/>
            </a:xfrm>
            <a:custGeom>
              <a:avLst/>
              <a:gdLst/>
              <a:ahLst/>
              <a:cxnLst/>
              <a:rect l="l" t="t" r="r" b="b"/>
              <a:pathLst>
                <a:path w="1490" h="1413" extrusionOk="0">
                  <a:moveTo>
                    <a:pt x="1490" y="1"/>
                  </a:moveTo>
                  <a:lnTo>
                    <a:pt x="1" y="1412"/>
                  </a:lnTo>
                  <a:lnTo>
                    <a:pt x="1490" y="1412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4249100" y="4751400"/>
              <a:ext cx="80300" cy="5075"/>
            </a:xfrm>
            <a:custGeom>
              <a:avLst/>
              <a:gdLst/>
              <a:ahLst/>
              <a:cxnLst/>
              <a:rect l="l" t="t" r="r" b="b"/>
              <a:pathLst>
                <a:path w="3212" h="203" extrusionOk="0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4249100" y="4763425"/>
              <a:ext cx="80300" cy="5050"/>
            </a:xfrm>
            <a:custGeom>
              <a:avLst/>
              <a:gdLst/>
              <a:ahLst/>
              <a:cxnLst/>
              <a:rect l="l" t="t" r="r" b="b"/>
              <a:pathLst>
                <a:path w="3212" h="202" extrusionOk="0">
                  <a:moveTo>
                    <a:pt x="1" y="0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4249100" y="4775825"/>
              <a:ext cx="80300" cy="4675"/>
            </a:xfrm>
            <a:custGeom>
              <a:avLst/>
              <a:gdLst/>
              <a:ahLst/>
              <a:cxnLst/>
              <a:rect l="l" t="t" r="r" b="b"/>
              <a:pathLst>
                <a:path w="3212" h="187" extrusionOk="0">
                  <a:moveTo>
                    <a:pt x="1" y="1"/>
                  </a:moveTo>
                  <a:lnTo>
                    <a:pt x="1" y="187"/>
                  </a:lnTo>
                  <a:lnTo>
                    <a:pt x="3211" y="187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4211500" y="4787850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4211500" y="4799875"/>
              <a:ext cx="117900" cy="5050"/>
            </a:xfrm>
            <a:custGeom>
              <a:avLst/>
              <a:gdLst/>
              <a:ahLst/>
              <a:cxnLst/>
              <a:rect l="l" t="t" r="r" b="b"/>
              <a:pathLst>
                <a:path w="4716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4211500" y="4811500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4211500" y="4823525"/>
              <a:ext cx="117900" cy="5050"/>
            </a:xfrm>
            <a:custGeom>
              <a:avLst/>
              <a:gdLst/>
              <a:ahLst/>
              <a:cxnLst/>
              <a:rect l="l" t="t" r="r" b="b"/>
              <a:pathLst>
                <a:path w="4716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4211500" y="4835550"/>
              <a:ext cx="117900" cy="5050"/>
            </a:xfrm>
            <a:custGeom>
              <a:avLst/>
              <a:gdLst/>
              <a:ahLst/>
              <a:cxnLst/>
              <a:rect l="l" t="t" r="r" b="b"/>
              <a:pathLst>
                <a:path w="4716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4211500" y="4847950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4211500" y="4859975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4211500" y="4871600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4211500" y="4883625"/>
              <a:ext cx="117900" cy="5050"/>
            </a:xfrm>
            <a:custGeom>
              <a:avLst/>
              <a:gdLst/>
              <a:ahLst/>
              <a:cxnLst/>
              <a:rect l="l" t="t" r="r" b="b"/>
              <a:pathLst>
                <a:path w="4716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4244050" y="4763025"/>
              <a:ext cx="144675" cy="185375"/>
            </a:xfrm>
            <a:custGeom>
              <a:avLst/>
              <a:gdLst/>
              <a:ahLst/>
              <a:cxnLst/>
              <a:rect l="l" t="t" r="r" b="b"/>
              <a:pathLst>
                <a:path w="5787" h="7415" extrusionOk="0">
                  <a:moveTo>
                    <a:pt x="1490" y="1"/>
                  </a:moveTo>
                  <a:lnTo>
                    <a:pt x="1" y="1397"/>
                  </a:lnTo>
                  <a:lnTo>
                    <a:pt x="1" y="7414"/>
                  </a:lnTo>
                  <a:lnTo>
                    <a:pt x="5786" y="7414"/>
                  </a:lnTo>
                  <a:lnTo>
                    <a:pt x="5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4244050" y="4763025"/>
              <a:ext cx="37250" cy="34925"/>
            </a:xfrm>
            <a:custGeom>
              <a:avLst/>
              <a:gdLst/>
              <a:ahLst/>
              <a:cxnLst/>
              <a:rect l="l" t="t" r="r" b="b"/>
              <a:pathLst>
                <a:path w="1490" h="1397" extrusionOk="0">
                  <a:moveTo>
                    <a:pt x="1490" y="1"/>
                  </a:moveTo>
                  <a:lnTo>
                    <a:pt x="1" y="1397"/>
                  </a:lnTo>
                  <a:lnTo>
                    <a:pt x="1490" y="1397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4294075" y="4794050"/>
              <a:ext cx="80300" cy="5075"/>
            </a:xfrm>
            <a:custGeom>
              <a:avLst/>
              <a:gdLst/>
              <a:ahLst/>
              <a:cxnLst/>
              <a:rect l="l" t="t" r="r" b="b"/>
              <a:pathLst>
                <a:path w="3212" h="203" extrusionOk="0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4294075" y="4806075"/>
              <a:ext cx="80300" cy="5075"/>
            </a:xfrm>
            <a:custGeom>
              <a:avLst/>
              <a:gdLst/>
              <a:ahLst/>
              <a:cxnLst/>
              <a:rect l="l" t="t" r="r" b="b"/>
              <a:pathLst>
                <a:path w="3212" h="203" extrusionOk="0">
                  <a:moveTo>
                    <a:pt x="1" y="0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4294075" y="4817700"/>
              <a:ext cx="80300" cy="5075"/>
            </a:xfrm>
            <a:custGeom>
              <a:avLst/>
              <a:gdLst/>
              <a:ahLst/>
              <a:cxnLst/>
              <a:rect l="l" t="t" r="r" b="b"/>
              <a:pathLst>
                <a:path w="3212" h="203" extrusionOk="0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4256475" y="4830125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4256475" y="4842125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4256475" y="4854150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4256475" y="4865775"/>
              <a:ext cx="117900" cy="4700"/>
            </a:xfrm>
            <a:custGeom>
              <a:avLst/>
              <a:gdLst/>
              <a:ahLst/>
              <a:cxnLst/>
              <a:rect l="l" t="t" r="r" b="b"/>
              <a:pathLst>
                <a:path w="4716" h="188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4256475" y="4877800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4256475" y="4889825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4256475" y="4902225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4256475" y="4914250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4256475" y="4925875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1"/>
                  </a:moveTo>
                  <a:lnTo>
                    <a:pt x="0" y="203"/>
                  </a:lnTo>
                  <a:lnTo>
                    <a:pt x="4715" y="203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4136275" y="4182600"/>
              <a:ext cx="123700" cy="124475"/>
            </a:xfrm>
            <a:custGeom>
              <a:avLst/>
              <a:gdLst/>
              <a:ahLst/>
              <a:cxnLst/>
              <a:rect l="l" t="t" r="r" b="b"/>
              <a:pathLst>
                <a:path w="4948" h="4979" extrusionOk="0">
                  <a:moveTo>
                    <a:pt x="2483" y="1341"/>
                  </a:moveTo>
                  <a:cubicBezTo>
                    <a:pt x="2899" y="1341"/>
                    <a:pt x="3296" y="1561"/>
                    <a:pt x="3490" y="1939"/>
                  </a:cubicBezTo>
                  <a:cubicBezTo>
                    <a:pt x="3785" y="2497"/>
                    <a:pt x="3599" y="3179"/>
                    <a:pt x="3040" y="3490"/>
                  </a:cubicBezTo>
                  <a:cubicBezTo>
                    <a:pt x="2863" y="3576"/>
                    <a:pt x="2676" y="3618"/>
                    <a:pt x="2494" y="3618"/>
                  </a:cubicBezTo>
                  <a:cubicBezTo>
                    <a:pt x="2088" y="3618"/>
                    <a:pt x="1703" y="3410"/>
                    <a:pt x="1489" y="3024"/>
                  </a:cubicBezTo>
                  <a:cubicBezTo>
                    <a:pt x="1164" y="2451"/>
                    <a:pt x="1381" y="1784"/>
                    <a:pt x="1939" y="1473"/>
                  </a:cubicBezTo>
                  <a:cubicBezTo>
                    <a:pt x="2114" y="1384"/>
                    <a:pt x="2300" y="1341"/>
                    <a:pt x="2483" y="1341"/>
                  </a:cubicBezTo>
                  <a:close/>
                  <a:moveTo>
                    <a:pt x="1924" y="0"/>
                  </a:moveTo>
                  <a:lnTo>
                    <a:pt x="698" y="651"/>
                  </a:lnTo>
                  <a:lnTo>
                    <a:pt x="900" y="1024"/>
                  </a:lnTo>
                  <a:cubicBezTo>
                    <a:pt x="962" y="1132"/>
                    <a:pt x="931" y="1272"/>
                    <a:pt x="884" y="1365"/>
                  </a:cubicBezTo>
                  <a:lnTo>
                    <a:pt x="760" y="1551"/>
                  </a:lnTo>
                  <a:cubicBezTo>
                    <a:pt x="698" y="1660"/>
                    <a:pt x="590" y="1722"/>
                    <a:pt x="466" y="1722"/>
                  </a:cubicBezTo>
                  <a:lnTo>
                    <a:pt x="47" y="1691"/>
                  </a:lnTo>
                  <a:lnTo>
                    <a:pt x="0" y="3102"/>
                  </a:lnTo>
                  <a:lnTo>
                    <a:pt x="435" y="3117"/>
                  </a:lnTo>
                  <a:cubicBezTo>
                    <a:pt x="543" y="3117"/>
                    <a:pt x="667" y="3195"/>
                    <a:pt x="729" y="3304"/>
                  </a:cubicBezTo>
                  <a:cubicBezTo>
                    <a:pt x="745" y="3350"/>
                    <a:pt x="760" y="3366"/>
                    <a:pt x="760" y="3412"/>
                  </a:cubicBezTo>
                  <a:cubicBezTo>
                    <a:pt x="760" y="3443"/>
                    <a:pt x="807" y="3459"/>
                    <a:pt x="822" y="3505"/>
                  </a:cubicBezTo>
                  <a:cubicBezTo>
                    <a:pt x="884" y="3614"/>
                    <a:pt x="884" y="3738"/>
                    <a:pt x="822" y="3846"/>
                  </a:cubicBezTo>
                  <a:lnTo>
                    <a:pt x="590" y="4219"/>
                  </a:lnTo>
                  <a:lnTo>
                    <a:pt x="1768" y="4948"/>
                  </a:lnTo>
                  <a:lnTo>
                    <a:pt x="2001" y="4591"/>
                  </a:lnTo>
                  <a:cubicBezTo>
                    <a:pt x="2063" y="4482"/>
                    <a:pt x="2203" y="4436"/>
                    <a:pt x="2311" y="4436"/>
                  </a:cubicBezTo>
                  <a:lnTo>
                    <a:pt x="2528" y="4436"/>
                  </a:lnTo>
                  <a:cubicBezTo>
                    <a:pt x="2637" y="4436"/>
                    <a:pt x="2761" y="4482"/>
                    <a:pt x="2823" y="4606"/>
                  </a:cubicBezTo>
                  <a:lnTo>
                    <a:pt x="3009" y="4979"/>
                  </a:lnTo>
                  <a:lnTo>
                    <a:pt x="4234" y="4312"/>
                  </a:lnTo>
                  <a:lnTo>
                    <a:pt x="4033" y="3955"/>
                  </a:lnTo>
                  <a:cubicBezTo>
                    <a:pt x="3986" y="3831"/>
                    <a:pt x="3986" y="3691"/>
                    <a:pt x="4064" y="3598"/>
                  </a:cubicBezTo>
                  <a:lnTo>
                    <a:pt x="4172" y="3428"/>
                  </a:lnTo>
                  <a:cubicBezTo>
                    <a:pt x="4234" y="3304"/>
                    <a:pt x="4343" y="3257"/>
                    <a:pt x="4483" y="3257"/>
                  </a:cubicBezTo>
                  <a:lnTo>
                    <a:pt x="4917" y="3273"/>
                  </a:lnTo>
                  <a:lnTo>
                    <a:pt x="4948" y="1877"/>
                  </a:lnTo>
                  <a:lnTo>
                    <a:pt x="4529" y="1861"/>
                  </a:lnTo>
                  <a:cubicBezTo>
                    <a:pt x="4405" y="1861"/>
                    <a:pt x="4296" y="1784"/>
                    <a:pt x="4234" y="1660"/>
                  </a:cubicBezTo>
                  <a:cubicBezTo>
                    <a:pt x="4219" y="1629"/>
                    <a:pt x="4188" y="1598"/>
                    <a:pt x="4188" y="1566"/>
                  </a:cubicBezTo>
                  <a:cubicBezTo>
                    <a:pt x="4172" y="1520"/>
                    <a:pt x="4157" y="1504"/>
                    <a:pt x="4141" y="1473"/>
                  </a:cubicBezTo>
                  <a:cubicBezTo>
                    <a:pt x="4079" y="1365"/>
                    <a:pt x="4079" y="1241"/>
                    <a:pt x="4141" y="1117"/>
                  </a:cubicBezTo>
                  <a:lnTo>
                    <a:pt x="4374" y="744"/>
                  </a:lnTo>
                  <a:lnTo>
                    <a:pt x="3180" y="16"/>
                  </a:lnTo>
                  <a:lnTo>
                    <a:pt x="2947" y="388"/>
                  </a:lnTo>
                  <a:cubicBezTo>
                    <a:pt x="2901" y="481"/>
                    <a:pt x="2761" y="543"/>
                    <a:pt x="2637" y="543"/>
                  </a:cubicBezTo>
                  <a:lnTo>
                    <a:pt x="2435" y="543"/>
                  </a:lnTo>
                  <a:cubicBezTo>
                    <a:pt x="2311" y="543"/>
                    <a:pt x="2203" y="481"/>
                    <a:pt x="2125" y="357"/>
                  </a:cubicBezTo>
                  <a:lnTo>
                    <a:pt x="1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3235550" y="4621900"/>
              <a:ext cx="87275" cy="86475"/>
            </a:xfrm>
            <a:custGeom>
              <a:avLst/>
              <a:gdLst/>
              <a:ahLst/>
              <a:cxnLst/>
              <a:rect l="l" t="t" r="r" b="b"/>
              <a:pathLst>
                <a:path w="3491" h="3459" extrusionOk="0">
                  <a:moveTo>
                    <a:pt x="1795" y="930"/>
                  </a:moveTo>
                  <a:cubicBezTo>
                    <a:pt x="2217" y="930"/>
                    <a:pt x="2560" y="1297"/>
                    <a:pt x="2560" y="1737"/>
                  </a:cubicBezTo>
                  <a:cubicBezTo>
                    <a:pt x="2560" y="2172"/>
                    <a:pt x="2187" y="2528"/>
                    <a:pt x="1769" y="2528"/>
                  </a:cubicBezTo>
                  <a:cubicBezTo>
                    <a:pt x="1319" y="2528"/>
                    <a:pt x="962" y="2156"/>
                    <a:pt x="962" y="1737"/>
                  </a:cubicBezTo>
                  <a:cubicBezTo>
                    <a:pt x="962" y="1288"/>
                    <a:pt x="1319" y="931"/>
                    <a:pt x="1769" y="931"/>
                  </a:cubicBezTo>
                  <a:cubicBezTo>
                    <a:pt x="1777" y="931"/>
                    <a:pt x="1786" y="930"/>
                    <a:pt x="1795" y="930"/>
                  </a:cubicBezTo>
                  <a:close/>
                  <a:moveTo>
                    <a:pt x="1257" y="0"/>
                  </a:moveTo>
                  <a:lnTo>
                    <a:pt x="1257" y="295"/>
                  </a:lnTo>
                  <a:cubicBezTo>
                    <a:pt x="1257" y="388"/>
                    <a:pt x="1195" y="466"/>
                    <a:pt x="1117" y="512"/>
                  </a:cubicBezTo>
                  <a:cubicBezTo>
                    <a:pt x="1086" y="528"/>
                    <a:pt x="1040" y="543"/>
                    <a:pt x="993" y="590"/>
                  </a:cubicBezTo>
                  <a:cubicBezTo>
                    <a:pt x="954" y="621"/>
                    <a:pt x="908" y="636"/>
                    <a:pt x="861" y="636"/>
                  </a:cubicBezTo>
                  <a:cubicBezTo>
                    <a:pt x="815" y="636"/>
                    <a:pt x="768" y="621"/>
                    <a:pt x="730" y="590"/>
                  </a:cubicBezTo>
                  <a:lnTo>
                    <a:pt x="481" y="435"/>
                  </a:lnTo>
                  <a:lnTo>
                    <a:pt x="1" y="1288"/>
                  </a:lnTo>
                  <a:lnTo>
                    <a:pt x="249" y="1443"/>
                  </a:lnTo>
                  <a:cubicBezTo>
                    <a:pt x="326" y="1474"/>
                    <a:pt x="373" y="1582"/>
                    <a:pt x="373" y="1660"/>
                  </a:cubicBezTo>
                  <a:lnTo>
                    <a:pt x="373" y="1737"/>
                  </a:lnTo>
                  <a:lnTo>
                    <a:pt x="373" y="1815"/>
                  </a:lnTo>
                  <a:cubicBezTo>
                    <a:pt x="373" y="1893"/>
                    <a:pt x="326" y="1986"/>
                    <a:pt x="249" y="2017"/>
                  </a:cubicBezTo>
                  <a:lnTo>
                    <a:pt x="1" y="2172"/>
                  </a:lnTo>
                  <a:lnTo>
                    <a:pt x="481" y="3025"/>
                  </a:lnTo>
                  <a:lnTo>
                    <a:pt x="730" y="2870"/>
                  </a:lnTo>
                  <a:cubicBezTo>
                    <a:pt x="768" y="2854"/>
                    <a:pt x="815" y="2846"/>
                    <a:pt x="861" y="2846"/>
                  </a:cubicBezTo>
                  <a:cubicBezTo>
                    <a:pt x="908" y="2846"/>
                    <a:pt x="954" y="2854"/>
                    <a:pt x="993" y="2870"/>
                  </a:cubicBezTo>
                  <a:cubicBezTo>
                    <a:pt x="1024" y="2901"/>
                    <a:pt x="1071" y="2932"/>
                    <a:pt x="1102" y="2947"/>
                  </a:cubicBezTo>
                  <a:cubicBezTo>
                    <a:pt x="1179" y="2994"/>
                    <a:pt x="1241" y="3071"/>
                    <a:pt x="1241" y="3164"/>
                  </a:cubicBezTo>
                  <a:lnTo>
                    <a:pt x="1241" y="3459"/>
                  </a:lnTo>
                  <a:lnTo>
                    <a:pt x="2203" y="3459"/>
                  </a:lnTo>
                  <a:lnTo>
                    <a:pt x="2203" y="3164"/>
                  </a:lnTo>
                  <a:cubicBezTo>
                    <a:pt x="2203" y="3071"/>
                    <a:pt x="2265" y="2994"/>
                    <a:pt x="2343" y="2947"/>
                  </a:cubicBezTo>
                  <a:cubicBezTo>
                    <a:pt x="2389" y="2932"/>
                    <a:pt x="2420" y="2916"/>
                    <a:pt x="2467" y="2870"/>
                  </a:cubicBezTo>
                  <a:cubicBezTo>
                    <a:pt x="2505" y="2846"/>
                    <a:pt x="2548" y="2835"/>
                    <a:pt x="2591" y="2835"/>
                  </a:cubicBezTo>
                  <a:cubicBezTo>
                    <a:pt x="2633" y="2835"/>
                    <a:pt x="2676" y="2846"/>
                    <a:pt x="2715" y="2870"/>
                  </a:cubicBezTo>
                  <a:lnTo>
                    <a:pt x="2963" y="3025"/>
                  </a:lnTo>
                  <a:lnTo>
                    <a:pt x="3444" y="2172"/>
                  </a:lnTo>
                  <a:lnTo>
                    <a:pt x="3196" y="2017"/>
                  </a:lnTo>
                  <a:cubicBezTo>
                    <a:pt x="3118" y="1986"/>
                    <a:pt x="3087" y="1893"/>
                    <a:pt x="3087" y="1815"/>
                  </a:cubicBezTo>
                  <a:lnTo>
                    <a:pt x="3087" y="1737"/>
                  </a:lnTo>
                  <a:lnTo>
                    <a:pt x="3087" y="1660"/>
                  </a:lnTo>
                  <a:cubicBezTo>
                    <a:pt x="3087" y="1551"/>
                    <a:pt x="3118" y="1474"/>
                    <a:pt x="3196" y="1443"/>
                  </a:cubicBezTo>
                  <a:lnTo>
                    <a:pt x="3490" y="1288"/>
                  </a:lnTo>
                  <a:lnTo>
                    <a:pt x="3009" y="435"/>
                  </a:lnTo>
                  <a:lnTo>
                    <a:pt x="2746" y="590"/>
                  </a:lnTo>
                  <a:cubicBezTo>
                    <a:pt x="2707" y="605"/>
                    <a:pt x="2664" y="613"/>
                    <a:pt x="2622" y="613"/>
                  </a:cubicBezTo>
                  <a:cubicBezTo>
                    <a:pt x="2579" y="613"/>
                    <a:pt x="2536" y="605"/>
                    <a:pt x="2498" y="590"/>
                  </a:cubicBezTo>
                  <a:cubicBezTo>
                    <a:pt x="2467" y="574"/>
                    <a:pt x="2420" y="528"/>
                    <a:pt x="2358" y="512"/>
                  </a:cubicBezTo>
                  <a:cubicBezTo>
                    <a:pt x="2280" y="466"/>
                    <a:pt x="2234" y="388"/>
                    <a:pt x="2234" y="295"/>
                  </a:cubicBezTo>
                  <a:lnTo>
                    <a:pt x="22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4254150" y="4293875"/>
              <a:ext cx="87250" cy="86100"/>
            </a:xfrm>
            <a:custGeom>
              <a:avLst/>
              <a:gdLst/>
              <a:ahLst/>
              <a:cxnLst/>
              <a:rect l="l" t="t" r="r" b="b"/>
              <a:pathLst>
                <a:path w="3490" h="3444" extrusionOk="0">
                  <a:moveTo>
                    <a:pt x="1768" y="915"/>
                  </a:moveTo>
                  <a:cubicBezTo>
                    <a:pt x="2218" y="915"/>
                    <a:pt x="2559" y="1257"/>
                    <a:pt x="2559" y="1706"/>
                  </a:cubicBezTo>
                  <a:cubicBezTo>
                    <a:pt x="2559" y="2156"/>
                    <a:pt x="2203" y="2497"/>
                    <a:pt x="1768" y="2497"/>
                  </a:cubicBezTo>
                  <a:cubicBezTo>
                    <a:pt x="1319" y="2497"/>
                    <a:pt x="977" y="2141"/>
                    <a:pt x="977" y="1706"/>
                  </a:cubicBezTo>
                  <a:cubicBezTo>
                    <a:pt x="977" y="1257"/>
                    <a:pt x="1319" y="915"/>
                    <a:pt x="1768" y="915"/>
                  </a:cubicBezTo>
                  <a:close/>
                  <a:moveTo>
                    <a:pt x="1272" y="0"/>
                  </a:moveTo>
                  <a:lnTo>
                    <a:pt x="1272" y="295"/>
                  </a:lnTo>
                  <a:cubicBezTo>
                    <a:pt x="1272" y="388"/>
                    <a:pt x="1210" y="466"/>
                    <a:pt x="1132" y="512"/>
                  </a:cubicBezTo>
                  <a:cubicBezTo>
                    <a:pt x="1086" y="528"/>
                    <a:pt x="1055" y="543"/>
                    <a:pt x="993" y="590"/>
                  </a:cubicBezTo>
                  <a:cubicBezTo>
                    <a:pt x="950" y="607"/>
                    <a:pt x="903" y="619"/>
                    <a:pt x="856" y="619"/>
                  </a:cubicBezTo>
                  <a:cubicBezTo>
                    <a:pt x="818" y="619"/>
                    <a:pt x="780" y="611"/>
                    <a:pt x="745" y="590"/>
                  </a:cubicBezTo>
                  <a:lnTo>
                    <a:pt x="497" y="435"/>
                  </a:lnTo>
                  <a:lnTo>
                    <a:pt x="0" y="1288"/>
                  </a:lnTo>
                  <a:lnTo>
                    <a:pt x="264" y="1443"/>
                  </a:lnTo>
                  <a:cubicBezTo>
                    <a:pt x="326" y="1474"/>
                    <a:pt x="372" y="1567"/>
                    <a:pt x="372" y="1644"/>
                  </a:cubicBezTo>
                  <a:lnTo>
                    <a:pt x="372" y="1722"/>
                  </a:lnTo>
                  <a:lnTo>
                    <a:pt x="372" y="1799"/>
                  </a:lnTo>
                  <a:cubicBezTo>
                    <a:pt x="372" y="1877"/>
                    <a:pt x="326" y="1970"/>
                    <a:pt x="264" y="2017"/>
                  </a:cubicBezTo>
                  <a:lnTo>
                    <a:pt x="0" y="2172"/>
                  </a:lnTo>
                  <a:lnTo>
                    <a:pt x="497" y="3025"/>
                  </a:lnTo>
                  <a:lnTo>
                    <a:pt x="745" y="2870"/>
                  </a:lnTo>
                  <a:cubicBezTo>
                    <a:pt x="783" y="2846"/>
                    <a:pt x="826" y="2835"/>
                    <a:pt x="869" y="2835"/>
                  </a:cubicBezTo>
                  <a:cubicBezTo>
                    <a:pt x="911" y="2835"/>
                    <a:pt x="954" y="2846"/>
                    <a:pt x="993" y="2870"/>
                  </a:cubicBezTo>
                  <a:cubicBezTo>
                    <a:pt x="1039" y="2885"/>
                    <a:pt x="1070" y="2932"/>
                    <a:pt x="1101" y="2947"/>
                  </a:cubicBezTo>
                  <a:cubicBezTo>
                    <a:pt x="1179" y="2994"/>
                    <a:pt x="1241" y="3056"/>
                    <a:pt x="1241" y="3164"/>
                  </a:cubicBezTo>
                  <a:lnTo>
                    <a:pt x="1241" y="3443"/>
                  </a:lnTo>
                  <a:lnTo>
                    <a:pt x="2218" y="3443"/>
                  </a:lnTo>
                  <a:lnTo>
                    <a:pt x="2218" y="3164"/>
                  </a:lnTo>
                  <a:cubicBezTo>
                    <a:pt x="2218" y="3056"/>
                    <a:pt x="2265" y="2994"/>
                    <a:pt x="2358" y="2947"/>
                  </a:cubicBezTo>
                  <a:cubicBezTo>
                    <a:pt x="2389" y="2932"/>
                    <a:pt x="2435" y="2901"/>
                    <a:pt x="2466" y="2870"/>
                  </a:cubicBezTo>
                  <a:cubicBezTo>
                    <a:pt x="2505" y="2839"/>
                    <a:pt x="2548" y="2823"/>
                    <a:pt x="2590" y="2823"/>
                  </a:cubicBezTo>
                  <a:cubicBezTo>
                    <a:pt x="2633" y="2823"/>
                    <a:pt x="2676" y="2839"/>
                    <a:pt x="2714" y="2870"/>
                  </a:cubicBezTo>
                  <a:lnTo>
                    <a:pt x="2978" y="3025"/>
                  </a:lnTo>
                  <a:lnTo>
                    <a:pt x="3459" y="2172"/>
                  </a:lnTo>
                  <a:lnTo>
                    <a:pt x="3211" y="2017"/>
                  </a:lnTo>
                  <a:cubicBezTo>
                    <a:pt x="3133" y="1970"/>
                    <a:pt x="3087" y="1877"/>
                    <a:pt x="3087" y="1799"/>
                  </a:cubicBezTo>
                  <a:lnTo>
                    <a:pt x="3087" y="1722"/>
                  </a:lnTo>
                  <a:lnTo>
                    <a:pt x="3087" y="1644"/>
                  </a:lnTo>
                  <a:cubicBezTo>
                    <a:pt x="3087" y="1551"/>
                    <a:pt x="3133" y="1474"/>
                    <a:pt x="3211" y="1443"/>
                  </a:cubicBezTo>
                  <a:lnTo>
                    <a:pt x="3490" y="1288"/>
                  </a:lnTo>
                  <a:lnTo>
                    <a:pt x="3009" y="435"/>
                  </a:lnTo>
                  <a:lnTo>
                    <a:pt x="2761" y="590"/>
                  </a:lnTo>
                  <a:cubicBezTo>
                    <a:pt x="2722" y="605"/>
                    <a:pt x="2680" y="613"/>
                    <a:pt x="2637" y="613"/>
                  </a:cubicBezTo>
                  <a:cubicBezTo>
                    <a:pt x="2594" y="613"/>
                    <a:pt x="2552" y="605"/>
                    <a:pt x="2513" y="590"/>
                  </a:cubicBezTo>
                  <a:cubicBezTo>
                    <a:pt x="2466" y="559"/>
                    <a:pt x="2435" y="528"/>
                    <a:pt x="2373" y="512"/>
                  </a:cubicBezTo>
                  <a:cubicBezTo>
                    <a:pt x="2296" y="466"/>
                    <a:pt x="2234" y="388"/>
                    <a:pt x="2234" y="295"/>
                  </a:cubicBezTo>
                  <a:lnTo>
                    <a:pt x="22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3237500" y="5245375"/>
              <a:ext cx="288875" cy="55100"/>
            </a:xfrm>
            <a:custGeom>
              <a:avLst/>
              <a:gdLst/>
              <a:ahLst/>
              <a:cxnLst/>
              <a:rect l="l" t="t" r="r" b="b"/>
              <a:pathLst>
                <a:path w="11555" h="2204" extrusionOk="0">
                  <a:moveTo>
                    <a:pt x="5770" y="1"/>
                  </a:moveTo>
                  <a:cubicBezTo>
                    <a:pt x="2590" y="1"/>
                    <a:pt x="0" y="497"/>
                    <a:pt x="0" y="1102"/>
                  </a:cubicBezTo>
                  <a:cubicBezTo>
                    <a:pt x="0" y="1707"/>
                    <a:pt x="2590" y="2203"/>
                    <a:pt x="5770" y="2203"/>
                  </a:cubicBezTo>
                  <a:cubicBezTo>
                    <a:pt x="8965" y="2203"/>
                    <a:pt x="11555" y="1707"/>
                    <a:pt x="11555" y="1102"/>
                  </a:cubicBezTo>
                  <a:cubicBezTo>
                    <a:pt x="11555" y="497"/>
                    <a:pt x="8965" y="1"/>
                    <a:pt x="57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3421275" y="4650600"/>
              <a:ext cx="180725" cy="106250"/>
            </a:xfrm>
            <a:custGeom>
              <a:avLst/>
              <a:gdLst/>
              <a:ahLst/>
              <a:cxnLst/>
              <a:rect l="l" t="t" r="r" b="b"/>
              <a:pathLst>
                <a:path w="7229" h="4250" extrusionOk="0">
                  <a:moveTo>
                    <a:pt x="1" y="0"/>
                  </a:moveTo>
                  <a:lnTo>
                    <a:pt x="1" y="4250"/>
                  </a:lnTo>
                  <a:lnTo>
                    <a:pt x="7228" y="4250"/>
                  </a:lnTo>
                  <a:lnTo>
                    <a:pt x="7228" y="4126"/>
                  </a:lnTo>
                  <a:lnTo>
                    <a:pt x="109" y="4126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3311925" y="4495875"/>
              <a:ext cx="531250" cy="102775"/>
            </a:xfrm>
            <a:custGeom>
              <a:avLst/>
              <a:gdLst/>
              <a:ahLst/>
              <a:cxnLst/>
              <a:rect l="l" t="t" r="r" b="b"/>
              <a:pathLst>
                <a:path w="21250" h="4111" extrusionOk="0">
                  <a:moveTo>
                    <a:pt x="1" y="1"/>
                  </a:moveTo>
                  <a:lnTo>
                    <a:pt x="1" y="125"/>
                  </a:lnTo>
                  <a:lnTo>
                    <a:pt x="21141" y="125"/>
                  </a:lnTo>
                  <a:lnTo>
                    <a:pt x="21141" y="4111"/>
                  </a:lnTo>
                  <a:lnTo>
                    <a:pt x="21249" y="4111"/>
                  </a:lnTo>
                  <a:lnTo>
                    <a:pt x="21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3361575" y="4497425"/>
              <a:ext cx="830175" cy="154750"/>
            </a:xfrm>
            <a:custGeom>
              <a:avLst/>
              <a:gdLst/>
              <a:ahLst/>
              <a:cxnLst/>
              <a:rect l="l" t="t" r="r" b="b"/>
              <a:pathLst>
                <a:path w="33207" h="6190" extrusionOk="0">
                  <a:moveTo>
                    <a:pt x="0" y="1"/>
                  </a:moveTo>
                  <a:lnTo>
                    <a:pt x="0" y="5491"/>
                  </a:lnTo>
                  <a:cubicBezTo>
                    <a:pt x="0" y="5879"/>
                    <a:pt x="295" y="6189"/>
                    <a:pt x="683" y="6189"/>
                  </a:cubicBezTo>
                  <a:lnTo>
                    <a:pt x="33206" y="6189"/>
                  </a:lnTo>
                  <a:lnTo>
                    <a:pt x="33206" y="6065"/>
                  </a:lnTo>
                  <a:lnTo>
                    <a:pt x="698" y="6065"/>
                  </a:lnTo>
                  <a:cubicBezTo>
                    <a:pt x="372" y="6065"/>
                    <a:pt x="109" y="5801"/>
                    <a:pt x="109" y="5491"/>
                  </a:cubicBezTo>
                  <a:lnTo>
                    <a:pt x="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3332475" y="4495500"/>
              <a:ext cx="171425" cy="52375"/>
            </a:xfrm>
            <a:custGeom>
              <a:avLst/>
              <a:gdLst/>
              <a:ahLst/>
              <a:cxnLst/>
              <a:rect l="l" t="t" r="r" b="b"/>
              <a:pathLst>
                <a:path w="6857" h="2095" extrusionOk="0">
                  <a:moveTo>
                    <a:pt x="63" y="0"/>
                  </a:moveTo>
                  <a:lnTo>
                    <a:pt x="1" y="93"/>
                  </a:lnTo>
                  <a:lnTo>
                    <a:pt x="1164" y="900"/>
                  </a:lnTo>
                  <a:lnTo>
                    <a:pt x="1164" y="1396"/>
                  </a:lnTo>
                  <a:cubicBezTo>
                    <a:pt x="1164" y="1784"/>
                    <a:pt x="1459" y="2094"/>
                    <a:pt x="1847" y="2094"/>
                  </a:cubicBezTo>
                  <a:lnTo>
                    <a:pt x="5197" y="2094"/>
                  </a:lnTo>
                  <a:cubicBezTo>
                    <a:pt x="5584" y="2094"/>
                    <a:pt x="5895" y="1784"/>
                    <a:pt x="5895" y="1412"/>
                  </a:cubicBezTo>
                  <a:lnTo>
                    <a:pt x="5895" y="838"/>
                  </a:lnTo>
                  <a:lnTo>
                    <a:pt x="6856" y="124"/>
                  </a:lnTo>
                  <a:lnTo>
                    <a:pt x="6810" y="16"/>
                  </a:lnTo>
                  <a:lnTo>
                    <a:pt x="5802" y="760"/>
                  </a:lnTo>
                  <a:lnTo>
                    <a:pt x="5802" y="1381"/>
                  </a:lnTo>
                  <a:cubicBezTo>
                    <a:pt x="5802" y="1706"/>
                    <a:pt x="5538" y="1954"/>
                    <a:pt x="5212" y="1954"/>
                  </a:cubicBezTo>
                  <a:lnTo>
                    <a:pt x="1862" y="1954"/>
                  </a:lnTo>
                  <a:cubicBezTo>
                    <a:pt x="1536" y="1954"/>
                    <a:pt x="1273" y="1706"/>
                    <a:pt x="1273" y="1381"/>
                  </a:cubicBezTo>
                  <a:lnTo>
                    <a:pt x="1273" y="82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3447250" y="4545125"/>
              <a:ext cx="76025" cy="106650"/>
            </a:xfrm>
            <a:custGeom>
              <a:avLst/>
              <a:gdLst/>
              <a:ahLst/>
              <a:cxnLst/>
              <a:rect l="l" t="t" r="r" b="b"/>
              <a:pathLst>
                <a:path w="3041" h="4266" extrusionOk="0">
                  <a:moveTo>
                    <a:pt x="1" y="0"/>
                  </a:moveTo>
                  <a:lnTo>
                    <a:pt x="1" y="109"/>
                  </a:lnTo>
                  <a:lnTo>
                    <a:pt x="1583" y="109"/>
                  </a:lnTo>
                  <a:cubicBezTo>
                    <a:pt x="1924" y="109"/>
                    <a:pt x="2172" y="388"/>
                    <a:pt x="2172" y="698"/>
                  </a:cubicBezTo>
                  <a:lnTo>
                    <a:pt x="2172" y="3459"/>
                  </a:lnTo>
                  <a:lnTo>
                    <a:pt x="2963" y="4266"/>
                  </a:lnTo>
                  <a:lnTo>
                    <a:pt x="3041" y="4188"/>
                  </a:lnTo>
                  <a:lnTo>
                    <a:pt x="2296" y="3428"/>
                  </a:lnTo>
                  <a:lnTo>
                    <a:pt x="2296" y="698"/>
                  </a:lnTo>
                  <a:cubicBezTo>
                    <a:pt x="2296" y="311"/>
                    <a:pt x="1971" y="0"/>
                    <a:pt x="1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3719850" y="4597075"/>
              <a:ext cx="193100" cy="55475"/>
            </a:xfrm>
            <a:custGeom>
              <a:avLst/>
              <a:gdLst/>
              <a:ahLst/>
              <a:cxnLst/>
              <a:rect l="l" t="t" r="r" b="b"/>
              <a:pathLst>
                <a:path w="7724" h="2219" extrusionOk="0">
                  <a:moveTo>
                    <a:pt x="1287" y="1"/>
                  </a:moveTo>
                  <a:cubicBezTo>
                    <a:pt x="900" y="1"/>
                    <a:pt x="589" y="311"/>
                    <a:pt x="589" y="699"/>
                  </a:cubicBezTo>
                  <a:lnTo>
                    <a:pt x="589" y="1505"/>
                  </a:lnTo>
                  <a:lnTo>
                    <a:pt x="0" y="2110"/>
                  </a:lnTo>
                  <a:lnTo>
                    <a:pt x="78" y="2172"/>
                  </a:lnTo>
                  <a:lnTo>
                    <a:pt x="713" y="1536"/>
                  </a:lnTo>
                  <a:lnTo>
                    <a:pt x="713" y="683"/>
                  </a:lnTo>
                  <a:cubicBezTo>
                    <a:pt x="713" y="357"/>
                    <a:pt x="977" y="109"/>
                    <a:pt x="1287" y="109"/>
                  </a:cubicBezTo>
                  <a:lnTo>
                    <a:pt x="6390" y="109"/>
                  </a:lnTo>
                  <a:cubicBezTo>
                    <a:pt x="6716" y="109"/>
                    <a:pt x="6964" y="373"/>
                    <a:pt x="6964" y="683"/>
                  </a:cubicBezTo>
                  <a:lnTo>
                    <a:pt x="6964" y="1536"/>
                  </a:lnTo>
                  <a:lnTo>
                    <a:pt x="7646" y="2219"/>
                  </a:lnTo>
                  <a:lnTo>
                    <a:pt x="7724" y="2141"/>
                  </a:lnTo>
                  <a:lnTo>
                    <a:pt x="7088" y="1505"/>
                  </a:lnTo>
                  <a:lnTo>
                    <a:pt x="7088" y="699"/>
                  </a:lnTo>
                  <a:cubicBezTo>
                    <a:pt x="7088" y="311"/>
                    <a:pt x="6778" y="1"/>
                    <a:pt x="6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3490300" y="4649825"/>
              <a:ext cx="179150" cy="56625"/>
            </a:xfrm>
            <a:custGeom>
              <a:avLst/>
              <a:gdLst/>
              <a:ahLst/>
              <a:cxnLst/>
              <a:rect l="l" t="t" r="r" b="b"/>
              <a:pathLst>
                <a:path w="7166" h="2265" extrusionOk="0">
                  <a:moveTo>
                    <a:pt x="78" y="0"/>
                  </a:moveTo>
                  <a:lnTo>
                    <a:pt x="0" y="78"/>
                  </a:lnTo>
                  <a:lnTo>
                    <a:pt x="760" y="822"/>
                  </a:lnTo>
                  <a:lnTo>
                    <a:pt x="760" y="1567"/>
                  </a:lnTo>
                  <a:cubicBezTo>
                    <a:pt x="760" y="1954"/>
                    <a:pt x="1071" y="2264"/>
                    <a:pt x="1458" y="2264"/>
                  </a:cubicBezTo>
                  <a:lnTo>
                    <a:pt x="5708" y="2264"/>
                  </a:lnTo>
                  <a:cubicBezTo>
                    <a:pt x="6080" y="2264"/>
                    <a:pt x="6390" y="1954"/>
                    <a:pt x="6406" y="1567"/>
                  </a:cubicBezTo>
                  <a:lnTo>
                    <a:pt x="6406" y="869"/>
                  </a:lnTo>
                  <a:lnTo>
                    <a:pt x="7166" y="109"/>
                  </a:lnTo>
                  <a:lnTo>
                    <a:pt x="7088" y="31"/>
                  </a:lnTo>
                  <a:lnTo>
                    <a:pt x="6282" y="822"/>
                  </a:lnTo>
                  <a:lnTo>
                    <a:pt x="6282" y="1582"/>
                  </a:lnTo>
                  <a:cubicBezTo>
                    <a:pt x="6282" y="1908"/>
                    <a:pt x="6018" y="2171"/>
                    <a:pt x="5708" y="2171"/>
                  </a:cubicBezTo>
                  <a:lnTo>
                    <a:pt x="1458" y="2171"/>
                  </a:lnTo>
                  <a:cubicBezTo>
                    <a:pt x="1133" y="2171"/>
                    <a:pt x="884" y="1892"/>
                    <a:pt x="884" y="1582"/>
                  </a:cubicBezTo>
                  <a:lnTo>
                    <a:pt x="884" y="79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3987375" y="4649825"/>
              <a:ext cx="178775" cy="56625"/>
            </a:xfrm>
            <a:custGeom>
              <a:avLst/>
              <a:gdLst/>
              <a:ahLst/>
              <a:cxnLst/>
              <a:rect l="l" t="t" r="r" b="b"/>
              <a:pathLst>
                <a:path w="7151" h="2265" extrusionOk="0">
                  <a:moveTo>
                    <a:pt x="78" y="0"/>
                  </a:moveTo>
                  <a:lnTo>
                    <a:pt x="1" y="78"/>
                  </a:lnTo>
                  <a:lnTo>
                    <a:pt x="745" y="822"/>
                  </a:lnTo>
                  <a:lnTo>
                    <a:pt x="745" y="1567"/>
                  </a:lnTo>
                  <a:cubicBezTo>
                    <a:pt x="745" y="1954"/>
                    <a:pt x="1055" y="2264"/>
                    <a:pt x="1443" y="2264"/>
                  </a:cubicBezTo>
                  <a:lnTo>
                    <a:pt x="5693" y="2264"/>
                  </a:lnTo>
                  <a:cubicBezTo>
                    <a:pt x="6080" y="2264"/>
                    <a:pt x="6391" y="1954"/>
                    <a:pt x="6391" y="1567"/>
                  </a:cubicBezTo>
                  <a:lnTo>
                    <a:pt x="6391" y="869"/>
                  </a:lnTo>
                  <a:lnTo>
                    <a:pt x="7151" y="109"/>
                  </a:lnTo>
                  <a:lnTo>
                    <a:pt x="7073" y="31"/>
                  </a:lnTo>
                  <a:lnTo>
                    <a:pt x="6282" y="822"/>
                  </a:lnTo>
                  <a:lnTo>
                    <a:pt x="6282" y="1582"/>
                  </a:lnTo>
                  <a:cubicBezTo>
                    <a:pt x="6282" y="1908"/>
                    <a:pt x="6003" y="2171"/>
                    <a:pt x="5693" y="2171"/>
                  </a:cubicBezTo>
                  <a:lnTo>
                    <a:pt x="1443" y="2171"/>
                  </a:lnTo>
                  <a:cubicBezTo>
                    <a:pt x="1117" y="2171"/>
                    <a:pt x="869" y="1892"/>
                    <a:pt x="869" y="1582"/>
                  </a:cubicBezTo>
                  <a:lnTo>
                    <a:pt x="869" y="79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3295650" y="448152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80" y="1"/>
                    <a:pt x="1" y="296"/>
                    <a:pt x="1" y="637"/>
                  </a:cubicBezTo>
                  <a:cubicBezTo>
                    <a:pt x="1" y="978"/>
                    <a:pt x="280" y="1273"/>
                    <a:pt x="636" y="1273"/>
                  </a:cubicBezTo>
                  <a:cubicBezTo>
                    <a:pt x="993" y="1273"/>
                    <a:pt x="1272" y="978"/>
                    <a:pt x="1272" y="637"/>
                  </a:cubicBezTo>
                  <a:cubicBezTo>
                    <a:pt x="1272" y="296"/>
                    <a:pt x="1009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3545350" y="448152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7" y="1"/>
                  </a:moveTo>
                  <a:cubicBezTo>
                    <a:pt x="280" y="1"/>
                    <a:pt x="1" y="280"/>
                    <a:pt x="1" y="637"/>
                  </a:cubicBezTo>
                  <a:cubicBezTo>
                    <a:pt x="1" y="994"/>
                    <a:pt x="280" y="1273"/>
                    <a:pt x="637" y="1273"/>
                  </a:cubicBezTo>
                  <a:cubicBezTo>
                    <a:pt x="993" y="1273"/>
                    <a:pt x="1273" y="994"/>
                    <a:pt x="1273" y="637"/>
                  </a:cubicBezTo>
                  <a:cubicBezTo>
                    <a:pt x="1273" y="280"/>
                    <a:pt x="993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3545350" y="4635475"/>
              <a:ext cx="31825" cy="32200"/>
            </a:xfrm>
            <a:custGeom>
              <a:avLst/>
              <a:gdLst/>
              <a:ahLst/>
              <a:cxnLst/>
              <a:rect l="l" t="t" r="r" b="b"/>
              <a:pathLst>
                <a:path w="1273" h="1288" extrusionOk="0">
                  <a:moveTo>
                    <a:pt x="637" y="0"/>
                  </a:moveTo>
                  <a:cubicBezTo>
                    <a:pt x="280" y="0"/>
                    <a:pt x="1" y="295"/>
                    <a:pt x="1" y="636"/>
                  </a:cubicBezTo>
                  <a:cubicBezTo>
                    <a:pt x="1" y="993"/>
                    <a:pt x="280" y="1288"/>
                    <a:pt x="637" y="1288"/>
                  </a:cubicBezTo>
                  <a:cubicBezTo>
                    <a:pt x="993" y="1288"/>
                    <a:pt x="1273" y="993"/>
                    <a:pt x="1273" y="636"/>
                  </a:cubicBezTo>
                  <a:cubicBezTo>
                    <a:pt x="1273" y="295"/>
                    <a:pt x="993" y="0"/>
                    <a:pt x="6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3543800" y="463430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9" y="125"/>
                  </a:moveTo>
                  <a:cubicBezTo>
                    <a:pt x="1009" y="125"/>
                    <a:pt x="1272" y="388"/>
                    <a:pt x="1272" y="714"/>
                  </a:cubicBezTo>
                  <a:cubicBezTo>
                    <a:pt x="1272" y="1040"/>
                    <a:pt x="1024" y="1288"/>
                    <a:pt x="699" y="1288"/>
                  </a:cubicBezTo>
                  <a:cubicBezTo>
                    <a:pt x="373" y="1288"/>
                    <a:pt x="109" y="1024"/>
                    <a:pt x="109" y="714"/>
                  </a:cubicBezTo>
                  <a:cubicBezTo>
                    <a:pt x="109" y="388"/>
                    <a:pt x="388" y="125"/>
                    <a:pt x="699" y="125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3680300" y="4635475"/>
              <a:ext cx="32200" cy="32200"/>
            </a:xfrm>
            <a:custGeom>
              <a:avLst/>
              <a:gdLst/>
              <a:ahLst/>
              <a:cxnLst/>
              <a:rect l="l" t="t" r="r" b="b"/>
              <a:pathLst>
                <a:path w="1288" h="1288" extrusionOk="0">
                  <a:moveTo>
                    <a:pt x="651" y="0"/>
                  </a:moveTo>
                  <a:cubicBezTo>
                    <a:pt x="295" y="0"/>
                    <a:pt x="0" y="295"/>
                    <a:pt x="0" y="652"/>
                  </a:cubicBezTo>
                  <a:cubicBezTo>
                    <a:pt x="0" y="993"/>
                    <a:pt x="295" y="1288"/>
                    <a:pt x="651" y="1288"/>
                  </a:cubicBezTo>
                  <a:cubicBezTo>
                    <a:pt x="993" y="1288"/>
                    <a:pt x="1287" y="993"/>
                    <a:pt x="1287" y="652"/>
                  </a:cubicBezTo>
                  <a:cubicBezTo>
                    <a:pt x="1287" y="295"/>
                    <a:pt x="993" y="31"/>
                    <a:pt x="6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3679125" y="463430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8" y="125"/>
                  </a:moveTo>
                  <a:cubicBezTo>
                    <a:pt x="1024" y="125"/>
                    <a:pt x="1272" y="388"/>
                    <a:pt x="1272" y="714"/>
                  </a:cubicBezTo>
                  <a:cubicBezTo>
                    <a:pt x="1272" y="1040"/>
                    <a:pt x="1009" y="1288"/>
                    <a:pt x="698" y="1288"/>
                  </a:cubicBezTo>
                  <a:cubicBezTo>
                    <a:pt x="357" y="1288"/>
                    <a:pt x="109" y="1024"/>
                    <a:pt x="109" y="714"/>
                  </a:cubicBezTo>
                  <a:cubicBezTo>
                    <a:pt x="109" y="388"/>
                    <a:pt x="388" y="125"/>
                    <a:pt x="698" y="125"/>
                  </a:cubicBezTo>
                  <a:close/>
                  <a:moveTo>
                    <a:pt x="698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3544575" y="46889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3544575" y="46889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3583350" y="46889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3583350" y="46889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4042050" y="46889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95" y="1"/>
                    <a:pt x="0" y="295"/>
                    <a:pt x="0" y="636"/>
                  </a:cubicBezTo>
                  <a:cubicBezTo>
                    <a:pt x="0" y="993"/>
                    <a:pt x="295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95"/>
                    <a:pt x="1009" y="16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4080825" y="46889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95" y="1"/>
                    <a:pt x="0" y="295"/>
                    <a:pt x="0" y="636"/>
                  </a:cubicBezTo>
                  <a:cubicBezTo>
                    <a:pt x="0" y="993"/>
                    <a:pt x="295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95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3825700" y="448152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0" y="280"/>
                    <a:pt x="0" y="637"/>
                  </a:cubicBezTo>
                  <a:cubicBezTo>
                    <a:pt x="0" y="994"/>
                    <a:pt x="295" y="1273"/>
                    <a:pt x="652" y="1273"/>
                  </a:cubicBezTo>
                  <a:cubicBezTo>
                    <a:pt x="993" y="1273"/>
                    <a:pt x="1287" y="994"/>
                    <a:pt x="1287" y="637"/>
                  </a:cubicBezTo>
                  <a:cubicBezTo>
                    <a:pt x="1287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3406550" y="4531950"/>
              <a:ext cx="31825" cy="31800"/>
            </a:xfrm>
            <a:custGeom>
              <a:avLst/>
              <a:gdLst/>
              <a:ahLst/>
              <a:cxnLst/>
              <a:rect l="l" t="t" r="r" b="b"/>
              <a:pathLst>
                <a:path w="1273" h="1272" extrusionOk="0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3406550" y="4634700"/>
              <a:ext cx="31825" cy="31800"/>
            </a:xfrm>
            <a:custGeom>
              <a:avLst/>
              <a:gdLst/>
              <a:ahLst/>
              <a:cxnLst/>
              <a:rect l="l" t="t" r="r" b="b"/>
              <a:pathLst>
                <a:path w="1273" h="1272" extrusionOk="0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3405000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8" y="140"/>
                  </a:moveTo>
                  <a:cubicBezTo>
                    <a:pt x="1008" y="140"/>
                    <a:pt x="1272" y="388"/>
                    <a:pt x="1288" y="714"/>
                  </a:cubicBezTo>
                  <a:cubicBezTo>
                    <a:pt x="1288" y="1040"/>
                    <a:pt x="1008" y="1303"/>
                    <a:pt x="698" y="1303"/>
                  </a:cubicBezTo>
                  <a:cubicBezTo>
                    <a:pt x="372" y="1303"/>
                    <a:pt x="124" y="1024"/>
                    <a:pt x="124" y="714"/>
                  </a:cubicBezTo>
                  <a:cubicBezTo>
                    <a:pt x="124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0" y="1"/>
                    <a:pt x="0" y="311"/>
                    <a:pt x="0" y="699"/>
                  </a:cubicBezTo>
                  <a:cubicBezTo>
                    <a:pt x="0" y="1086"/>
                    <a:pt x="310" y="1397"/>
                    <a:pt x="698" y="1397"/>
                  </a:cubicBezTo>
                  <a:cubicBezTo>
                    <a:pt x="1070" y="1397"/>
                    <a:pt x="1381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3406550" y="47393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79" y="1"/>
                    <a:pt x="0" y="280"/>
                    <a:pt x="0" y="637"/>
                  </a:cubicBezTo>
                  <a:cubicBezTo>
                    <a:pt x="0" y="993"/>
                    <a:pt x="279" y="1273"/>
                    <a:pt x="636" y="1273"/>
                  </a:cubicBezTo>
                  <a:cubicBezTo>
                    <a:pt x="993" y="1273"/>
                    <a:pt x="1272" y="993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3406550" y="47393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79" y="1"/>
                    <a:pt x="0" y="280"/>
                    <a:pt x="0" y="637"/>
                  </a:cubicBezTo>
                  <a:cubicBezTo>
                    <a:pt x="0" y="993"/>
                    <a:pt x="279" y="1273"/>
                    <a:pt x="636" y="1273"/>
                  </a:cubicBezTo>
                  <a:cubicBezTo>
                    <a:pt x="993" y="1273"/>
                    <a:pt x="1272" y="993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3474000" y="47393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7" y="1"/>
                  </a:moveTo>
                  <a:cubicBezTo>
                    <a:pt x="280" y="1"/>
                    <a:pt x="1" y="280"/>
                    <a:pt x="1" y="637"/>
                  </a:cubicBezTo>
                  <a:cubicBezTo>
                    <a:pt x="1" y="993"/>
                    <a:pt x="280" y="1273"/>
                    <a:pt x="637" y="1273"/>
                  </a:cubicBezTo>
                  <a:cubicBezTo>
                    <a:pt x="994" y="1273"/>
                    <a:pt x="1273" y="993"/>
                    <a:pt x="1273" y="637"/>
                  </a:cubicBezTo>
                  <a:cubicBezTo>
                    <a:pt x="1273" y="280"/>
                    <a:pt x="994" y="1"/>
                    <a:pt x="6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3474000" y="47393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7" y="1"/>
                  </a:moveTo>
                  <a:cubicBezTo>
                    <a:pt x="280" y="1"/>
                    <a:pt x="1" y="280"/>
                    <a:pt x="1" y="637"/>
                  </a:cubicBezTo>
                  <a:cubicBezTo>
                    <a:pt x="1" y="993"/>
                    <a:pt x="280" y="1273"/>
                    <a:pt x="637" y="1273"/>
                  </a:cubicBezTo>
                  <a:cubicBezTo>
                    <a:pt x="994" y="1273"/>
                    <a:pt x="1273" y="993"/>
                    <a:pt x="1273" y="637"/>
                  </a:cubicBezTo>
                  <a:cubicBezTo>
                    <a:pt x="1273" y="280"/>
                    <a:pt x="994" y="1"/>
                    <a:pt x="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3583350" y="47393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80"/>
                    <a:pt x="1" y="637"/>
                  </a:cubicBezTo>
                  <a:cubicBezTo>
                    <a:pt x="1" y="993"/>
                    <a:pt x="295" y="1273"/>
                    <a:pt x="652" y="1273"/>
                  </a:cubicBezTo>
                  <a:cubicBezTo>
                    <a:pt x="993" y="1273"/>
                    <a:pt x="1288" y="993"/>
                    <a:pt x="1288" y="637"/>
                  </a:cubicBezTo>
                  <a:cubicBezTo>
                    <a:pt x="1288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3583350" y="47393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80"/>
                    <a:pt x="1" y="637"/>
                  </a:cubicBezTo>
                  <a:cubicBezTo>
                    <a:pt x="1" y="993"/>
                    <a:pt x="295" y="1273"/>
                    <a:pt x="652" y="1273"/>
                  </a:cubicBezTo>
                  <a:cubicBezTo>
                    <a:pt x="993" y="1273"/>
                    <a:pt x="1288" y="993"/>
                    <a:pt x="1288" y="637"/>
                  </a:cubicBezTo>
                  <a:cubicBezTo>
                    <a:pt x="1288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3441825" y="4634700"/>
              <a:ext cx="32200" cy="31800"/>
            </a:xfrm>
            <a:custGeom>
              <a:avLst/>
              <a:gdLst/>
              <a:ahLst/>
              <a:cxnLst/>
              <a:rect l="l" t="t" r="r" b="b"/>
              <a:pathLst>
                <a:path w="1288" h="1272" extrusionOk="0">
                  <a:moveTo>
                    <a:pt x="652" y="0"/>
                  </a:moveTo>
                  <a:cubicBezTo>
                    <a:pt x="295" y="0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0"/>
                    <a:pt x="6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3441050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9" y="140"/>
                  </a:moveTo>
                  <a:cubicBezTo>
                    <a:pt x="1009" y="140"/>
                    <a:pt x="1272" y="388"/>
                    <a:pt x="1272" y="714"/>
                  </a:cubicBezTo>
                  <a:cubicBezTo>
                    <a:pt x="1272" y="1040"/>
                    <a:pt x="1009" y="1303"/>
                    <a:pt x="699" y="1303"/>
                  </a:cubicBezTo>
                  <a:cubicBezTo>
                    <a:pt x="373" y="1303"/>
                    <a:pt x="109" y="1024"/>
                    <a:pt x="109" y="714"/>
                  </a:cubicBezTo>
                  <a:cubicBezTo>
                    <a:pt x="109" y="388"/>
                    <a:pt x="388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3784600" y="4582725"/>
              <a:ext cx="31800" cy="32225"/>
            </a:xfrm>
            <a:custGeom>
              <a:avLst/>
              <a:gdLst/>
              <a:ahLst/>
              <a:cxnLst/>
              <a:rect l="l" t="t" r="r" b="b"/>
              <a:pathLst>
                <a:path w="1272" h="1289" extrusionOk="0">
                  <a:moveTo>
                    <a:pt x="636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36" y="1288"/>
                  </a:cubicBezTo>
                  <a:cubicBezTo>
                    <a:pt x="993" y="1288"/>
                    <a:pt x="1272" y="994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3784600" y="4582725"/>
              <a:ext cx="31800" cy="32225"/>
            </a:xfrm>
            <a:custGeom>
              <a:avLst/>
              <a:gdLst/>
              <a:ahLst/>
              <a:cxnLst/>
              <a:rect l="l" t="t" r="r" b="b"/>
              <a:pathLst>
                <a:path w="1272" h="1289" extrusionOk="0">
                  <a:moveTo>
                    <a:pt x="636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36" y="1288"/>
                  </a:cubicBezTo>
                  <a:cubicBezTo>
                    <a:pt x="993" y="1288"/>
                    <a:pt x="1272" y="994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3943175" y="4634700"/>
              <a:ext cx="31825" cy="31800"/>
            </a:xfrm>
            <a:custGeom>
              <a:avLst/>
              <a:gdLst/>
              <a:ahLst/>
              <a:cxnLst/>
              <a:rect l="l" t="t" r="r" b="b"/>
              <a:pathLst>
                <a:path w="1273" h="1272" extrusionOk="0">
                  <a:moveTo>
                    <a:pt x="636" y="0"/>
                  </a:moveTo>
                  <a:cubicBezTo>
                    <a:pt x="280" y="0"/>
                    <a:pt x="1" y="279"/>
                    <a:pt x="1" y="636"/>
                  </a:cubicBezTo>
                  <a:cubicBezTo>
                    <a:pt x="1" y="993"/>
                    <a:pt x="280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3941625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8" y="140"/>
                  </a:moveTo>
                  <a:cubicBezTo>
                    <a:pt x="1024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8" y="1303"/>
                  </a:cubicBezTo>
                  <a:cubicBezTo>
                    <a:pt x="373" y="1303"/>
                    <a:pt x="125" y="1024"/>
                    <a:pt x="125" y="714"/>
                  </a:cubicBezTo>
                  <a:cubicBezTo>
                    <a:pt x="125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4042450" y="4634700"/>
              <a:ext cx="32200" cy="31800"/>
            </a:xfrm>
            <a:custGeom>
              <a:avLst/>
              <a:gdLst/>
              <a:ahLst/>
              <a:cxnLst/>
              <a:rect l="l" t="t" r="r" b="b"/>
              <a:pathLst>
                <a:path w="1288" h="1272" extrusionOk="0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87" y="993"/>
                    <a:pt x="1287" y="636"/>
                  </a:cubicBezTo>
                  <a:cubicBezTo>
                    <a:pt x="1287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4040875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9" y="140"/>
                  </a:moveTo>
                  <a:cubicBezTo>
                    <a:pt x="1009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9" y="1303"/>
                  </a:cubicBezTo>
                  <a:cubicBezTo>
                    <a:pt x="373" y="1303"/>
                    <a:pt x="125" y="1024"/>
                    <a:pt x="125" y="714"/>
                  </a:cubicBezTo>
                  <a:cubicBezTo>
                    <a:pt x="125" y="388"/>
                    <a:pt x="389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7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4080825" y="4634700"/>
              <a:ext cx="31825" cy="31800"/>
            </a:xfrm>
            <a:custGeom>
              <a:avLst/>
              <a:gdLst/>
              <a:ahLst/>
              <a:cxnLst/>
              <a:rect l="l" t="t" r="r" b="b"/>
              <a:pathLst>
                <a:path w="1273" h="1272" extrusionOk="0">
                  <a:moveTo>
                    <a:pt x="636" y="0"/>
                  </a:moveTo>
                  <a:cubicBezTo>
                    <a:pt x="280" y="0"/>
                    <a:pt x="0" y="279"/>
                    <a:pt x="0" y="636"/>
                  </a:cubicBezTo>
                  <a:cubicBezTo>
                    <a:pt x="0" y="993"/>
                    <a:pt x="280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4079275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8" y="140"/>
                  </a:moveTo>
                  <a:cubicBezTo>
                    <a:pt x="1009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8" y="1303"/>
                  </a:cubicBezTo>
                  <a:cubicBezTo>
                    <a:pt x="373" y="1303"/>
                    <a:pt x="124" y="1024"/>
                    <a:pt x="124" y="714"/>
                  </a:cubicBezTo>
                  <a:cubicBezTo>
                    <a:pt x="124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1" y="1"/>
                    <a:pt x="0" y="311"/>
                    <a:pt x="0" y="699"/>
                  </a:cubicBezTo>
                  <a:cubicBezTo>
                    <a:pt x="0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4175050" y="4634700"/>
              <a:ext cx="32200" cy="31800"/>
            </a:xfrm>
            <a:custGeom>
              <a:avLst/>
              <a:gdLst/>
              <a:ahLst/>
              <a:cxnLst/>
              <a:rect l="l" t="t" r="r" b="b"/>
              <a:pathLst>
                <a:path w="1288" h="1272" extrusionOk="0">
                  <a:moveTo>
                    <a:pt x="652" y="0"/>
                  </a:moveTo>
                  <a:cubicBezTo>
                    <a:pt x="295" y="0"/>
                    <a:pt x="0" y="279"/>
                    <a:pt x="0" y="636"/>
                  </a:cubicBezTo>
                  <a:cubicBezTo>
                    <a:pt x="0" y="993"/>
                    <a:pt x="295" y="1272"/>
                    <a:pt x="652" y="1272"/>
                  </a:cubicBezTo>
                  <a:cubicBezTo>
                    <a:pt x="1008" y="1272"/>
                    <a:pt x="1288" y="993"/>
                    <a:pt x="1288" y="636"/>
                  </a:cubicBezTo>
                  <a:cubicBezTo>
                    <a:pt x="1288" y="279"/>
                    <a:pt x="1008" y="0"/>
                    <a:pt x="6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4173875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9" y="140"/>
                  </a:moveTo>
                  <a:cubicBezTo>
                    <a:pt x="1024" y="140"/>
                    <a:pt x="1273" y="388"/>
                    <a:pt x="1273" y="714"/>
                  </a:cubicBezTo>
                  <a:cubicBezTo>
                    <a:pt x="1273" y="1040"/>
                    <a:pt x="1009" y="1303"/>
                    <a:pt x="699" y="1303"/>
                  </a:cubicBezTo>
                  <a:cubicBezTo>
                    <a:pt x="373" y="1303"/>
                    <a:pt x="109" y="1024"/>
                    <a:pt x="109" y="714"/>
                  </a:cubicBezTo>
                  <a:cubicBezTo>
                    <a:pt x="109" y="388"/>
                    <a:pt x="388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86" y="1397"/>
                    <a:pt x="1397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3825700" y="4582725"/>
              <a:ext cx="32200" cy="32225"/>
            </a:xfrm>
            <a:custGeom>
              <a:avLst/>
              <a:gdLst/>
              <a:ahLst/>
              <a:cxnLst/>
              <a:rect l="l" t="t" r="r" b="b"/>
              <a:pathLst>
                <a:path w="1288" h="1289" extrusionOk="0">
                  <a:moveTo>
                    <a:pt x="652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52" y="1288"/>
                  </a:cubicBezTo>
                  <a:cubicBezTo>
                    <a:pt x="993" y="1288"/>
                    <a:pt x="1287" y="994"/>
                    <a:pt x="1287" y="637"/>
                  </a:cubicBezTo>
                  <a:cubicBezTo>
                    <a:pt x="1287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3825700" y="4582725"/>
              <a:ext cx="32200" cy="32225"/>
            </a:xfrm>
            <a:custGeom>
              <a:avLst/>
              <a:gdLst/>
              <a:ahLst/>
              <a:cxnLst/>
              <a:rect l="l" t="t" r="r" b="b"/>
              <a:pathLst>
                <a:path w="1288" h="1289" extrusionOk="0">
                  <a:moveTo>
                    <a:pt x="652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52" y="1288"/>
                  </a:cubicBezTo>
                  <a:cubicBezTo>
                    <a:pt x="993" y="1288"/>
                    <a:pt x="1287" y="994"/>
                    <a:pt x="1287" y="637"/>
                  </a:cubicBezTo>
                  <a:cubicBezTo>
                    <a:pt x="1287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3307275" y="4431125"/>
              <a:ext cx="8175" cy="22900"/>
            </a:xfrm>
            <a:custGeom>
              <a:avLst/>
              <a:gdLst/>
              <a:ahLst/>
              <a:cxnLst/>
              <a:rect l="l" t="t" r="r" b="b"/>
              <a:pathLst>
                <a:path w="327" h="916" extrusionOk="0">
                  <a:moveTo>
                    <a:pt x="218" y="1"/>
                  </a:moveTo>
                  <a:lnTo>
                    <a:pt x="32" y="94"/>
                  </a:lnTo>
                  <a:cubicBezTo>
                    <a:pt x="16" y="94"/>
                    <a:pt x="1" y="140"/>
                    <a:pt x="1" y="156"/>
                  </a:cubicBezTo>
                  <a:cubicBezTo>
                    <a:pt x="1" y="187"/>
                    <a:pt x="32" y="233"/>
                    <a:pt x="78" y="233"/>
                  </a:cubicBezTo>
                  <a:cubicBezTo>
                    <a:pt x="94" y="233"/>
                    <a:pt x="94" y="218"/>
                    <a:pt x="109" y="218"/>
                  </a:cubicBezTo>
                  <a:lnTo>
                    <a:pt x="171" y="171"/>
                  </a:lnTo>
                  <a:lnTo>
                    <a:pt x="171" y="838"/>
                  </a:lnTo>
                  <a:cubicBezTo>
                    <a:pt x="171" y="869"/>
                    <a:pt x="218" y="916"/>
                    <a:pt x="249" y="916"/>
                  </a:cubicBezTo>
                  <a:cubicBezTo>
                    <a:pt x="296" y="916"/>
                    <a:pt x="327" y="869"/>
                    <a:pt x="327" y="838"/>
                  </a:cubicBezTo>
                  <a:lnTo>
                    <a:pt x="327" y="32"/>
                  </a:lnTo>
                  <a:lnTo>
                    <a:pt x="249" y="16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3552325" y="4429950"/>
              <a:ext cx="16325" cy="24075"/>
            </a:xfrm>
            <a:custGeom>
              <a:avLst/>
              <a:gdLst/>
              <a:ahLst/>
              <a:cxnLst/>
              <a:rect l="l" t="t" r="r" b="b"/>
              <a:pathLst>
                <a:path w="653" h="963" extrusionOk="0">
                  <a:moveTo>
                    <a:pt x="321" y="1"/>
                  </a:moveTo>
                  <a:cubicBezTo>
                    <a:pt x="243" y="1"/>
                    <a:pt x="168" y="28"/>
                    <a:pt x="109" y="79"/>
                  </a:cubicBezTo>
                  <a:lnTo>
                    <a:pt x="63" y="125"/>
                  </a:lnTo>
                  <a:cubicBezTo>
                    <a:pt x="32" y="141"/>
                    <a:pt x="32" y="203"/>
                    <a:pt x="63" y="218"/>
                  </a:cubicBezTo>
                  <a:cubicBezTo>
                    <a:pt x="69" y="237"/>
                    <a:pt x="82" y="243"/>
                    <a:pt x="97" y="243"/>
                  </a:cubicBezTo>
                  <a:cubicBezTo>
                    <a:pt x="120" y="243"/>
                    <a:pt x="147" y="228"/>
                    <a:pt x="156" y="218"/>
                  </a:cubicBezTo>
                  <a:lnTo>
                    <a:pt x="203" y="187"/>
                  </a:lnTo>
                  <a:cubicBezTo>
                    <a:pt x="234" y="156"/>
                    <a:pt x="280" y="141"/>
                    <a:pt x="311" y="141"/>
                  </a:cubicBezTo>
                  <a:cubicBezTo>
                    <a:pt x="373" y="141"/>
                    <a:pt x="420" y="156"/>
                    <a:pt x="451" y="203"/>
                  </a:cubicBezTo>
                  <a:cubicBezTo>
                    <a:pt x="466" y="234"/>
                    <a:pt x="497" y="280"/>
                    <a:pt x="497" y="311"/>
                  </a:cubicBezTo>
                  <a:cubicBezTo>
                    <a:pt x="497" y="373"/>
                    <a:pt x="466" y="420"/>
                    <a:pt x="435" y="451"/>
                  </a:cubicBezTo>
                  <a:lnTo>
                    <a:pt x="32" y="823"/>
                  </a:lnTo>
                  <a:cubicBezTo>
                    <a:pt x="1" y="839"/>
                    <a:pt x="1" y="854"/>
                    <a:pt x="1" y="885"/>
                  </a:cubicBezTo>
                  <a:cubicBezTo>
                    <a:pt x="1" y="916"/>
                    <a:pt x="47" y="963"/>
                    <a:pt x="78" y="963"/>
                  </a:cubicBezTo>
                  <a:lnTo>
                    <a:pt x="575" y="963"/>
                  </a:lnTo>
                  <a:cubicBezTo>
                    <a:pt x="606" y="963"/>
                    <a:pt x="652" y="916"/>
                    <a:pt x="652" y="885"/>
                  </a:cubicBezTo>
                  <a:cubicBezTo>
                    <a:pt x="652" y="839"/>
                    <a:pt x="606" y="823"/>
                    <a:pt x="575" y="777"/>
                  </a:cubicBezTo>
                  <a:lnTo>
                    <a:pt x="280" y="777"/>
                  </a:lnTo>
                  <a:lnTo>
                    <a:pt x="528" y="544"/>
                  </a:lnTo>
                  <a:cubicBezTo>
                    <a:pt x="606" y="497"/>
                    <a:pt x="652" y="420"/>
                    <a:pt x="652" y="311"/>
                  </a:cubicBezTo>
                  <a:cubicBezTo>
                    <a:pt x="652" y="234"/>
                    <a:pt x="621" y="156"/>
                    <a:pt x="575" y="110"/>
                  </a:cubicBezTo>
                  <a:cubicBezTo>
                    <a:pt x="501" y="36"/>
                    <a:pt x="409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3833450" y="4429975"/>
              <a:ext cx="15525" cy="23275"/>
            </a:xfrm>
            <a:custGeom>
              <a:avLst/>
              <a:gdLst/>
              <a:ahLst/>
              <a:cxnLst/>
              <a:rect l="l" t="t" r="r" b="b"/>
              <a:pathLst>
                <a:path w="621" h="931" extrusionOk="0">
                  <a:moveTo>
                    <a:pt x="140" y="0"/>
                  </a:moveTo>
                  <a:cubicBezTo>
                    <a:pt x="109" y="0"/>
                    <a:pt x="78" y="47"/>
                    <a:pt x="78" y="78"/>
                  </a:cubicBezTo>
                  <a:cubicBezTo>
                    <a:pt x="78" y="124"/>
                    <a:pt x="124" y="140"/>
                    <a:pt x="155" y="140"/>
                  </a:cubicBezTo>
                  <a:lnTo>
                    <a:pt x="373" y="140"/>
                  </a:lnTo>
                  <a:lnTo>
                    <a:pt x="233" y="279"/>
                  </a:lnTo>
                  <a:cubicBezTo>
                    <a:pt x="202" y="310"/>
                    <a:pt x="202" y="372"/>
                    <a:pt x="233" y="388"/>
                  </a:cubicBezTo>
                  <a:cubicBezTo>
                    <a:pt x="264" y="419"/>
                    <a:pt x="280" y="419"/>
                    <a:pt x="295" y="419"/>
                  </a:cubicBezTo>
                  <a:cubicBezTo>
                    <a:pt x="357" y="419"/>
                    <a:pt x="388" y="434"/>
                    <a:pt x="435" y="465"/>
                  </a:cubicBezTo>
                  <a:cubicBezTo>
                    <a:pt x="466" y="512"/>
                    <a:pt x="497" y="574"/>
                    <a:pt x="497" y="605"/>
                  </a:cubicBezTo>
                  <a:cubicBezTo>
                    <a:pt x="497" y="652"/>
                    <a:pt x="466" y="683"/>
                    <a:pt x="435" y="729"/>
                  </a:cubicBezTo>
                  <a:cubicBezTo>
                    <a:pt x="388" y="760"/>
                    <a:pt x="342" y="776"/>
                    <a:pt x="295" y="776"/>
                  </a:cubicBezTo>
                  <a:cubicBezTo>
                    <a:pt x="233" y="776"/>
                    <a:pt x="202" y="760"/>
                    <a:pt x="155" y="729"/>
                  </a:cubicBezTo>
                  <a:cubicBezTo>
                    <a:pt x="140" y="706"/>
                    <a:pt x="121" y="694"/>
                    <a:pt x="101" y="694"/>
                  </a:cubicBezTo>
                  <a:cubicBezTo>
                    <a:pt x="82" y="694"/>
                    <a:pt x="62" y="706"/>
                    <a:pt x="47" y="729"/>
                  </a:cubicBezTo>
                  <a:cubicBezTo>
                    <a:pt x="0" y="760"/>
                    <a:pt x="0" y="807"/>
                    <a:pt x="47" y="838"/>
                  </a:cubicBezTo>
                  <a:cubicBezTo>
                    <a:pt x="109" y="900"/>
                    <a:pt x="202" y="931"/>
                    <a:pt x="280" y="931"/>
                  </a:cubicBezTo>
                  <a:cubicBezTo>
                    <a:pt x="466" y="931"/>
                    <a:pt x="621" y="807"/>
                    <a:pt x="621" y="605"/>
                  </a:cubicBezTo>
                  <a:cubicBezTo>
                    <a:pt x="621" y="527"/>
                    <a:pt x="590" y="434"/>
                    <a:pt x="528" y="372"/>
                  </a:cubicBezTo>
                  <a:cubicBezTo>
                    <a:pt x="481" y="357"/>
                    <a:pt x="466" y="341"/>
                    <a:pt x="419" y="310"/>
                  </a:cubicBezTo>
                  <a:lnTo>
                    <a:pt x="590" y="140"/>
                  </a:lnTo>
                  <a:cubicBezTo>
                    <a:pt x="605" y="140"/>
                    <a:pt x="605" y="124"/>
                    <a:pt x="605" y="124"/>
                  </a:cubicBezTo>
                  <a:cubicBezTo>
                    <a:pt x="621" y="109"/>
                    <a:pt x="621" y="109"/>
                    <a:pt x="621" y="78"/>
                  </a:cubicBezTo>
                  <a:cubicBezTo>
                    <a:pt x="621" y="47"/>
                    <a:pt x="590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3305725" y="4462925"/>
              <a:ext cx="12825" cy="7775"/>
            </a:xfrm>
            <a:custGeom>
              <a:avLst/>
              <a:gdLst/>
              <a:ahLst/>
              <a:cxnLst/>
              <a:rect l="l" t="t" r="r" b="b"/>
              <a:pathLst>
                <a:path w="513" h="311" extrusionOk="0">
                  <a:moveTo>
                    <a:pt x="1" y="0"/>
                  </a:moveTo>
                  <a:lnTo>
                    <a:pt x="249" y="311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3555050" y="4462925"/>
              <a:ext cx="12425" cy="7775"/>
            </a:xfrm>
            <a:custGeom>
              <a:avLst/>
              <a:gdLst/>
              <a:ahLst/>
              <a:cxnLst/>
              <a:rect l="l" t="t" r="r" b="b"/>
              <a:pathLst>
                <a:path w="497" h="311" extrusionOk="0">
                  <a:moveTo>
                    <a:pt x="0" y="0"/>
                  </a:moveTo>
                  <a:lnTo>
                    <a:pt x="249" y="311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3835375" y="4462925"/>
              <a:ext cx="12825" cy="7775"/>
            </a:xfrm>
            <a:custGeom>
              <a:avLst/>
              <a:gdLst/>
              <a:ahLst/>
              <a:cxnLst/>
              <a:rect l="l" t="t" r="r" b="b"/>
              <a:pathLst>
                <a:path w="513" h="311" extrusionOk="0">
                  <a:moveTo>
                    <a:pt x="1" y="0"/>
                  </a:moveTo>
                  <a:lnTo>
                    <a:pt x="265" y="311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3677575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0" y="1"/>
                  </a:moveTo>
                  <a:lnTo>
                    <a:pt x="0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3829950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3828800" y="4753725"/>
              <a:ext cx="48875" cy="29875"/>
            </a:xfrm>
            <a:custGeom>
              <a:avLst/>
              <a:gdLst/>
              <a:ahLst/>
              <a:cxnLst/>
              <a:rect l="l" t="t" r="r" b="b"/>
              <a:pathLst>
                <a:path w="1955" h="1195" extrusionOk="0">
                  <a:moveTo>
                    <a:pt x="1861" y="125"/>
                  </a:moveTo>
                  <a:lnTo>
                    <a:pt x="1861" y="1071"/>
                  </a:lnTo>
                  <a:lnTo>
                    <a:pt x="109" y="1071"/>
                  </a:lnTo>
                  <a:lnTo>
                    <a:pt x="109" y="125"/>
                  </a:lnTo>
                  <a:close/>
                  <a:moveTo>
                    <a:pt x="0" y="1"/>
                  </a:moveTo>
                  <a:lnTo>
                    <a:pt x="0" y="1195"/>
                  </a:lnTo>
                  <a:lnTo>
                    <a:pt x="1954" y="1195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3982725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3982725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4135500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0" y="1"/>
                  </a:moveTo>
                  <a:lnTo>
                    <a:pt x="0" y="1071"/>
                  </a:lnTo>
                  <a:lnTo>
                    <a:pt x="1861" y="1071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4135500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0" y="1"/>
                  </a:moveTo>
                  <a:lnTo>
                    <a:pt x="0" y="1071"/>
                  </a:lnTo>
                  <a:lnTo>
                    <a:pt x="1861" y="1071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3737675" y="4756825"/>
              <a:ext cx="50825" cy="2750"/>
            </a:xfrm>
            <a:custGeom>
              <a:avLst/>
              <a:gdLst/>
              <a:ahLst/>
              <a:cxnLst/>
              <a:rect l="l" t="t" r="r" b="b"/>
              <a:pathLst>
                <a:path w="2033" h="110" extrusionOk="0">
                  <a:moveTo>
                    <a:pt x="0" y="1"/>
                  </a:moveTo>
                  <a:lnTo>
                    <a:pt x="0" y="109"/>
                  </a:lnTo>
                  <a:lnTo>
                    <a:pt x="2032" y="109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3737675" y="4766125"/>
              <a:ext cx="32200" cy="2750"/>
            </a:xfrm>
            <a:custGeom>
              <a:avLst/>
              <a:gdLst/>
              <a:ahLst/>
              <a:cxnLst/>
              <a:rect l="l" t="t" r="r" b="b"/>
              <a:pathLst>
                <a:path w="1288" h="110" extrusionOk="0">
                  <a:moveTo>
                    <a:pt x="0" y="1"/>
                  </a:moveTo>
                  <a:lnTo>
                    <a:pt x="0" y="110"/>
                  </a:lnTo>
                  <a:lnTo>
                    <a:pt x="1288" y="110"/>
                  </a:lnTo>
                  <a:lnTo>
                    <a:pt x="1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3889675" y="4756825"/>
              <a:ext cx="51200" cy="2750"/>
            </a:xfrm>
            <a:custGeom>
              <a:avLst/>
              <a:gdLst/>
              <a:ahLst/>
              <a:cxnLst/>
              <a:rect l="l" t="t" r="r" b="b"/>
              <a:pathLst>
                <a:path w="2048" h="110" extrusionOk="0">
                  <a:moveTo>
                    <a:pt x="0" y="1"/>
                  </a:moveTo>
                  <a:lnTo>
                    <a:pt x="0" y="109"/>
                  </a:lnTo>
                  <a:lnTo>
                    <a:pt x="2047" y="109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3889675" y="4766125"/>
              <a:ext cx="25225" cy="2750"/>
            </a:xfrm>
            <a:custGeom>
              <a:avLst/>
              <a:gdLst/>
              <a:ahLst/>
              <a:cxnLst/>
              <a:rect l="l" t="t" r="r" b="b"/>
              <a:pathLst>
                <a:path w="1009" h="110" extrusionOk="0">
                  <a:moveTo>
                    <a:pt x="0" y="1"/>
                  </a:moveTo>
                  <a:lnTo>
                    <a:pt x="0" y="110"/>
                  </a:lnTo>
                  <a:lnTo>
                    <a:pt x="1008" y="110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4041650" y="4756825"/>
              <a:ext cx="25250" cy="2750"/>
            </a:xfrm>
            <a:custGeom>
              <a:avLst/>
              <a:gdLst/>
              <a:ahLst/>
              <a:cxnLst/>
              <a:rect l="l" t="t" r="r" b="b"/>
              <a:pathLst>
                <a:path w="1010" h="110" extrusionOk="0">
                  <a:moveTo>
                    <a:pt x="1" y="1"/>
                  </a:moveTo>
                  <a:lnTo>
                    <a:pt x="1" y="109"/>
                  </a:lnTo>
                  <a:lnTo>
                    <a:pt x="1009" y="109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4041650" y="4766125"/>
              <a:ext cx="39975" cy="2750"/>
            </a:xfrm>
            <a:custGeom>
              <a:avLst/>
              <a:gdLst/>
              <a:ahLst/>
              <a:cxnLst/>
              <a:rect l="l" t="t" r="r" b="b"/>
              <a:pathLst>
                <a:path w="1599" h="110" extrusionOk="0">
                  <a:moveTo>
                    <a:pt x="1" y="1"/>
                  </a:moveTo>
                  <a:lnTo>
                    <a:pt x="1" y="110"/>
                  </a:lnTo>
                  <a:lnTo>
                    <a:pt x="1598" y="110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4193275" y="4756825"/>
              <a:ext cx="36475" cy="2750"/>
            </a:xfrm>
            <a:custGeom>
              <a:avLst/>
              <a:gdLst/>
              <a:ahLst/>
              <a:cxnLst/>
              <a:rect l="l" t="t" r="r" b="b"/>
              <a:pathLst>
                <a:path w="1459" h="110" extrusionOk="0">
                  <a:moveTo>
                    <a:pt x="0" y="1"/>
                  </a:moveTo>
                  <a:lnTo>
                    <a:pt x="0" y="109"/>
                  </a:lnTo>
                  <a:lnTo>
                    <a:pt x="1458" y="109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4193275" y="4766125"/>
              <a:ext cx="50800" cy="2750"/>
            </a:xfrm>
            <a:custGeom>
              <a:avLst/>
              <a:gdLst/>
              <a:ahLst/>
              <a:cxnLst/>
              <a:rect l="l" t="t" r="r" b="b"/>
              <a:pathLst>
                <a:path w="2032" h="110" extrusionOk="0">
                  <a:moveTo>
                    <a:pt x="0" y="1"/>
                  </a:moveTo>
                  <a:lnTo>
                    <a:pt x="0" y="110"/>
                  </a:lnTo>
                  <a:lnTo>
                    <a:pt x="2032" y="110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3835775" y="4177925"/>
              <a:ext cx="263300" cy="216400"/>
            </a:xfrm>
            <a:custGeom>
              <a:avLst/>
              <a:gdLst/>
              <a:ahLst/>
              <a:cxnLst/>
              <a:rect l="l" t="t" r="r" b="b"/>
              <a:pathLst>
                <a:path w="10532" h="8656" extrusionOk="0">
                  <a:moveTo>
                    <a:pt x="0" y="1"/>
                  </a:moveTo>
                  <a:lnTo>
                    <a:pt x="0" y="8655"/>
                  </a:lnTo>
                  <a:lnTo>
                    <a:pt x="10531" y="8655"/>
                  </a:lnTo>
                  <a:lnTo>
                    <a:pt x="1053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3835375" y="4177925"/>
              <a:ext cx="265250" cy="217175"/>
            </a:xfrm>
            <a:custGeom>
              <a:avLst/>
              <a:gdLst/>
              <a:ahLst/>
              <a:cxnLst/>
              <a:rect l="l" t="t" r="r" b="b"/>
              <a:pathLst>
                <a:path w="10610" h="8687" extrusionOk="0">
                  <a:moveTo>
                    <a:pt x="47" y="1"/>
                  </a:moveTo>
                  <a:lnTo>
                    <a:pt x="1" y="8686"/>
                  </a:lnTo>
                  <a:lnTo>
                    <a:pt x="10609" y="8686"/>
                  </a:lnTo>
                  <a:lnTo>
                    <a:pt x="105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3835775" y="4177925"/>
              <a:ext cx="263300" cy="19025"/>
            </a:xfrm>
            <a:custGeom>
              <a:avLst/>
              <a:gdLst/>
              <a:ahLst/>
              <a:cxnLst/>
              <a:rect l="l" t="t" r="r" b="b"/>
              <a:pathLst>
                <a:path w="10532" h="761" extrusionOk="0">
                  <a:moveTo>
                    <a:pt x="0" y="1"/>
                  </a:moveTo>
                  <a:lnTo>
                    <a:pt x="0" y="761"/>
                  </a:lnTo>
                  <a:lnTo>
                    <a:pt x="10531" y="761"/>
                  </a:lnTo>
                  <a:lnTo>
                    <a:pt x="105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3844300" y="418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87" y="1"/>
                  </a:moveTo>
                  <a:cubicBezTo>
                    <a:pt x="78" y="1"/>
                    <a:pt x="1" y="94"/>
                    <a:pt x="1" y="187"/>
                  </a:cubicBezTo>
                  <a:cubicBezTo>
                    <a:pt x="1" y="311"/>
                    <a:pt x="94" y="388"/>
                    <a:pt x="187" y="388"/>
                  </a:cubicBezTo>
                  <a:cubicBezTo>
                    <a:pt x="311" y="388"/>
                    <a:pt x="388" y="295"/>
                    <a:pt x="388" y="187"/>
                  </a:cubicBezTo>
                  <a:cubicBezTo>
                    <a:pt x="388" y="78"/>
                    <a:pt x="311" y="1"/>
                    <a:pt x="1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3863700" y="418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86" y="1"/>
                  </a:moveTo>
                  <a:cubicBezTo>
                    <a:pt x="78" y="1"/>
                    <a:pt x="0" y="94"/>
                    <a:pt x="0" y="187"/>
                  </a:cubicBezTo>
                  <a:cubicBezTo>
                    <a:pt x="0" y="311"/>
                    <a:pt x="93" y="388"/>
                    <a:pt x="186" y="388"/>
                  </a:cubicBezTo>
                  <a:cubicBezTo>
                    <a:pt x="310" y="388"/>
                    <a:pt x="388" y="295"/>
                    <a:pt x="388" y="187"/>
                  </a:cubicBezTo>
                  <a:cubicBezTo>
                    <a:pt x="388" y="78"/>
                    <a:pt x="310" y="1"/>
                    <a:pt x="1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3883475" y="418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202" y="1"/>
                  </a:moveTo>
                  <a:cubicBezTo>
                    <a:pt x="78" y="1"/>
                    <a:pt x="0" y="94"/>
                    <a:pt x="0" y="187"/>
                  </a:cubicBezTo>
                  <a:cubicBezTo>
                    <a:pt x="0" y="311"/>
                    <a:pt x="93" y="388"/>
                    <a:pt x="202" y="388"/>
                  </a:cubicBezTo>
                  <a:cubicBezTo>
                    <a:pt x="310" y="388"/>
                    <a:pt x="388" y="295"/>
                    <a:pt x="388" y="187"/>
                  </a:cubicBezTo>
                  <a:cubicBezTo>
                    <a:pt x="388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3856325" y="423455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3874150" y="4234550"/>
              <a:ext cx="117125" cy="3900"/>
            </a:xfrm>
            <a:custGeom>
              <a:avLst/>
              <a:gdLst/>
              <a:ahLst/>
              <a:cxnLst/>
              <a:rect l="l" t="t" r="r" b="b"/>
              <a:pathLst>
                <a:path w="468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685" y="155"/>
                  </a:lnTo>
                  <a:lnTo>
                    <a:pt x="46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3997450" y="4234550"/>
              <a:ext cx="19425" cy="3900"/>
            </a:xfrm>
            <a:custGeom>
              <a:avLst/>
              <a:gdLst/>
              <a:ahLst/>
              <a:cxnLst/>
              <a:rect l="l" t="t" r="r" b="b"/>
              <a:pathLst>
                <a:path w="777" h="156" extrusionOk="0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4041650" y="4284575"/>
              <a:ext cx="19425" cy="3900"/>
            </a:xfrm>
            <a:custGeom>
              <a:avLst/>
              <a:gdLst/>
              <a:ahLst/>
              <a:cxnLst/>
              <a:rect l="l" t="t" r="r" b="b"/>
              <a:pathLst>
                <a:path w="777" h="156" extrusionOk="0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4020725" y="4234550"/>
              <a:ext cx="33375" cy="3900"/>
            </a:xfrm>
            <a:custGeom>
              <a:avLst/>
              <a:gdLst/>
              <a:ahLst/>
              <a:cxnLst/>
              <a:rect l="l" t="t" r="r" b="b"/>
              <a:pathLst>
                <a:path w="133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334" y="155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3866400" y="42450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3883850" y="4245025"/>
              <a:ext cx="76800" cy="3900"/>
            </a:xfrm>
            <a:custGeom>
              <a:avLst/>
              <a:gdLst/>
              <a:ahLst/>
              <a:cxnLst/>
              <a:rect l="l" t="t" r="r" b="b"/>
              <a:pathLst>
                <a:path w="3072" h="156" extrusionOk="0">
                  <a:moveTo>
                    <a:pt x="1" y="0"/>
                  </a:moveTo>
                  <a:lnTo>
                    <a:pt x="1" y="155"/>
                  </a:lnTo>
                  <a:lnTo>
                    <a:pt x="3071" y="155"/>
                  </a:lnTo>
                  <a:lnTo>
                    <a:pt x="30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3992025" y="4284575"/>
              <a:ext cx="45000" cy="3900"/>
            </a:xfrm>
            <a:custGeom>
              <a:avLst/>
              <a:gdLst/>
              <a:ahLst/>
              <a:cxnLst/>
              <a:rect l="l" t="t" r="r" b="b"/>
              <a:pathLst>
                <a:path w="1800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800" y="155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3874150" y="4274875"/>
              <a:ext cx="73325" cy="3900"/>
            </a:xfrm>
            <a:custGeom>
              <a:avLst/>
              <a:gdLst/>
              <a:ahLst/>
              <a:cxnLst/>
              <a:rect l="l" t="t" r="r" b="b"/>
              <a:pathLst>
                <a:path w="2933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3883850" y="4255100"/>
              <a:ext cx="51600" cy="3900"/>
            </a:xfrm>
            <a:custGeom>
              <a:avLst/>
              <a:gdLst/>
              <a:ahLst/>
              <a:cxnLst/>
              <a:rect l="l" t="t" r="r" b="b"/>
              <a:pathLst>
                <a:path w="206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063" y="155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4009875" y="4264800"/>
              <a:ext cx="19400" cy="3900"/>
            </a:xfrm>
            <a:custGeom>
              <a:avLst/>
              <a:gdLst/>
              <a:ahLst/>
              <a:cxnLst/>
              <a:rect l="l" t="t" r="r" b="b"/>
              <a:pathLst>
                <a:path w="77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3941250" y="4255100"/>
              <a:ext cx="81825" cy="3900"/>
            </a:xfrm>
            <a:custGeom>
              <a:avLst/>
              <a:gdLst/>
              <a:ahLst/>
              <a:cxnLst/>
              <a:rect l="l" t="t" r="r" b="b"/>
              <a:pathLst>
                <a:path w="3273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273" y="155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3874150" y="4284575"/>
              <a:ext cx="98125" cy="3900"/>
            </a:xfrm>
            <a:custGeom>
              <a:avLst/>
              <a:gdLst/>
              <a:ahLst/>
              <a:cxnLst/>
              <a:rect l="l" t="t" r="r" b="b"/>
              <a:pathLst>
                <a:path w="392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3925" y="155"/>
                  </a:lnTo>
                  <a:lnTo>
                    <a:pt x="39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4018775" y="4245025"/>
              <a:ext cx="52775" cy="3900"/>
            </a:xfrm>
            <a:custGeom>
              <a:avLst/>
              <a:gdLst/>
              <a:ahLst/>
              <a:cxnLst/>
              <a:rect l="l" t="t" r="r" b="b"/>
              <a:pathLst>
                <a:path w="211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110" y="155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3965275" y="4245025"/>
              <a:ext cx="49275" cy="3900"/>
            </a:xfrm>
            <a:custGeom>
              <a:avLst/>
              <a:gdLst/>
              <a:ahLst/>
              <a:cxnLst/>
              <a:rect l="l" t="t" r="r" b="b"/>
              <a:pathLst>
                <a:path w="197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970" y="155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4026925" y="4255100"/>
              <a:ext cx="32975" cy="3900"/>
            </a:xfrm>
            <a:custGeom>
              <a:avLst/>
              <a:gdLst/>
              <a:ahLst/>
              <a:cxnLst/>
              <a:rect l="l" t="t" r="r" b="b"/>
              <a:pathLst>
                <a:path w="1319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3866400" y="42551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3856325" y="42648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3874150" y="4264800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405" y="155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3883850" y="4295025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2405" y="156"/>
                  </a:lnTo>
                  <a:lnTo>
                    <a:pt x="2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3996300" y="4304725"/>
              <a:ext cx="45775" cy="3900"/>
            </a:xfrm>
            <a:custGeom>
              <a:avLst/>
              <a:gdLst/>
              <a:ahLst/>
              <a:cxnLst/>
              <a:rect l="l" t="t" r="r" b="b"/>
              <a:pathLst>
                <a:path w="1831" h="156" extrusionOk="0">
                  <a:moveTo>
                    <a:pt x="0" y="1"/>
                  </a:moveTo>
                  <a:lnTo>
                    <a:pt x="0" y="156"/>
                  </a:lnTo>
                  <a:lnTo>
                    <a:pt x="1830" y="156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3949000" y="4295025"/>
              <a:ext cx="60500" cy="3900"/>
            </a:xfrm>
            <a:custGeom>
              <a:avLst/>
              <a:gdLst/>
              <a:ahLst/>
              <a:cxnLst/>
              <a:rect l="l" t="t" r="r" b="b"/>
              <a:pathLst>
                <a:path w="2420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20" y="156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3938125" y="4304725"/>
              <a:ext cx="52375" cy="3900"/>
            </a:xfrm>
            <a:custGeom>
              <a:avLst/>
              <a:gdLst/>
              <a:ahLst/>
              <a:cxnLst/>
              <a:rect l="l" t="t" r="r" b="b"/>
              <a:pathLst>
                <a:path w="209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2095" y="156"/>
                  </a:lnTo>
                  <a:lnTo>
                    <a:pt x="20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3905950" y="4304725"/>
              <a:ext cx="28325" cy="3900"/>
            </a:xfrm>
            <a:custGeom>
              <a:avLst/>
              <a:gdLst/>
              <a:ahLst/>
              <a:cxnLst/>
              <a:rect l="l" t="t" r="r" b="b"/>
              <a:pathLst>
                <a:path w="1133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133" y="156"/>
                  </a:lnTo>
                  <a:lnTo>
                    <a:pt x="1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3883850" y="4304725"/>
              <a:ext cx="17475" cy="3900"/>
            </a:xfrm>
            <a:custGeom>
              <a:avLst/>
              <a:gdLst/>
              <a:ahLst/>
              <a:cxnLst/>
              <a:rect l="l" t="t" r="r" b="b"/>
              <a:pathLst>
                <a:path w="699" h="156" extrusionOk="0">
                  <a:moveTo>
                    <a:pt x="1" y="1"/>
                  </a:moveTo>
                  <a:lnTo>
                    <a:pt x="1" y="156"/>
                  </a:lnTo>
                  <a:lnTo>
                    <a:pt x="699" y="156"/>
                  </a:lnTo>
                  <a:lnTo>
                    <a:pt x="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3951325" y="4274875"/>
              <a:ext cx="64775" cy="3900"/>
            </a:xfrm>
            <a:custGeom>
              <a:avLst/>
              <a:gdLst/>
              <a:ahLst/>
              <a:cxnLst/>
              <a:rect l="l" t="t" r="r" b="b"/>
              <a:pathLst>
                <a:path w="2591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4020725" y="4274875"/>
              <a:ext cx="41125" cy="3900"/>
            </a:xfrm>
            <a:custGeom>
              <a:avLst/>
              <a:gdLst/>
              <a:ahLst/>
              <a:cxnLst/>
              <a:rect l="l" t="t" r="r" b="b"/>
              <a:pathLst>
                <a:path w="164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644" y="155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3940075" y="4264800"/>
              <a:ext cx="65175" cy="3900"/>
            </a:xfrm>
            <a:custGeom>
              <a:avLst/>
              <a:gdLst/>
              <a:ahLst/>
              <a:cxnLst/>
              <a:rect l="l" t="t" r="r" b="b"/>
              <a:pathLst>
                <a:path w="2607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606" y="155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3856325" y="427487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3856325" y="428457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3866400" y="42950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3866400" y="43047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3856325" y="431287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3874150" y="4312875"/>
              <a:ext cx="71375" cy="3900"/>
            </a:xfrm>
            <a:custGeom>
              <a:avLst/>
              <a:gdLst/>
              <a:ahLst/>
              <a:cxnLst/>
              <a:rect l="l" t="t" r="r" b="b"/>
              <a:pathLst>
                <a:path w="285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855" y="155"/>
                  </a:lnTo>
                  <a:lnTo>
                    <a:pt x="2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3866400" y="432295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0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3883850" y="4322950"/>
              <a:ext cx="76800" cy="3900"/>
            </a:xfrm>
            <a:custGeom>
              <a:avLst/>
              <a:gdLst/>
              <a:ahLst/>
              <a:cxnLst/>
              <a:rect l="l" t="t" r="r" b="b"/>
              <a:pathLst>
                <a:path w="3072" h="156" extrusionOk="0">
                  <a:moveTo>
                    <a:pt x="1" y="0"/>
                  </a:moveTo>
                  <a:lnTo>
                    <a:pt x="1" y="156"/>
                  </a:lnTo>
                  <a:lnTo>
                    <a:pt x="3071" y="156"/>
                  </a:lnTo>
                  <a:lnTo>
                    <a:pt x="30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3874150" y="4353200"/>
              <a:ext cx="73325" cy="3900"/>
            </a:xfrm>
            <a:custGeom>
              <a:avLst/>
              <a:gdLst/>
              <a:ahLst/>
              <a:cxnLst/>
              <a:rect l="l" t="t" r="r" b="b"/>
              <a:pathLst>
                <a:path w="2933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3883850" y="4332650"/>
              <a:ext cx="51600" cy="3900"/>
            </a:xfrm>
            <a:custGeom>
              <a:avLst/>
              <a:gdLst/>
              <a:ahLst/>
              <a:cxnLst/>
              <a:rect l="l" t="t" r="r" b="b"/>
              <a:pathLst>
                <a:path w="206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063" y="155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3941250" y="4332650"/>
              <a:ext cx="81825" cy="3900"/>
            </a:xfrm>
            <a:custGeom>
              <a:avLst/>
              <a:gdLst/>
              <a:ahLst/>
              <a:cxnLst/>
              <a:rect l="l" t="t" r="r" b="b"/>
              <a:pathLst>
                <a:path w="3273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273" y="155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3874150" y="4362875"/>
              <a:ext cx="98125" cy="3925"/>
            </a:xfrm>
            <a:custGeom>
              <a:avLst/>
              <a:gdLst/>
              <a:ahLst/>
              <a:cxnLst/>
              <a:rect l="l" t="t" r="r" b="b"/>
              <a:pathLst>
                <a:path w="3925" h="157" extrusionOk="0">
                  <a:moveTo>
                    <a:pt x="1" y="1"/>
                  </a:moveTo>
                  <a:lnTo>
                    <a:pt x="1" y="156"/>
                  </a:lnTo>
                  <a:lnTo>
                    <a:pt x="3925" y="156"/>
                  </a:lnTo>
                  <a:lnTo>
                    <a:pt x="39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4018775" y="4322950"/>
              <a:ext cx="52775" cy="3900"/>
            </a:xfrm>
            <a:custGeom>
              <a:avLst/>
              <a:gdLst/>
              <a:ahLst/>
              <a:cxnLst/>
              <a:rect l="l" t="t" r="r" b="b"/>
              <a:pathLst>
                <a:path w="2111" h="156" extrusionOk="0">
                  <a:moveTo>
                    <a:pt x="1" y="0"/>
                  </a:moveTo>
                  <a:lnTo>
                    <a:pt x="1" y="156"/>
                  </a:lnTo>
                  <a:lnTo>
                    <a:pt x="2110" y="156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3965275" y="4322950"/>
              <a:ext cx="49275" cy="3900"/>
            </a:xfrm>
            <a:custGeom>
              <a:avLst/>
              <a:gdLst/>
              <a:ahLst/>
              <a:cxnLst/>
              <a:rect l="l" t="t" r="r" b="b"/>
              <a:pathLst>
                <a:path w="1971" h="156" extrusionOk="0">
                  <a:moveTo>
                    <a:pt x="1" y="0"/>
                  </a:moveTo>
                  <a:lnTo>
                    <a:pt x="1" y="156"/>
                  </a:lnTo>
                  <a:lnTo>
                    <a:pt x="1970" y="156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4026925" y="4332650"/>
              <a:ext cx="32975" cy="3900"/>
            </a:xfrm>
            <a:custGeom>
              <a:avLst/>
              <a:gdLst/>
              <a:ahLst/>
              <a:cxnLst/>
              <a:rect l="l" t="t" r="r" b="b"/>
              <a:pathLst>
                <a:path w="1319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3866400" y="433265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3856325" y="43427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6"/>
                  </a:lnTo>
                  <a:lnTo>
                    <a:pt x="404" y="156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3874150" y="4342725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1" y="0"/>
                  </a:moveTo>
                  <a:lnTo>
                    <a:pt x="1" y="156"/>
                  </a:lnTo>
                  <a:lnTo>
                    <a:pt x="2405" y="156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3951325" y="4353200"/>
              <a:ext cx="64775" cy="3900"/>
            </a:xfrm>
            <a:custGeom>
              <a:avLst/>
              <a:gdLst/>
              <a:ahLst/>
              <a:cxnLst/>
              <a:rect l="l" t="t" r="r" b="b"/>
              <a:pathLst>
                <a:path w="2591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3940075" y="4342725"/>
              <a:ext cx="65175" cy="3900"/>
            </a:xfrm>
            <a:custGeom>
              <a:avLst/>
              <a:gdLst/>
              <a:ahLst/>
              <a:cxnLst/>
              <a:rect l="l" t="t" r="r" b="b"/>
              <a:pathLst>
                <a:path w="2607" h="156" extrusionOk="0">
                  <a:moveTo>
                    <a:pt x="0" y="0"/>
                  </a:moveTo>
                  <a:lnTo>
                    <a:pt x="0" y="156"/>
                  </a:lnTo>
                  <a:lnTo>
                    <a:pt x="2606" y="156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3856325" y="43532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3857875" y="4217975"/>
              <a:ext cx="5850" cy="8450"/>
            </a:xfrm>
            <a:custGeom>
              <a:avLst/>
              <a:gdLst/>
              <a:ahLst/>
              <a:cxnLst/>
              <a:rect l="l" t="t" r="r" b="b"/>
              <a:pathLst>
                <a:path w="234" h="338" extrusionOk="0">
                  <a:moveTo>
                    <a:pt x="179" y="0"/>
                  </a:moveTo>
                  <a:cubicBezTo>
                    <a:pt x="171" y="0"/>
                    <a:pt x="163" y="4"/>
                    <a:pt x="156" y="12"/>
                  </a:cubicBezTo>
                  <a:lnTo>
                    <a:pt x="0" y="167"/>
                  </a:lnTo>
                  <a:lnTo>
                    <a:pt x="156" y="322"/>
                  </a:lnTo>
                  <a:cubicBezTo>
                    <a:pt x="156" y="338"/>
                    <a:pt x="171" y="338"/>
                    <a:pt x="171" y="338"/>
                  </a:cubicBezTo>
                  <a:lnTo>
                    <a:pt x="187" y="322"/>
                  </a:lnTo>
                  <a:cubicBezTo>
                    <a:pt x="218" y="322"/>
                    <a:pt x="218" y="307"/>
                    <a:pt x="187" y="291"/>
                  </a:cubicBezTo>
                  <a:lnTo>
                    <a:pt x="78" y="214"/>
                  </a:lnTo>
                  <a:lnTo>
                    <a:pt x="202" y="74"/>
                  </a:lnTo>
                  <a:cubicBezTo>
                    <a:pt x="233" y="58"/>
                    <a:pt x="233" y="27"/>
                    <a:pt x="202" y="12"/>
                  </a:cubicBezTo>
                  <a:cubicBezTo>
                    <a:pt x="194" y="4"/>
                    <a:pt x="187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3866025" y="4216700"/>
              <a:ext cx="5450" cy="9725"/>
            </a:xfrm>
            <a:custGeom>
              <a:avLst/>
              <a:gdLst/>
              <a:ahLst/>
              <a:cxnLst/>
              <a:rect l="l" t="t" r="r" b="b"/>
              <a:pathLst>
                <a:path w="218" h="389" extrusionOk="0">
                  <a:moveTo>
                    <a:pt x="202" y="1"/>
                  </a:moveTo>
                  <a:cubicBezTo>
                    <a:pt x="171" y="1"/>
                    <a:pt x="155" y="1"/>
                    <a:pt x="155" y="32"/>
                  </a:cubicBezTo>
                  <a:lnTo>
                    <a:pt x="16" y="358"/>
                  </a:lnTo>
                  <a:cubicBezTo>
                    <a:pt x="0" y="373"/>
                    <a:pt x="16" y="389"/>
                    <a:pt x="47" y="389"/>
                  </a:cubicBezTo>
                  <a:lnTo>
                    <a:pt x="62" y="389"/>
                  </a:lnTo>
                  <a:cubicBezTo>
                    <a:pt x="62" y="389"/>
                    <a:pt x="78" y="389"/>
                    <a:pt x="78" y="373"/>
                  </a:cubicBezTo>
                  <a:lnTo>
                    <a:pt x="217" y="47"/>
                  </a:lnTo>
                  <a:cubicBezTo>
                    <a:pt x="217" y="32"/>
                    <a:pt x="217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3873000" y="4216425"/>
              <a:ext cx="5450" cy="10000"/>
            </a:xfrm>
            <a:custGeom>
              <a:avLst/>
              <a:gdLst/>
              <a:ahLst/>
              <a:cxnLst/>
              <a:rect l="l" t="t" r="r" b="b"/>
              <a:pathLst>
                <a:path w="218" h="400" extrusionOk="0">
                  <a:moveTo>
                    <a:pt x="39" y="0"/>
                  </a:moveTo>
                  <a:cubicBezTo>
                    <a:pt x="31" y="0"/>
                    <a:pt x="24" y="4"/>
                    <a:pt x="16" y="12"/>
                  </a:cubicBezTo>
                  <a:cubicBezTo>
                    <a:pt x="0" y="27"/>
                    <a:pt x="0" y="58"/>
                    <a:pt x="16" y="74"/>
                  </a:cubicBezTo>
                  <a:lnTo>
                    <a:pt x="155" y="213"/>
                  </a:lnTo>
                  <a:lnTo>
                    <a:pt x="16" y="338"/>
                  </a:lnTo>
                  <a:cubicBezTo>
                    <a:pt x="0" y="338"/>
                    <a:pt x="0" y="369"/>
                    <a:pt x="16" y="384"/>
                  </a:cubicBezTo>
                  <a:cubicBezTo>
                    <a:pt x="16" y="400"/>
                    <a:pt x="31" y="400"/>
                    <a:pt x="31" y="400"/>
                  </a:cubicBezTo>
                  <a:lnTo>
                    <a:pt x="47" y="384"/>
                  </a:lnTo>
                  <a:lnTo>
                    <a:pt x="202" y="229"/>
                  </a:lnTo>
                  <a:cubicBezTo>
                    <a:pt x="202" y="213"/>
                    <a:pt x="202" y="213"/>
                    <a:pt x="217" y="182"/>
                  </a:cubicBezTo>
                  <a:lnTo>
                    <a:pt x="217" y="167"/>
                  </a:lnTo>
                  <a:lnTo>
                    <a:pt x="62" y="12"/>
                  </a:lnTo>
                  <a:cubicBezTo>
                    <a:pt x="55" y="4"/>
                    <a:pt x="47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4021100" y="4343500"/>
              <a:ext cx="319525" cy="216000"/>
            </a:xfrm>
            <a:custGeom>
              <a:avLst/>
              <a:gdLst/>
              <a:ahLst/>
              <a:cxnLst/>
              <a:rect l="l" t="t" r="r" b="b"/>
              <a:pathLst>
                <a:path w="12781" h="8640" extrusionOk="0">
                  <a:moveTo>
                    <a:pt x="1" y="0"/>
                  </a:moveTo>
                  <a:lnTo>
                    <a:pt x="1" y="8639"/>
                  </a:lnTo>
                  <a:lnTo>
                    <a:pt x="12781" y="8639"/>
                  </a:lnTo>
                  <a:lnTo>
                    <a:pt x="1278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4020325" y="4343500"/>
              <a:ext cx="321075" cy="217150"/>
            </a:xfrm>
            <a:custGeom>
              <a:avLst/>
              <a:gdLst/>
              <a:ahLst/>
              <a:cxnLst/>
              <a:rect l="l" t="t" r="r" b="b"/>
              <a:pathLst>
                <a:path w="12843" h="8686" extrusionOk="0">
                  <a:moveTo>
                    <a:pt x="32" y="0"/>
                  </a:moveTo>
                  <a:lnTo>
                    <a:pt x="1" y="8686"/>
                  </a:lnTo>
                  <a:lnTo>
                    <a:pt x="12843" y="8686"/>
                  </a:lnTo>
                  <a:lnTo>
                    <a:pt x="128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4021100" y="4343500"/>
              <a:ext cx="319525" cy="18625"/>
            </a:xfrm>
            <a:custGeom>
              <a:avLst/>
              <a:gdLst/>
              <a:ahLst/>
              <a:cxnLst/>
              <a:rect l="l" t="t" r="r" b="b"/>
              <a:pathLst>
                <a:path w="12781" h="745" extrusionOk="0">
                  <a:moveTo>
                    <a:pt x="1" y="0"/>
                  </a:moveTo>
                  <a:lnTo>
                    <a:pt x="1" y="745"/>
                  </a:lnTo>
                  <a:lnTo>
                    <a:pt x="12781" y="745"/>
                  </a:lnTo>
                  <a:lnTo>
                    <a:pt x="127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4029250" y="43481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202" y="1"/>
                  </a:moveTo>
                  <a:cubicBezTo>
                    <a:pt x="78" y="1"/>
                    <a:pt x="1" y="94"/>
                    <a:pt x="1" y="202"/>
                  </a:cubicBezTo>
                  <a:cubicBezTo>
                    <a:pt x="1" y="311"/>
                    <a:pt x="78" y="388"/>
                    <a:pt x="202" y="388"/>
                  </a:cubicBezTo>
                  <a:cubicBezTo>
                    <a:pt x="311" y="388"/>
                    <a:pt x="388" y="295"/>
                    <a:pt x="388" y="202"/>
                  </a:cubicBezTo>
                  <a:cubicBezTo>
                    <a:pt x="388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4048650" y="43481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202" y="1"/>
                  </a:moveTo>
                  <a:cubicBezTo>
                    <a:pt x="93" y="1"/>
                    <a:pt x="0" y="94"/>
                    <a:pt x="0" y="202"/>
                  </a:cubicBezTo>
                  <a:cubicBezTo>
                    <a:pt x="0" y="295"/>
                    <a:pt x="93" y="388"/>
                    <a:pt x="202" y="388"/>
                  </a:cubicBezTo>
                  <a:cubicBezTo>
                    <a:pt x="310" y="388"/>
                    <a:pt x="388" y="295"/>
                    <a:pt x="388" y="202"/>
                  </a:cubicBezTo>
                  <a:cubicBezTo>
                    <a:pt x="388" y="94"/>
                    <a:pt x="310" y="1"/>
                    <a:pt x="2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4068425" y="43481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202" y="1"/>
                  </a:moveTo>
                  <a:cubicBezTo>
                    <a:pt x="78" y="1"/>
                    <a:pt x="0" y="94"/>
                    <a:pt x="0" y="202"/>
                  </a:cubicBezTo>
                  <a:cubicBezTo>
                    <a:pt x="0" y="311"/>
                    <a:pt x="109" y="388"/>
                    <a:pt x="202" y="388"/>
                  </a:cubicBezTo>
                  <a:cubicBezTo>
                    <a:pt x="326" y="388"/>
                    <a:pt x="388" y="295"/>
                    <a:pt x="388" y="202"/>
                  </a:cubicBezTo>
                  <a:cubicBezTo>
                    <a:pt x="372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4041650" y="4400100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4058725" y="4400100"/>
              <a:ext cx="60900" cy="3900"/>
            </a:xfrm>
            <a:custGeom>
              <a:avLst/>
              <a:gdLst/>
              <a:ahLst/>
              <a:cxnLst/>
              <a:rect l="l" t="t" r="r" b="b"/>
              <a:pathLst>
                <a:path w="2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35" y="156"/>
                  </a:lnTo>
                  <a:lnTo>
                    <a:pt x="24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4268500" y="4400100"/>
              <a:ext cx="24825" cy="3900"/>
            </a:xfrm>
            <a:custGeom>
              <a:avLst/>
              <a:gdLst/>
              <a:ahLst/>
              <a:cxnLst/>
              <a:rect l="l" t="t" r="r" b="b"/>
              <a:pathLst>
                <a:path w="993" h="156" extrusionOk="0">
                  <a:moveTo>
                    <a:pt x="0" y="1"/>
                  </a:moveTo>
                  <a:lnTo>
                    <a:pt x="0" y="156"/>
                  </a:lnTo>
                  <a:lnTo>
                    <a:pt x="993" y="15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4125800" y="4400100"/>
              <a:ext cx="19425" cy="3900"/>
            </a:xfrm>
            <a:custGeom>
              <a:avLst/>
              <a:gdLst/>
              <a:ahLst/>
              <a:cxnLst/>
              <a:rect l="l" t="t" r="r" b="b"/>
              <a:pathLst>
                <a:path w="777" h="156" extrusionOk="0">
                  <a:moveTo>
                    <a:pt x="1" y="1"/>
                  </a:moveTo>
                  <a:lnTo>
                    <a:pt x="1" y="156"/>
                  </a:lnTo>
                  <a:lnTo>
                    <a:pt x="776" y="156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4188625" y="4400100"/>
              <a:ext cx="74850" cy="3900"/>
            </a:xfrm>
            <a:custGeom>
              <a:avLst/>
              <a:gdLst/>
              <a:ahLst/>
              <a:cxnLst/>
              <a:rect l="l" t="t" r="r" b="b"/>
              <a:pathLst>
                <a:path w="299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993" y="15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4226225" y="4450125"/>
              <a:ext cx="58950" cy="3900"/>
            </a:xfrm>
            <a:custGeom>
              <a:avLst/>
              <a:gdLst/>
              <a:ahLst/>
              <a:cxnLst/>
              <a:rect l="l" t="t" r="r" b="b"/>
              <a:pathLst>
                <a:path w="2358" h="156" extrusionOk="0">
                  <a:moveTo>
                    <a:pt x="1" y="1"/>
                  </a:moveTo>
                  <a:lnTo>
                    <a:pt x="1" y="156"/>
                  </a:lnTo>
                  <a:lnTo>
                    <a:pt x="2358" y="156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4149450" y="4400100"/>
              <a:ext cx="33750" cy="3900"/>
            </a:xfrm>
            <a:custGeom>
              <a:avLst/>
              <a:gdLst/>
              <a:ahLst/>
              <a:cxnLst/>
              <a:rect l="l" t="t" r="r" b="b"/>
              <a:pathLst>
                <a:path w="1350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350" y="156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4051750" y="44102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4069200" y="4410200"/>
              <a:ext cx="76400" cy="3900"/>
            </a:xfrm>
            <a:custGeom>
              <a:avLst/>
              <a:gdLst/>
              <a:ahLst/>
              <a:cxnLst/>
              <a:rect l="l" t="t" r="r" b="b"/>
              <a:pathLst>
                <a:path w="305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056" y="155"/>
                  </a:lnTo>
                  <a:lnTo>
                    <a:pt x="30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4176600" y="4450125"/>
              <a:ext cx="45000" cy="3900"/>
            </a:xfrm>
            <a:custGeom>
              <a:avLst/>
              <a:gdLst/>
              <a:ahLst/>
              <a:cxnLst/>
              <a:rect l="l" t="t" r="r" b="b"/>
              <a:pathLst>
                <a:path w="1800" h="156" extrusionOk="0">
                  <a:moveTo>
                    <a:pt x="0" y="1"/>
                  </a:moveTo>
                  <a:lnTo>
                    <a:pt x="0" y="156"/>
                  </a:lnTo>
                  <a:lnTo>
                    <a:pt x="1799" y="156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4058725" y="4440425"/>
              <a:ext cx="73300" cy="3900"/>
            </a:xfrm>
            <a:custGeom>
              <a:avLst/>
              <a:gdLst/>
              <a:ahLst/>
              <a:cxnLst/>
              <a:rect l="l" t="t" r="r" b="b"/>
              <a:pathLst>
                <a:path w="2932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932" y="156"/>
                  </a:lnTo>
                  <a:lnTo>
                    <a:pt x="29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4069200" y="4420275"/>
              <a:ext cx="51200" cy="3900"/>
            </a:xfrm>
            <a:custGeom>
              <a:avLst/>
              <a:gdLst/>
              <a:ahLst/>
              <a:cxnLst/>
              <a:rect l="l" t="t" r="r" b="b"/>
              <a:pathLst>
                <a:path w="2048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4249500" y="4420275"/>
              <a:ext cx="51200" cy="3900"/>
            </a:xfrm>
            <a:custGeom>
              <a:avLst/>
              <a:gdLst/>
              <a:ahLst/>
              <a:cxnLst/>
              <a:rect l="l" t="t" r="r" b="b"/>
              <a:pathLst>
                <a:path w="2048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4195200" y="4429975"/>
              <a:ext cx="19425" cy="3900"/>
            </a:xfrm>
            <a:custGeom>
              <a:avLst/>
              <a:gdLst/>
              <a:ahLst/>
              <a:cxnLst/>
              <a:rect l="l" t="t" r="r" b="b"/>
              <a:pathLst>
                <a:path w="777" h="156" extrusionOk="0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4126200" y="4420275"/>
              <a:ext cx="82225" cy="3900"/>
            </a:xfrm>
            <a:custGeom>
              <a:avLst/>
              <a:gdLst/>
              <a:ahLst/>
              <a:cxnLst/>
              <a:rect l="l" t="t" r="r" b="b"/>
              <a:pathLst>
                <a:path w="3289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288" y="155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4058725" y="4450125"/>
              <a:ext cx="98125" cy="3900"/>
            </a:xfrm>
            <a:custGeom>
              <a:avLst/>
              <a:gdLst/>
              <a:ahLst/>
              <a:cxnLst/>
              <a:rect l="l" t="t" r="r" b="b"/>
              <a:pathLst>
                <a:path w="3925" h="156" extrusionOk="0">
                  <a:moveTo>
                    <a:pt x="0" y="1"/>
                  </a:moveTo>
                  <a:lnTo>
                    <a:pt x="0" y="156"/>
                  </a:lnTo>
                  <a:lnTo>
                    <a:pt x="3924" y="156"/>
                  </a:lnTo>
                  <a:lnTo>
                    <a:pt x="39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4173500" y="4410200"/>
              <a:ext cx="52750" cy="3900"/>
            </a:xfrm>
            <a:custGeom>
              <a:avLst/>
              <a:gdLst/>
              <a:ahLst/>
              <a:cxnLst/>
              <a:rect l="l" t="t" r="r" b="b"/>
              <a:pathLst>
                <a:path w="2110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110" y="155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4150625" y="4410200"/>
              <a:ext cx="18250" cy="3900"/>
            </a:xfrm>
            <a:custGeom>
              <a:avLst/>
              <a:gdLst/>
              <a:ahLst/>
              <a:cxnLst/>
              <a:rect l="l" t="t" r="r" b="b"/>
              <a:pathLst>
                <a:path w="730" h="156" extrusionOk="0">
                  <a:moveTo>
                    <a:pt x="0" y="0"/>
                  </a:moveTo>
                  <a:lnTo>
                    <a:pt x="0" y="155"/>
                  </a:lnTo>
                  <a:lnTo>
                    <a:pt x="729" y="155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4232425" y="4410200"/>
              <a:ext cx="77200" cy="3900"/>
            </a:xfrm>
            <a:custGeom>
              <a:avLst/>
              <a:gdLst/>
              <a:ahLst/>
              <a:cxnLst/>
              <a:rect l="l" t="t" r="r" b="b"/>
              <a:pathLst>
                <a:path w="3088" h="156" extrusionOk="0">
                  <a:moveTo>
                    <a:pt x="1" y="0"/>
                  </a:moveTo>
                  <a:lnTo>
                    <a:pt x="1" y="155"/>
                  </a:lnTo>
                  <a:lnTo>
                    <a:pt x="3087" y="155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4212275" y="4420275"/>
              <a:ext cx="32975" cy="3900"/>
            </a:xfrm>
            <a:custGeom>
              <a:avLst/>
              <a:gdLst/>
              <a:ahLst/>
              <a:cxnLst/>
              <a:rect l="l" t="t" r="r" b="b"/>
              <a:pathLst>
                <a:path w="1319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4051750" y="442027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4041650" y="4429975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4058725" y="4429975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4218475" y="4429975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4069200" y="4460200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04" y="156"/>
                  </a:lnTo>
                  <a:lnTo>
                    <a:pt x="2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4154100" y="4469900"/>
              <a:ext cx="45400" cy="3900"/>
            </a:xfrm>
            <a:custGeom>
              <a:avLst/>
              <a:gdLst/>
              <a:ahLst/>
              <a:cxnLst/>
              <a:rect l="l" t="t" r="r" b="b"/>
              <a:pathLst>
                <a:path w="1816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815" y="156"/>
                  </a:lnTo>
                  <a:lnTo>
                    <a:pt x="18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4133950" y="4460200"/>
              <a:ext cx="60500" cy="3900"/>
            </a:xfrm>
            <a:custGeom>
              <a:avLst/>
              <a:gdLst/>
              <a:ahLst/>
              <a:cxnLst/>
              <a:rect l="l" t="t" r="r" b="b"/>
              <a:pathLst>
                <a:path w="2420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20" y="156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4094400" y="4469900"/>
              <a:ext cx="52375" cy="3900"/>
            </a:xfrm>
            <a:custGeom>
              <a:avLst/>
              <a:gdLst/>
              <a:ahLst/>
              <a:cxnLst/>
              <a:rect l="l" t="t" r="r" b="b"/>
              <a:pathLst>
                <a:path w="2095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094" y="156"/>
                  </a:lnTo>
                  <a:lnTo>
                    <a:pt x="20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4069200" y="4469900"/>
              <a:ext cx="17475" cy="3900"/>
            </a:xfrm>
            <a:custGeom>
              <a:avLst/>
              <a:gdLst/>
              <a:ahLst/>
              <a:cxnLst/>
              <a:rect l="l" t="t" r="r" b="b"/>
              <a:pathLst>
                <a:path w="699" h="156" extrusionOk="0">
                  <a:moveTo>
                    <a:pt x="0" y="1"/>
                  </a:moveTo>
                  <a:lnTo>
                    <a:pt x="0" y="156"/>
                  </a:lnTo>
                  <a:lnTo>
                    <a:pt x="698" y="156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4204125" y="4469900"/>
              <a:ext cx="42675" cy="3900"/>
            </a:xfrm>
            <a:custGeom>
              <a:avLst/>
              <a:gdLst/>
              <a:ahLst/>
              <a:cxnLst/>
              <a:rect l="l" t="t" r="r" b="b"/>
              <a:pathLst>
                <a:path w="1707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707" y="156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4136275" y="4440425"/>
              <a:ext cx="65150" cy="3900"/>
            </a:xfrm>
            <a:custGeom>
              <a:avLst/>
              <a:gdLst/>
              <a:ahLst/>
              <a:cxnLst/>
              <a:rect l="l" t="t" r="r" b="b"/>
              <a:pathLst>
                <a:path w="260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606" y="156"/>
                  </a:lnTo>
                  <a:lnTo>
                    <a:pt x="26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4205675" y="4440425"/>
              <a:ext cx="41125" cy="3900"/>
            </a:xfrm>
            <a:custGeom>
              <a:avLst/>
              <a:gdLst/>
              <a:ahLst/>
              <a:cxnLst/>
              <a:rect l="l" t="t" r="r" b="b"/>
              <a:pathLst>
                <a:path w="164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645" y="156"/>
                  </a:lnTo>
                  <a:lnTo>
                    <a:pt x="16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4125425" y="4429975"/>
              <a:ext cx="64775" cy="3900"/>
            </a:xfrm>
            <a:custGeom>
              <a:avLst/>
              <a:gdLst/>
              <a:ahLst/>
              <a:cxnLst/>
              <a:rect l="l" t="t" r="r" b="b"/>
              <a:pathLst>
                <a:path w="2591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4041650" y="4440425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4041650" y="4450125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4051750" y="44602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4199475" y="4460200"/>
              <a:ext cx="61675" cy="3900"/>
            </a:xfrm>
            <a:custGeom>
              <a:avLst/>
              <a:gdLst/>
              <a:ahLst/>
              <a:cxnLst/>
              <a:rect l="l" t="t" r="r" b="b"/>
              <a:pathLst>
                <a:path w="2467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66" y="156"/>
                  </a:lnTo>
                  <a:lnTo>
                    <a:pt x="2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4051750" y="44699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4041650" y="4478050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4058725" y="4478050"/>
              <a:ext cx="117125" cy="3900"/>
            </a:xfrm>
            <a:custGeom>
              <a:avLst/>
              <a:gdLst/>
              <a:ahLst/>
              <a:cxnLst/>
              <a:rect l="l" t="t" r="r" b="b"/>
              <a:pathLst>
                <a:path w="468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684" y="155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4051750" y="44881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4069200" y="4488125"/>
              <a:ext cx="76400" cy="3900"/>
            </a:xfrm>
            <a:custGeom>
              <a:avLst/>
              <a:gdLst/>
              <a:ahLst/>
              <a:cxnLst/>
              <a:rect l="l" t="t" r="r" b="b"/>
              <a:pathLst>
                <a:path w="305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3056" y="156"/>
                  </a:lnTo>
                  <a:lnTo>
                    <a:pt x="30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4058725" y="4518375"/>
              <a:ext cx="73300" cy="3900"/>
            </a:xfrm>
            <a:custGeom>
              <a:avLst/>
              <a:gdLst/>
              <a:ahLst/>
              <a:cxnLst/>
              <a:rect l="l" t="t" r="r" b="b"/>
              <a:pathLst>
                <a:path w="2932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4069200" y="4497825"/>
              <a:ext cx="51200" cy="3900"/>
            </a:xfrm>
            <a:custGeom>
              <a:avLst/>
              <a:gdLst/>
              <a:ahLst/>
              <a:cxnLst/>
              <a:rect l="l" t="t" r="r" b="b"/>
              <a:pathLst>
                <a:path w="2048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4126200" y="4497825"/>
              <a:ext cx="82225" cy="3900"/>
            </a:xfrm>
            <a:custGeom>
              <a:avLst/>
              <a:gdLst/>
              <a:ahLst/>
              <a:cxnLst/>
              <a:rect l="l" t="t" r="r" b="b"/>
              <a:pathLst>
                <a:path w="3289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288" y="155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4058725" y="4528075"/>
              <a:ext cx="98125" cy="3900"/>
            </a:xfrm>
            <a:custGeom>
              <a:avLst/>
              <a:gdLst/>
              <a:ahLst/>
              <a:cxnLst/>
              <a:rect l="l" t="t" r="r" b="b"/>
              <a:pathLst>
                <a:path w="392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924" y="155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4203350" y="4488125"/>
              <a:ext cx="52750" cy="3900"/>
            </a:xfrm>
            <a:custGeom>
              <a:avLst/>
              <a:gdLst/>
              <a:ahLst/>
              <a:cxnLst/>
              <a:rect l="l" t="t" r="r" b="b"/>
              <a:pathLst>
                <a:path w="2110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110" y="156"/>
                  </a:lnTo>
                  <a:lnTo>
                    <a:pt x="21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4150625" y="4488125"/>
              <a:ext cx="48875" cy="3900"/>
            </a:xfrm>
            <a:custGeom>
              <a:avLst/>
              <a:gdLst/>
              <a:ahLst/>
              <a:cxnLst/>
              <a:rect l="l" t="t" r="r" b="b"/>
              <a:pathLst>
                <a:path w="1955" h="156" extrusionOk="0">
                  <a:moveTo>
                    <a:pt x="0" y="1"/>
                  </a:moveTo>
                  <a:lnTo>
                    <a:pt x="0" y="156"/>
                  </a:lnTo>
                  <a:lnTo>
                    <a:pt x="1954" y="156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4212275" y="4497825"/>
              <a:ext cx="32975" cy="3900"/>
            </a:xfrm>
            <a:custGeom>
              <a:avLst/>
              <a:gdLst/>
              <a:ahLst/>
              <a:cxnLst/>
              <a:rect l="l" t="t" r="r" b="b"/>
              <a:pathLst>
                <a:path w="1319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4051750" y="44978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4041650" y="4508300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4194425" y="4508300"/>
              <a:ext cx="39975" cy="3900"/>
            </a:xfrm>
            <a:custGeom>
              <a:avLst/>
              <a:gdLst/>
              <a:ahLst/>
              <a:cxnLst/>
              <a:rect l="l" t="t" r="r" b="b"/>
              <a:pathLst>
                <a:path w="1599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598" y="155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4058725" y="4508300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4240575" y="4508300"/>
              <a:ext cx="33375" cy="3900"/>
            </a:xfrm>
            <a:custGeom>
              <a:avLst/>
              <a:gdLst/>
              <a:ahLst/>
              <a:cxnLst/>
              <a:rect l="l" t="t" r="r" b="b"/>
              <a:pathLst>
                <a:path w="133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334" y="155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4136275" y="4518375"/>
              <a:ext cx="65150" cy="3900"/>
            </a:xfrm>
            <a:custGeom>
              <a:avLst/>
              <a:gdLst/>
              <a:ahLst/>
              <a:cxnLst/>
              <a:rect l="l" t="t" r="r" b="b"/>
              <a:pathLst>
                <a:path w="260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606" y="155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4125425" y="4508300"/>
              <a:ext cx="64775" cy="3900"/>
            </a:xfrm>
            <a:custGeom>
              <a:avLst/>
              <a:gdLst/>
              <a:ahLst/>
              <a:cxnLst/>
              <a:rect l="l" t="t" r="r" b="b"/>
              <a:pathLst>
                <a:path w="2591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4041650" y="4518375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4042450" y="4383625"/>
              <a:ext cx="5825" cy="8650"/>
            </a:xfrm>
            <a:custGeom>
              <a:avLst/>
              <a:gdLst/>
              <a:ahLst/>
              <a:cxnLst/>
              <a:rect l="l" t="t" r="r" b="b"/>
              <a:pathLst>
                <a:path w="233" h="346" extrusionOk="0">
                  <a:moveTo>
                    <a:pt x="186" y="1"/>
                  </a:moveTo>
                  <a:cubicBezTo>
                    <a:pt x="174" y="1"/>
                    <a:pt x="163" y="8"/>
                    <a:pt x="155" y="24"/>
                  </a:cubicBezTo>
                  <a:lnTo>
                    <a:pt x="0" y="179"/>
                  </a:lnTo>
                  <a:lnTo>
                    <a:pt x="155" y="334"/>
                  </a:lnTo>
                  <a:cubicBezTo>
                    <a:pt x="163" y="342"/>
                    <a:pt x="174" y="346"/>
                    <a:pt x="186" y="346"/>
                  </a:cubicBezTo>
                  <a:cubicBezTo>
                    <a:pt x="198" y="346"/>
                    <a:pt x="209" y="342"/>
                    <a:pt x="217" y="334"/>
                  </a:cubicBezTo>
                  <a:cubicBezTo>
                    <a:pt x="233" y="303"/>
                    <a:pt x="233" y="288"/>
                    <a:pt x="217" y="272"/>
                  </a:cubicBezTo>
                  <a:lnTo>
                    <a:pt x="78" y="210"/>
                  </a:lnTo>
                  <a:lnTo>
                    <a:pt x="217" y="71"/>
                  </a:lnTo>
                  <a:cubicBezTo>
                    <a:pt x="233" y="55"/>
                    <a:pt x="233" y="40"/>
                    <a:pt x="217" y="24"/>
                  </a:cubicBezTo>
                  <a:cubicBezTo>
                    <a:pt x="209" y="8"/>
                    <a:pt x="198" y="1"/>
                    <a:pt x="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4051350" y="4381875"/>
              <a:ext cx="4675" cy="10125"/>
            </a:xfrm>
            <a:custGeom>
              <a:avLst/>
              <a:gdLst/>
              <a:ahLst/>
              <a:cxnLst/>
              <a:rect l="l" t="t" r="r" b="b"/>
              <a:pathLst>
                <a:path w="187" h="405" extrusionOk="0">
                  <a:moveTo>
                    <a:pt x="171" y="1"/>
                  </a:moveTo>
                  <a:cubicBezTo>
                    <a:pt x="156" y="1"/>
                    <a:pt x="125" y="1"/>
                    <a:pt x="125" y="32"/>
                  </a:cubicBezTo>
                  <a:lnTo>
                    <a:pt x="1" y="358"/>
                  </a:lnTo>
                  <a:cubicBezTo>
                    <a:pt x="1" y="373"/>
                    <a:pt x="1" y="404"/>
                    <a:pt x="16" y="404"/>
                  </a:cubicBezTo>
                  <a:lnTo>
                    <a:pt x="32" y="404"/>
                  </a:lnTo>
                  <a:cubicBezTo>
                    <a:pt x="32" y="404"/>
                    <a:pt x="47" y="404"/>
                    <a:pt x="47" y="373"/>
                  </a:cubicBezTo>
                  <a:lnTo>
                    <a:pt x="187" y="47"/>
                  </a:lnTo>
                  <a:cubicBezTo>
                    <a:pt x="187" y="32"/>
                    <a:pt x="187" y="1"/>
                    <a:pt x="1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4057550" y="4381600"/>
              <a:ext cx="5850" cy="10400"/>
            </a:xfrm>
            <a:custGeom>
              <a:avLst/>
              <a:gdLst/>
              <a:ahLst/>
              <a:cxnLst/>
              <a:rect l="l" t="t" r="r" b="b"/>
              <a:pathLst>
                <a:path w="234" h="416" extrusionOk="0">
                  <a:moveTo>
                    <a:pt x="47" y="0"/>
                  </a:moveTo>
                  <a:cubicBezTo>
                    <a:pt x="36" y="0"/>
                    <a:pt x="24" y="4"/>
                    <a:pt x="16" y="12"/>
                  </a:cubicBezTo>
                  <a:cubicBezTo>
                    <a:pt x="1" y="43"/>
                    <a:pt x="1" y="58"/>
                    <a:pt x="16" y="74"/>
                  </a:cubicBezTo>
                  <a:lnTo>
                    <a:pt x="156" y="214"/>
                  </a:lnTo>
                  <a:lnTo>
                    <a:pt x="16" y="353"/>
                  </a:lnTo>
                  <a:cubicBezTo>
                    <a:pt x="1" y="353"/>
                    <a:pt x="1" y="369"/>
                    <a:pt x="1" y="369"/>
                  </a:cubicBezTo>
                  <a:cubicBezTo>
                    <a:pt x="1" y="384"/>
                    <a:pt x="16" y="415"/>
                    <a:pt x="32" y="415"/>
                  </a:cubicBezTo>
                  <a:lnTo>
                    <a:pt x="63" y="384"/>
                  </a:lnTo>
                  <a:lnTo>
                    <a:pt x="218" y="229"/>
                  </a:lnTo>
                  <a:lnTo>
                    <a:pt x="234" y="167"/>
                  </a:lnTo>
                  <a:lnTo>
                    <a:pt x="78" y="12"/>
                  </a:lnTo>
                  <a:cubicBezTo>
                    <a:pt x="71" y="4"/>
                    <a:pt x="59" y="0"/>
                    <a:pt x="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3925725" y="4414075"/>
              <a:ext cx="62075" cy="99275"/>
            </a:xfrm>
            <a:custGeom>
              <a:avLst/>
              <a:gdLst/>
              <a:ahLst/>
              <a:cxnLst/>
              <a:rect l="l" t="t" r="r" b="b"/>
              <a:pathLst>
                <a:path w="2483" h="3971" extrusionOk="0">
                  <a:moveTo>
                    <a:pt x="1" y="0"/>
                  </a:moveTo>
                  <a:lnTo>
                    <a:pt x="1" y="3971"/>
                  </a:lnTo>
                  <a:lnTo>
                    <a:pt x="2482" y="3971"/>
                  </a:lnTo>
                  <a:lnTo>
                    <a:pt x="2482" y="3862"/>
                  </a:lnTo>
                  <a:lnTo>
                    <a:pt x="109" y="3862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3985450" y="4503250"/>
              <a:ext cx="14350" cy="17075"/>
            </a:xfrm>
            <a:custGeom>
              <a:avLst/>
              <a:gdLst/>
              <a:ahLst/>
              <a:cxnLst/>
              <a:rect l="l" t="t" r="r" b="b"/>
              <a:pathLst>
                <a:path w="574" h="683" extrusionOk="0">
                  <a:moveTo>
                    <a:pt x="0" y="0"/>
                  </a:moveTo>
                  <a:lnTo>
                    <a:pt x="0" y="683"/>
                  </a:lnTo>
                  <a:lnTo>
                    <a:pt x="574" y="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3251050" y="4751025"/>
              <a:ext cx="378475" cy="438925"/>
            </a:xfrm>
            <a:custGeom>
              <a:avLst/>
              <a:gdLst/>
              <a:ahLst/>
              <a:cxnLst/>
              <a:rect l="l" t="t" r="r" b="b"/>
              <a:pathLst>
                <a:path w="15139" h="17557" extrusionOk="0">
                  <a:moveTo>
                    <a:pt x="807" y="0"/>
                  </a:moveTo>
                  <a:lnTo>
                    <a:pt x="1" y="17557"/>
                  </a:lnTo>
                  <a:lnTo>
                    <a:pt x="15138" y="17557"/>
                  </a:lnTo>
                  <a:lnTo>
                    <a:pt x="121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3251050" y="4751025"/>
              <a:ext cx="52000" cy="438925"/>
            </a:xfrm>
            <a:custGeom>
              <a:avLst/>
              <a:gdLst/>
              <a:ahLst/>
              <a:cxnLst/>
              <a:rect l="l" t="t" r="r" b="b"/>
              <a:pathLst>
                <a:path w="2080" h="17557" extrusionOk="0">
                  <a:moveTo>
                    <a:pt x="807" y="0"/>
                  </a:moveTo>
                  <a:lnTo>
                    <a:pt x="1" y="17557"/>
                  </a:lnTo>
                  <a:lnTo>
                    <a:pt x="1335" y="17557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3575700" y="4757825"/>
              <a:ext cx="392925" cy="384850"/>
            </a:xfrm>
            <a:custGeom>
              <a:avLst/>
              <a:gdLst/>
              <a:ahLst/>
              <a:cxnLst/>
              <a:rect l="l" t="t" r="r" b="b"/>
              <a:pathLst>
                <a:path w="15717" h="15394" extrusionOk="0">
                  <a:moveTo>
                    <a:pt x="769" y="1"/>
                  </a:moveTo>
                  <a:cubicBezTo>
                    <a:pt x="242" y="1"/>
                    <a:pt x="1" y="654"/>
                    <a:pt x="307" y="2039"/>
                  </a:cubicBezTo>
                  <a:cubicBezTo>
                    <a:pt x="1299" y="6335"/>
                    <a:pt x="3362" y="11500"/>
                    <a:pt x="4231" y="12353"/>
                  </a:cubicBezTo>
                  <a:cubicBezTo>
                    <a:pt x="5332" y="13408"/>
                    <a:pt x="12637" y="15346"/>
                    <a:pt x="13009" y="15393"/>
                  </a:cubicBezTo>
                  <a:cubicBezTo>
                    <a:pt x="13015" y="15393"/>
                    <a:pt x="13022" y="15394"/>
                    <a:pt x="13028" y="15394"/>
                  </a:cubicBezTo>
                  <a:cubicBezTo>
                    <a:pt x="13919" y="15394"/>
                    <a:pt x="15716" y="8971"/>
                    <a:pt x="14746" y="8832"/>
                  </a:cubicBezTo>
                  <a:cubicBezTo>
                    <a:pt x="13304" y="8631"/>
                    <a:pt x="7968" y="8336"/>
                    <a:pt x="7643" y="8010"/>
                  </a:cubicBezTo>
                  <a:cubicBezTo>
                    <a:pt x="7332" y="7669"/>
                    <a:pt x="5053" y="4831"/>
                    <a:pt x="2757" y="1620"/>
                  </a:cubicBezTo>
                  <a:cubicBezTo>
                    <a:pt x="1989" y="561"/>
                    <a:pt x="1257" y="1"/>
                    <a:pt x="769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3883075" y="4975975"/>
              <a:ext cx="308675" cy="194850"/>
            </a:xfrm>
            <a:custGeom>
              <a:avLst/>
              <a:gdLst/>
              <a:ahLst/>
              <a:cxnLst/>
              <a:rect l="l" t="t" r="r" b="b"/>
              <a:pathLst>
                <a:path w="12347" h="7794" extrusionOk="0">
                  <a:moveTo>
                    <a:pt x="2473" y="0"/>
                  </a:moveTo>
                  <a:cubicBezTo>
                    <a:pt x="2001" y="0"/>
                    <a:pt x="1722" y="13"/>
                    <a:pt x="1722" y="13"/>
                  </a:cubicBezTo>
                  <a:cubicBezTo>
                    <a:pt x="497" y="1021"/>
                    <a:pt x="1" y="6310"/>
                    <a:pt x="1" y="6310"/>
                  </a:cubicBezTo>
                  <a:cubicBezTo>
                    <a:pt x="109" y="6372"/>
                    <a:pt x="1629" y="7132"/>
                    <a:pt x="2575" y="7427"/>
                  </a:cubicBezTo>
                  <a:cubicBezTo>
                    <a:pt x="3000" y="7550"/>
                    <a:pt x="3932" y="7793"/>
                    <a:pt x="4658" y="7793"/>
                  </a:cubicBezTo>
                  <a:cubicBezTo>
                    <a:pt x="5124" y="7793"/>
                    <a:pt x="5506" y="7693"/>
                    <a:pt x="5615" y="7396"/>
                  </a:cubicBezTo>
                  <a:cubicBezTo>
                    <a:pt x="5832" y="6884"/>
                    <a:pt x="4669" y="6434"/>
                    <a:pt x="3831" y="6077"/>
                  </a:cubicBezTo>
                  <a:cubicBezTo>
                    <a:pt x="3413" y="5907"/>
                    <a:pt x="2870" y="5441"/>
                    <a:pt x="3009" y="5178"/>
                  </a:cubicBezTo>
                  <a:cubicBezTo>
                    <a:pt x="3079" y="5030"/>
                    <a:pt x="3225" y="4970"/>
                    <a:pt x="3415" y="4970"/>
                  </a:cubicBezTo>
                  <a:cubicBezTo>
                    <a:pt x="3864" y="4970"/>
                    <a:pt x="4556" y="5303"/>
                    <a:pt x="5057" y="5597"/>
                  </a:cubicBezTo>
                  <a:cubicBezTo>
                    <a:pt x="6202" y="6264"/>
                    <a:pt x="7664" y="7360"/>
                    <a:pt x="8630" y="7360"/>
                  </a:cubicBezTo>
                  <a:cubicBezTo>
                    <a:pt x="8855" y="7360"/>
                    <a:pt x="9052" y="7300"/>
                    <a:pt x="9213" y="7163"/>
                  </a:cubicBezTo>
                  <a:cubicBezTo>
                    <a:pt x="9539" y="6899"/>
                    <a:pt x="9151" y="6419"/>
                    <a:pt x="8608" y="5922"/>
                  </a:cubicBezTo>
                  <a:lnTo>
                    <a:pt x="8608" y="5922"/>
                  </a:lnTo>
                  <a:cubicBezTo>
                    <a:pt x="9304" y="6374"/>
                    <a:pt x="10057" y="6758"/>
                    <a:pt x="10528" y="6758"/>
                  </a:cubicBezTo>
                  <a:cubicBezTo>
                    <a:pt x="10655" y="6758"/>
                    <a:pt x="10762" y="6730"/>
                    <a:pt x="10842" y="6667"/>
                  </a:cubicBezTo>
                  <a:cubicBezTo>
                    <a:pt x="11043" y="6512"/>
                    <a:pt x="11074" y="6279"/>
                    <a:pt x="10935" y="6031"/>
                  </a:cubicBezTo>
                  <a:lnTo>
                    <a:pt x="10935" y="6031"/>
                  </a:lnTo>
                  <a:cubicBezTo>
                    <a:pt x="11034" y="6066"/>
                    <a:pt x="11134" y="6086"/>
                    <a:pt x="11229" y="6086"/>
                  </a:cubicBezTo>
                  <a:cubicBezTo>
                    <a:pt x="11384" y="6086"/>
                    <a:pt x="11527" y="6032"/>
                    <a:pt x="11633" y="5907"/>
                  </a:cubicBezTo>
                  <a:cubicBezTo>
                    <a:pt x="11927" y="5597"/>
                    <a:pt x="11788" y="5147"/>
                    <a:pt x="11462" y="4682"/>
                  </a:cubicBezTo>
                  <a:cubicBezTo>
                    <a:pt x="11571" y="4666"/>
                    <a:pt x="11664" y="4604"/>
                    <a:pt x="11726" y="4511"/>
                  </a:cubicBezTo>
                  <a:cubicBezTo>
                    <a:pt x="12346" y="3565"/>
                    <a:pt x="9244" y="866"/>
                    <a:pt x="8174" y="618"/>
                  </a:cubicBezTo>
                  <a:cubicBezTo>
                    <a:pt x="5949" y="78"/>
                    <a:pt x="3631" y="0"/>
                    <a:pt x="2473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3998225" y="5061600"/>
              <a:ext cx="102400" cy="65150"/>
            </a:xfrm>
            <a:custGeom>
              <a:avLst/>
              <a:gdLst/>
              <a:ahLst/>
              <a:cxnLst/>
              <a:rect l="l" t="t" r="r" b="b"/>
              <a:pathLst>
                <a:path w="4096" h="2606" extrusionOk="0">
                  <a:moveTo>
                    <a:pt x="1" y="0"/>
                  </a:moveTo>
                  <a:lnTo>
                    <a:pt x="1" y="0"/>
                  </a:lnTo>
                  <a:cubicBezTo>
                    <a:pt x="761" y="155"/>
                    <a:pt x="1474" y="466"/>
                    <a:pt x="2095" y="946"/>
                  </a:cubicBezTo>
                  <a:cubicBezTo>
                    <a:pt x="2420" y="1210"/>
                    <a:pt x="3770" y="2311"/>
                    <a:pt x="4080" y="2606"/>
                  </a:cubicBezTo>
                  <a:lnTo>
                    <a:pt x="4095" y="2606"/>
                  </a:lnTo>
                  <a:lnTo>
                    <a:pt x="4095" y="2575"/>
                  </a:lnTo>
                  <a:cubicBezTo>
                    <a:pt x="3413" y="1954"/>
                    <a:pt x="2886" y="1334"/>
                    <a:pt x="2095" y="822"/>
                  </a:cubicBezTo>
                  <a:cubicBezTo>
                    <a:pt x="1459" y="388"/>
                    <a:pt x="761" y="12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4012975" y="5028250"/>
              <a:ext cx="143750" cy="97900"/>
            </a:xfrm>
            <a:custGeom>
              <a:avLst/>
              <a:gdLst/>
              <a:ahLst/>
              <a:cxnLst/>
              <a:rect l="l" t="t" r="r" b="b"/>
              <a:pathLst>
                <a:path w="5750" h="3916" extrusionOk="0">
                  <a:moveTo>
                    <a:pt x="0" y="0"/>
                  </a:moveTo>
                  <a:lnTo>
                    <a:pt x="0" y="0"/>
                  </a:lnTo>
                  <a:cubicBezTo>
                    <a:pt x="481" y="156"/>
                    <a:pt x="993" y="311"/>
                    <a:pt x="1474" y="497"/>
                  </a:cubicBezTo>
                  <a:cubicBezTo>
                    <a:pt x="2296" y="807"/>
                    <a:pt x="3056" y="1288"/>
                    <a:pt x="3707" y="1893"/>
                  </a:cubicBezTo>
                  <a:cubicBezTo>
                    <a:pt x="4374" y="2528"/>
                    <a:pt x="5056" y="3211"/>
                    <a:pt x="5708" y="3909"/>
                  </a:cubicBezTo>
                  <a:cubicBezTo>
                    <a:pt x="5717" y="3913"/>
                    <a:pt x="5725" y="3915"/>
                    <a:pt x="5731" y="3915"/>
                  </a:cubicBezTo>
                  <a:cubicBezTo>
                    <a:pt x="5745" y="3915"/>
                    <a:pt x="5750" y="3904"/>
                    <a:pt x="5739" y="3893"/>
                  </a:cubicBezTo>
                  <a:cubicBezTo>
                    <a:pt x="5367" y="3475"/>
                    <a:pt x="4979" y="3056"/>
                    <a:pt x="4591" y="2653"/>
                  </a:cubicBezTo>
                  <a:cubicBezTo>
                    <a:pt x="3940" y="1970"/>
                    <a:pt x="3273" y="1272"/>
                    <a:pt x="2435" y="853"/>
                  </a:cubicBezTo>
                  <a:cubicBezTo>
                    <a:pt x="1660" y="435"/>
                    <a:pt x="822" y="233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4035075" y="4999175"/>
              <a:ext cx="135625" cy="94775"/>
            </a:xfrm>
            <a:custGeom>
              <a:avLst/>
              <a:gdLst/>
              <a:ahLst/>
              <a:cxnLst/>
              <a:rect l="l" t="t" r="r" b="b"/>
              <a:pathLst>
                <a:path w="5425" h="3791" extrusionOk="0">
                  <a:moveTo>
                    <a:pt x="0" y="0"/>
                  </a:moveTo>
                  <a:cubicBezTo>
                    <a:pt x="528" y="109"/>
                    <a:pt x="1055" y="264"/>
                    <a:pt x="1567" y="465"/>
                  </a:cubicBezTo>
                  <a:cubicBezTo>
                    <a:pt x="2079" y="698"/>
                    <a:pt x="2544" y="993"/>
                    <a:pt x="2947" y="1350"/>
                  </a:cubicBezTo>
                  <a:cubicBezTo>
                    <a:pt x="3800" y="2110"/>
                    <a:pt x="4638" y="2932"/>
                    <a:pt x="5398" y="3785"/>
                  </a:cubicBezTo>
                  <a:cubicBezTo>
                    <a:pt x="5398" y="3789"/>
                    <a:pt x="5400" y="3791"/>
                    <a:pt x="5403" y="3791"/>
                  </a:cubicBezTo>
                  <a:cubicBezTo>
                    <a:pt x="5411" y="3791"/>
                    <a:pt x="5425" y="3776"/>
                    <a:pt x="5413" y="3754"/>
                  </a:cubicBezTo>
                  <a:cubicBezTo>
                    <a:pt x="5087" y="3350"/>
                    <a:pt x="4731" y="2963"/>
                    <a:pt x="4390" y="2590"/>
                  </a:cubicBezTo>
                  <a:cubicBezTo>
                    <a:pt x="4048" y="2265"/>
                    <a:pt x="3164" y="1287"/>
                    <a:pt x="2218" y="729"/>
                  </a:cubicBezTo>
                  <a:cubicBezTo>
                    <a:pt x="1520" y="310"/>
                    <a:pt x="807" y="155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3575050" y="4755175"/>
              <a:ext cx="339075" cy="393300"/>
            </a:xfrm>
            <a:custGeom>
              <a:avLst/>
              <a:gdLst/>
              <a:ahLst/>
              <a:cxnLst/>
              <a:rect l="l" t="t" r="r" b="b"/>
              <a:pathLst>
                <a:path w="13563" h="15732" extrusionOk="0">
                  <a:moveTo>
                    <a:pt x="886" y="1"/>
                  </a:moveTo>
                  <a:cubicBezTo>
                    <a:pt x="309" y="1"/>
                    <a:pt x="1" y="719"/>
                    <a:pt x="333" y="2362"/>
                  </a:cubicBezTo>
                  <a:cubicBezTo>
                    <a:pt x="938" y="5371"/>
                    <a:pt x="3016" y="11575"/>
                    <a:pt x="4117" y="12785"/>
                  </a:cubicBezTo>
                  <a:cubicBezTo>
                    <a:pt x="5218" y="13979"/>
                    <a:pt x="11313" y="15731"/>
                    <a:pt x="11313" y="15731"/>
                  </a:cubicBezTo>
                  <a:lnTo>
                    <a:pt x="13562" y="8597"/>
                  </a:lnTo>
                  <a:cubicBezTo>
                    <a:pt x="13562" y="8597"/>
                    <a:pt x="7901" y="8039"/>
                    <a:pt x="7700" y="7930"/>
                  </a:cubicBezTo>
                  <a:cubicBezTo>
                    <a:pt x="7514" y="7822"/>
                    <a:pt x="4039" y="3246"/>
                    <a:pt x="2644" y="1338"/>
                  </a:cubicBezTo>
                  <a:cubicBezTo>
                    <a:pt x="2014" y="485"/>
                    <a:pt x="1359" y="1"/>
                    <a:pt x="8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3820650" y="4968775"/>
              <a:ext cx="52375" cy="162625"/>
            </a:xfrm>
            <a:custGeom>
              <a:avLst/>
              <a:gdLst/>
              <a:ahLst/>
              <a:cxnLst/>
              <a:rect l="l" t="t" r="r" b="b"/>
              <a:pathLst>
                <a:path w="2095" h="6505" extrusionOk="0">
                  <a:moveTo>
                    <a:pt x="2063" y="0"/>
                  </a:moveTo>
                  <a:cubicBezTo>
                    <a:pt x="2057" y="0"/>
                    <a:pt x="2052" y="2"/>
                    <a:pt x="2048" y="6"/>
                  </a:cubicBezTo>
                  <a:cubicBezTo>
                    <a:pt x="1738" y="844"/>
                    <a:pt x="1427" y="1681"/>
                    <a:pt x="1179" y="2535"/>
                  </a:cubicBezTo>
                  <a:cubicBezTo>
                    <a:pt x="931" y="3388"/>
                    <a:pt x="636" y="4225"/>
                    <a:pt x="388" y="5047"/>
                  </a:cubicBezTo>
                  <a:cubicBezTo>
                    <a:pt x="233" y="5543"/>
                    <a:pt x="109" y="6024"/>
                    <a:pt x="1" y="6505"/>
                  </a:cubicBezTo>
                  <a:lnTo>
                    <a:pt x="16" y="6505"/>
                  </a:lnTo>
                  <a:cubicBezTo>
                    <a:pt x="342" y="5698"/>
                    <a:pt x="605" y="4861"/>
                    <a:pt x="885" y="4008"/>
                  </a:cubicBezTo>
                  <a:cubicBezTo>
                    <a:pt x="1164" y="3170"/>
                    <a:pt x="1427" y="2317"/>
                    <a:pt x="1676" y="1480"/>
                  </a:cubicBezTo>
                  <a:lnTo>
                    <a:pt x="2094" y="37"/>
                  </a:lnTo>
                  <a:cubicBezTo>
                    <a:pt x="2094" y="15"/>
                    <a:pt x="2078" y="0"/>
                    <a:pt x="20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3578700" y="4755675"/>
              <a:ext cx="202050" cy="367975"/>
            </a:xfrm>
            <a:custGeom>
              <a:avLst/>
              <a:gdLst/>
              <a:ahLst/>
              <a:cxnLst/>
              <a:rect l="l" t="t" r="r" b="b"/>
              <a:pathLst>
                <a:path w="8082" h="14719" extrusionOk="0">
                  <a:moveTo>
                    <a:pt x="761" y="0"/>
                  </a:moveTo>
                  <a:cubicBezTo>
                    <a:pt x="295" y="0"/>
                    <a:pt x="1" y="450"/>
                    <a:pt x="63" y="1443"/>
                  </a:cubicBezTo>
                  <a:cubicBezTo>
                    <a:pt x="78" y="1753"/>
                    <a:pt x="109" y="2016"/>
                    <a:pt x="156" y="2249"/>
                  </a:cubicBezTo>
                  <a:cubicBezTo>
                    <a:pt x="156" y="2296"/>
                    <a:pt x="171" y="2327"/>
                    <a:pt x="171" y="2373"/>
                  </a:cubicBezTo>
                  <a:cubicBezTo>
                    <a:pt x="792" y="5382"/>
                    <a:pt x="2854" y="11586"/>
                    <a:pt x="3955" y="12780"/>
                  </a:cubicBezTo>
                  <a:lnTo>
                    <a:pt x="4018" y="12842"/>
                  </a:lnTo>
                  <a:lnTo>
                    <a:pt x="4064" y="12904"/>
                  </a:lnTo>
                  <a:cubicBezTo>
                    <a:pt x="4297" y="13075"/>
                    <a:pt x="4560" y="13245"/>
                    <a:pt x="4824" y="13385"/>
                  </a:cubicBezTo>
                  <a:lnTo>
                    <a:pt x="4948" y="13447"/>
                  </a:lnTo>
                  <a:cubicBezTo>
                    <a:pt x="5150" y="13556"/>
                    <a:pt x="5413" y="13680"/>
                    <a:pt x="5677" y="13788"/>
                  </a:cubicBezTo>
                  <a:lnTo>
                    <a:pt x="5817" y="13850"/>
                  </a:lnTo>
                  <a:cubicBezTo>
                    <a:pt x="6437" y="14114"/>
                    <a:pt x="7135" y="14393"/>
                    <a:pt x="7817" y="14626"/>
                  </a:cubicBezTo>
                  <a:lnTo>
                    <a:pt x="8081" y="14719"/>
                  </a:lnTo>
                  <a:cubicBezTo>
                    <a:pt x="6887" y="12377"/>
                    <a:pt x="2699" y="3831"/>
                    <a:pt x="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3334425" y="4739625"/>
              <a:ext cx="389325" cy="450325"/>
            </a:xfrm>
            <a:custGeom>
              <a:avLst/>
              <a:gdLst/>
              <a:ahLst/>
              <a:cxnLst/>
              <a:rect l="l" t="t" r="r" b="b"/>
              <a:pathLst>
                <a:path w="15573" h="18013" extrusionOk="0">
                  <a:moveTo>
                    <a:pt x="9150" y="1"/>
                  </a:moveTo>
                  <a:cubicBezTo>
                    <a:pt x="8627" y="1"/>
                    <a:pt x="8111" y="121"/>
                    <a:pt x="7709" y="410"/>
                  </a:cubicBezTo>
                  <a:cubicBezTo>
                    <a:pt x="2513" y="4209"/>
                    <a:pt x="1" y="17703"/>
                    <a:pt x="171" y="18013"/>
                  </a:cubicBezTo>
                  <a:lnTo>
                    <a:pt x="15572" y="18013"/>
                  </a:lnTo>
                  <a:cubicBezTo>
                    <a:pt x="15572" y="18013"/>
                    <a:pt x="14347" y="5047"/>
                    <a:pt x="11478" y="937"/>
                  </a:cubicBezTo>
                  <a:cubicBezTo>
                    <a:pt x="11115" y="413"/>
                    <a:pt x="10118" y="1"/>
                    <a:pt x="91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3660900" y="4852225"/>
              <a:ext cx="49275" cy="231000"/>
            </a:xfrm>
            <a:custGeom>
              <a:avLst/>
              <a:gdLst/>
              <a:ahLst/>
              <a:cxnLst/>
              <a:rect l="l" t="t" r="r" b="b"/>
              <a:pathLst>
                <a:path w="1971" h="9240" extrusionOk="0">
                  <a:moveTo>
                    <a:pt x="1" y="0"/>
                  </a:moveTo>
                  <a:lnTo>
                    <a:pt x="419" y="2032"/>
                  </a:lnTo>
                  <a:lnTo>
                    <a:pt x="1164" y="5646"/>
                  </a:lnTo>
                  <a:cubicBezTo>
                    <a:pt x="1303" y="6219"/>
                    <a:pt x="1427" y="6824"/>
                    <a:pt x="1552" y="7429"/>
                  </a:cubicBezTo>
                  <a:cubicBezTo>
                    <a:pt x="1691" y="8034"/>
                    <a:pt x="1831" y="8623"/>
                    <a:pt x="1939" y="9228"/>
                  </a:cubicBezTo>
                  <a:cubicBezTo>
                    <a:pt x="1939" y="9236"/>
                    <a:pt x="1947" y="9240"/>
                    <a:pt x="1955" y="9240"/>
                  </a:cubicBezTo>
                  <a:cubicBezTo>
                    <a:pt x="1963" y="9240"/>
                    <a:pt x="1970" y="9236"/>
                    <a:pt x="1970" y="9228"/>
                  </a:cubicBezTo>
                  <a:cubicBezTo>
                    <a:pt x="1846" y="8546"/>
                    <a:pt x="1769" y="7848"/>
                    <a:pt x="1660" y="7181"/>
                  </a:cubicBezTo>
                  <a:cubicBezTo>
                    <a:pt x="1458" y="5971"/>
                    <a:pt x="1226" y="4777"/>
                    <a:pt x="962" y="3567"/>
                  </a:cubicBezTo>
                  <a:cubicBezTo>
                    <a:pt x="823" y="2947"/>
                    <a:pt x="667" y="2327"/>
                    <a:pt x="512" y="1706"/>
                  </a:cubicBezTo>
                  <a:cubicBezTo>
                    <a:pt x="497" y="1442"/>
                    <a:pt x="466" y="1148"/>
                    <a:pt x="419" y="869"/>
                  </a:cubicBezTo>
                  <a:cubicBezTo>
                    <a:pt x="419" y="861"/>
                    <a:pt x="412" y="857"/>
                    <a:pt x="404" y="857"/>
                  </a:cubicBezTo>
                  <a:cubicBezTo>
                    <a:pt x="396" y="857"/>
                    <a:pt x="388" y="861"/>
                    <a:pt x="388" y="869"/>
                  </a:cubicBezTo>
                  <a:cubicBezTo>
                    <a:pt x="435" y="1101"/>
                    <a:pt x="450" y="1318"/>
                    <a:pt x="466" y="1551"/>
                  </a:cubicBezTo>
                  <a:cubicBezTo>
                    <a:pt x="342" y="1055"/>
                    <a:pt x="202" y="527"/>
                    <a:pt x="63" y="16"/>
                  </a:cubicBezTo>
                  <a:cubicBezTo>
                    <a:pt x="47" y="8"/>
                    <a:pt x="39" y="8"/>
                    <a:pt x="32" y="8"/>
                  </a:cubicBezTo>
                  <a:cubicBezTo>
                    <a:pt x="24" y="8"/>
                    <a:pt x="16" y="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3273950" y="4755325"/>
              <a:ext cx="458700" cy="406875"/>
            </a:xfrm>
            <a:custGeom>
              <a:avLst/>
              <a:gdLst/>
              <a:ahLst/>
              <a:cxnLst/>
              <a:rect l="l" t="t" r="r" b="b"/>
              <a:pathLst>
                <a:path w="18348" h="16275" extrusionOk="0">
                  <a:moveTo>
                    <a:pt x="10168" y="1"/>
                  </a:moveTo>
                  <a:cubicBezTo>
                    <a:pt x="9646" y="1"/>
                    <a:pt x="8904" y="574"/>
                    <a:pt x="8391" y="1131"/>
                  </a:cubicBezTo>
                  <a:cubicBezTo>
                    <a:pt x="5909" y="3783"/>
                    <a:pt x="0" y="13787"/>
                    <a:pt x="1908" y="15617"/>
                  </a:cubicBezTo>
                  <a:cubicBezTo>
                    <a:pt x="2395" y="16084"/>
                    <a:pt x="3441" y="16274"/>
                    <a:pt x="4780" y="16274"/>
                  </a:cubicBezTo>
                  <a:cubicBezTo>
                    <a:pt x="8730" y="16274"/>
                    <a:pt x="15229" y="14623"/>
                    <a:pt x="17464" y="13570"/>
                  </a:cubicBezTo>
                  <a:cubicBezTo>
                    <a:pt x="18348" y="13135"/>
                    <a:pt x="14982" y="7598"/>
                    <a:pt x="13928" y="7474"/>
                  </a:cubicBezTo>
                  <a:cubicBezTo>
                    <a:pt x="13905" y="7471"/>
                    <a:pt x="13880" y="7470"/>
                    <a:pt x="13853" y="7470"/>
                  </a:cubicBezTo>
                  <a:cubicBezTo>
                    <a:pt x="12891" y="7470"/>
                    <a:pt x="9107" y="9170"/>
                    <a:pt x="8549" y="9170"/>
                  </a:cubicBezTo>
                  <a:cubicBezTo>
                    <a:pt x="8514" y="9170"/>
                    <a:pt x="8492" y="9164"/>
                    <a:pt x="8484" y="9149"/>
                  </a:cubicBezTo>
                  <a:cubicBezTo>
                    <a:pt x="8329" y="8855"/>
                    <a:pt x="9352" y="6993"/>
                    <a:pt x="10422" y="3147"/>
                  </a:cubicBezTo>
                  <a:cubicBezTo>
                    <a:pt x="11077" y="754"/>
                    <a:pt x="10767" y="1"/>
                    <a:pt x="10168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3732250" y="4855225"/>
              <a:ext cx="157925" cy="109450"/>
            </a:xfrm>
            <a:custGeom>
              <a:avLst/>
              <a:gdLst/>
              <a:ahLst/>
              <a:cxnLst/>
              <a:rect l="l" t="t" r="r" b="b"/>
              <a:pathLst>
                <a:path w="6317" h="4378" extrusionOk="0">
                  <a:moveTo>
                    <a:pt x="5539" y="0"/>
                  </a:moveTo>
                  <a:cubicBezTo>
                    <a:pt x="5244" y="0"/>
                    <a:pt x="4863" y="138"/>
                    <a:pt x="4467" y="423"/>
                  </a:cubicBezTo>
                  <a:cubicBezTo>
                    <a:pt x="2761" y="1648"/>
                    <a:pt x="2156" y="1400"/>
                    <a:pt x="0" y="1679"/>
                  </a:cubicBezTo>
                  <a:lnTo>
                    <a:pt x="1148" y="4378"/>
                  </a:lnTo>
                  <a:cubicBezTo>
                    <a:pt x="2172" y="4316"/>
                    <a:pt x="4886" y="3354"/>
                    <a:pt x="5909" y="1260"/>
                  </a:cubicBezTo>
                  <a:cubicBezTo>
                    <a:pt x="6316" y="437"/>
                    <a:pt x="6063" y="0"/>
                    <a:pt x="5539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3588775" y="4895400"/>
              <a:ext cx="356575" cy="199400"/>
            </a:xfrm>
            <a:custGeom>
              <a:avLst/>
              <a:gdLst/>
              <a:ahLst/>
              <a:cxnLst/>
              <a:rect l="l" t="t" r="r" b="b"/>
              <a:pathLst>
                <a:path w="14263" h="7976" extrusionOk="0">
                  <a:moveTo>
                    <a:pt x="6776" y="1"/>
                  </a:moveTo>
                  <a:cubicBezTo>
                    <a:pt x="5927" y="1"/>
                    <a:pt x="5210" y="132"/>
                    <a:pt x="4700" y="258"/>
                  </a:cubicBezTo>
                  <a:cubicBezTo>
                    <a:pt x="2420" y="801"/>
                    <a:pt x="1" y="2150"/>
                    <a:pt x="1" y="2150"/>
                  </a:cubicBezTo>
                  <a:lnTo>
                    <a:pt x="4328" y="7951"/>
                  </a:lnTo>
                  <a:cubicBezTo>
                    <a:pt x="4505" y="7968"/>
                    <a:pt x="4673" y="7975"/>
                    <a:pt x="4832" y="7975"/>
                  </a:cubicBezTo>
                  <a:cubicBezTo>
                    <a:pt x="6135" y="7975"/>
                    <a:pt x="6825" y="7470"/>
                    <a:pt x="6825" y="7470"/>
                  </a:cubicBezTo>
                  <a:cubicBezTo>
                    <a:pt x="6949" y="7594"/>
                    <a:pt x="7073" y="7734"/>
                    <a:pt x="7213" y="7873"/>
                  </a:cubicBezTo>
                  <a:cubicBezTo>
                    <a:pt x="8128" y="7284"/>
                    <a:pt x="9198" y="6354"/>
                    <a:pt x="9586" y="6028"/>
                  </a:cubicBezTo>
                  <a:cubicBezTo>
                    <a:pt x="10439" y="5252"/>
                    <a:pt x="9989" y="2973"/>
                    <a:pt x="9989" y="2972"/>
                  </a:cubicBezTo>
                  <a:lnTo>
                    <a:pt x="9989" y="2972"/>
                  </a:lnTo>
                  <a:cubicBezTo>
                    <a:pt x="10795" y="3174"/>
                    <a:pt x="11400" y="3950"/>
                    <a:pt x="12688" y="4570"/>
                  </a:cubicBezTo>
                  <a:cubicBezTo>
                    <a:pt x="13035" y="4741"/>
                    <a:pt x="13294" y="4813"/>
                    <a:pt x="13481" y="4813"/>
                  </a:cubicBezTo>
                  <a:cubicBezTo>
                    <a:pt x="14262" y="4813"/>
                    <a:pt x="13773" y="3546"/>
                    <a:pt x="13122" y="2895"/>
                  </a:cubicBezTo>
                  <a:cubicBezTo>
                    <a:pt x="10863" y="563"/>
                    <a:pt x="8534" y="1"/>
                    <a:pt x="6776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3730300" y="4898750"/>
              <a:ext cx="176075" cy="235000"/>
            </a:xfrm>
            <a:custGeom>
              <a:avLst/>
              <a:gdLst/>
              <a:ahLst/>
              <a:cxnLst/>
              <a:rect l="l" t="t" r="r" b="b"/>
              <a:pathLst>
                <a:path w="7043" h="9400" extrusionOk="0">
                  <a:moveTo>
                    <a:pt x="606" y="0"/>
                  </a:moveTo>
                  <a:cubicBezTo>
                    <a:pt x="606" y="0"/>
                    <a:pt x="1" y="7212"/>
                    <a:pt x="249" y="7352"/>
                  </a:cubicBezTo>
                  <a:cubicBezTo>
                    <a:pt x="1312" y="7797"/>
                    <a:pt x="1630" y="9400"/>
                    <a:pt x="2361" y="9400"/>
                  </a:cubicBezTo>
                  <a:cubicBezTo>
                    <a:pt x="2419" y="9400"/>
                    <a:pt x="2480" y="9390"/>
                    <a:pt x="2544" y="9368"/>
                  </a:cubicBezTo>
                  <a:cubicBezTo>
                    <a:pt x="3273" y="9104"/>
                    <a:pt x="3087" y="8267"/>
                    <a:pt x="3087" y="8267"/>
                  </a:cubicBezTo>
                  <a:lnTo>
                    <a:pt x="3087" y="8267"/>
                  </a:lnTo>
                  <a:cubicBezTo>
                    <a:pt x="3087" y="8267"/>
                    <a:pt x="3480" y="8791"/>
                    <a:pt x="3982" y="8791"/>
                  </a:cubicBezTo>
                  <a:cubicBezTo>
                    <a:pt x="4103" y="8791"/>
                    <a:pt x="4230" y="8761"/>
                    <a:pt x="4359" y="8686"/>
                  </a:cubicBezTo>
                  <a:cubicBezTo>
                    <a:pt x="5119" y="8267"/>
                    <a:pt x="4576" y="6949"/>
                    <a:pt x="4576" y="6949"/>
                  </a:cubicBezTo>
                  <a:lnTo>
                    <a:pt x="4576" y="6949"/>
                  </a:lnTo>
                  <a:cubicBezTo>
                    <a:pt x="4576" y="6949"/>
                    <a:pt x="5041" y="7511"/>
                    <a:pt x="5577" y="7511"/>
                  </a:cubicBezTo>
                  <a:cubicBezTo>
                    <a:pt x="5747" y="7511"/>
                    <a:pt x="5924" y="7455"/>
                    <a:pt x="6096" y="7305"/>
                  </a:cubicBezTo>
                  <a:cubicBezTo>
                    <a:pt x="7042" y="6452"/>
                    <a:pt x="5134" y="3691"/>
                    <a:pt x="3971" y="2404"/>
                  </a:cubicBezTo>
                  <a:cubicBezTo>
                    <a:pt x="2932" y="1241"/>
                    <a:pt x="1366" y="388"/>
                    <a:pt x="606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3790800" y="4983650"/>
              <a:ext cx="53925" cy="88375"/>
            </a:xfrm>
            <a:custGeom>
              <a:avLst/>
              <a:gdLst/>
              <a:ahLst/>
              <a:cxnLst/>
              <a:rect l="l" t="t" r="r" b="b"/>
              <a:pathLst>
                <a:path w="2157" h="3535" extrusionOk="0">
                  <a:moveTo>
                    <a:pt x="0" y="1"/>
                  </a:moveTo>
                  <a:cubicBezTo>
                    <a:pt x="838" y="1086"/>
                    <a:pt x="1551" y="2265"/>
                    <a:pt x="2141" y="3521"/>
                  </a:cubicBezTo>
                  <a:cubicBezTo>
                    <a:pt x="2141" y="3531"/>
                    <a:pt x="2142" y="3534"/>
                    <a:pt x="2144" y="3534"/>
                  </a:cubicBezTo>
                  <a:cubicBezTo>
                    <a:pt x="2148" y="3534"/>
                    <a:pt x="2156" y="3512"/>
                    <a:pt x="2156" y="3490"/>
                  </a:cubicBezTo>
                  <a:cubicBezTo>
                    <a:pt x="1830" y="1955"/>
                    <a:pt x="636" y="48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3759125" y="5013950"/>
              <a:ext cx="48750" cy="91400"/>
            </a:xfrm>
            <a:custGeom>
              <a:avLst/>
              <a:gdLst/>
              <a:ahLst/>
              <a:cxnLst/>
              <a:rect l="l" t="t" r="r" b="b"/>
              <a:pathLst>
                <a:path w="1950" h="3656" extrusionOk="0">
                  <a:moveTo>
                    <a:pt x="8" y="0"/>
                  </a:moveTo>
                  <a:cubicBezTo>
                    <a:pt x="4" y="0"/>
                    <a:pt x="1" y="14"/>
                    <a:pt x="11" y="14"/>
                  </a:cubicBezTo>
                  <a:cubicBezTo>
                    <a:pt x="11" y="4"/>
                    <a:pt x="9" y="0"/>
                    <a:pt x="8" y="0"/>
                  </a:cubicBezTo>
                  <a:close/>
                  <a:moveTo>
                    <a:pt x="11" y="14"/>
                  </a:moveTo>
                  <a:lnTo>
                    <a:pt x="11" y="14"/>
                  </a:lnTo>
                  <a:cubicBezTo>
                    <a:pt x="771" y="1146"/>
                    <a:pt x="1422" y="2356"/>
                    <a:pt x="1903" y="3628"/>
                  </a:cubicBezTo>
                  <a:cubicBezTo>
                    <a:pt x="1916" y="3647"/>
                    <a:pt x="1926" y="3656"/>
                    <a:pt x="1934" y="3656"/>
                  </a:cubicBezTo>
                  <a:cubicBezTo>
                    <a:pt x="1944" y="3656"/>
                    <a:pt x="1950" y="3639"/>
                    <a:pt x="1950" y="3612"/>
                  </a:cubicBezTo>
                  <a:cubicBezTo>
                    <a:pt x="1686" y="2061"/>
                    <a:pt x="538" y="479"/>
                    <a:pt x="11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3838475" y="4968925"/>
              <a:ext cx="99675" cy="48975"/>
            </a:xfrm>
            <a:custGeom>
              <a:avLst/>
              <a:gdLst/>
              <a:ahLst/>
              <a:cxnLst/>
              <a:rect l="l" t="t" r="r" b="b"/>
              <a:pathLst>
                <a:path w="3987" h="1959" extrusionOk="0">
                  <a:moveTo>
                    <a:pt x="16" y="0"/>
                  </a:moveTo>
                  <a:cubicBezTo>
                    <a:pt x="1" y="0"/>
                    <a:pt x="1" y="31"/>
                    <a:pt x="1" y="47"/>
                  </a:cubicBezTo>
                  <a:cubicBezTo>
                    <a:pt x="342" y="218"/>
                    <a:pt x="683" y="419"/>
                    <a:pt x="1009" y="621"/>
                  </a:cubicBezTo>
                  <a:lnTo>
                    <a:pt x="2002" y="1319"/>
                  </a:lnTo>
                  <a:cubicBezTo>
                    <a:pt x="2172" y="1427"/>
                    <a:pt x="2327" y="1536"/>
                    <a:pt x="2498" y="1629"/>
                  </a:cubicBezTo>
                  <a:cubicBezTo>
                    <a:pt x="2669" y="1753"/>
                    <a:pt x="2870" y="1831"/>
                    <a:pt x="3056" y="1908"/>
                  </a:cubicBezTo>
                  <a:cubicBezTo>
                    <a:pt x="3158" y="1940"/>
                    <a:pt x="3270" y="1959"/>
                    <a:pt x="3380" y="1959"/>
                  </a:cubicBezTo>
                  <a:cubicBezTo>
                    <a:pt x="3641" y="1959"/>
                    <a:pt x="3890" y="1855"/>
                    <a:pt x="3956" y="1582"/>
                  </a:cubicBezTo>
                  <a:cubicBezTo>
                    <a:pt x="3987" y="1396"/>
                    <a:pt x="3971" y="1210"/>
                    <a:pt x="3894" y="1040"/>
                  </a:cubicBezTo>
                  <a:cubicBezTo>
                    <a:pt x="3785" y="776"/>
                    <a:pt x="3646" y="528"/>
                    <a:pt x="3475" y="311"/>
                  </a:cubicBezTo>
                  <a:cubicBezTo>
                    <a:pt x="3444" y="311"/>
                    <a:pt x="3444" y="342"/>
                    <a:pt x="3444" y="342"/>
                  </a:cubicBezTo>
                  <a:cubicBezTo>
                    <a:pt x="3630" y="574"/>
                    <a:pt x="3754" y="838"/>
                    <a:pt x="3832" y="1133"/>
                  </a:cubicBezTo>
                  <a:cubicBezTo>
                    <a:pt x="3878" y="1319"/>
                    <a:pt x="3878" y="1582"/>
                    <a:pt x="3708" y="1707"/>
                  </a:cubicBezTo>
                  <a:cubicBezTo>
                    <a:pt x="3618" y="1777"/>
                    <a:pt x="3516" y="1805"/>
                    <a:pt x="3409" y="1805"/>
                  </a:cubicBezTo>
                  <a:cubicBezTo>
                    <a:pt x="3163" y="1805"/>
                    <a:pt x="2894" y="1659"/>
                    <a:pt x="2700" y="1551"/>
                  </a:cubicBezTo>
                  <a:cubicBezTo>
                    <a:pt x="2389" y="1381"/>
                    <a:pt x="2079" y="1195"/>
                    <a:pt x="1785" y="978"/>
                  </a:cubicBezTo>
                  <a:cubicBezTo>
                    <a:pt x="1180" y="574"/>
                    <a:pt x="714" y="218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3838475" y="4968925"/>
              <a:ext cx="52375" cy="119350"/>
            </a:xfrm>
            <a:custGeom>
              <a:avLst/>
              <a:gdLst/>
              <a:ahLst/>
              <a:cxnLst/>
              <a:rect l="l" t="t" r="r" b="b"/>
              <a:pathLst>
                <a:path w="2095" h="4774" extrusionOk="0">
                  <a:moveTo>
                    <a:pt x="1" y="0"/>
                  </a:moveTo>
                  <a:lnTo>
                    <a:pt x="1" y="31"/>
                  </a:lnTo>
                  <a:cubicBezTo>
                    <a:pt x="327" y="419"/>
                    <a:pt x="1319" y="2079"/>
                    <a:pt x="1490" y="2482"/>
                  </a:cubicBezTo>
                  <a:cubicBezTo>
                    <a:pt x="1692" y="2901"/>
                    <a:pt x="1862" y="3320"/>
                    <a:pt x="1909" y="3769"/>
                  </a:cubicBezTo>
                  <a:cubicBezTo>
                    <a:pt x="1955" y="3986"/>
                    <a:pt x="1909" y="4188"/>
                    <a:pt x="1800" y="4374"/>
                  </a:cubicBezTo>
                  <a:cubicBezTo>
                    <a:pt x="1707" y="4498"/>
                    <a:pt x="1521" y="4607"/>
                    <a:pt x="1350" y="4622"/>
                  </a:cubicBezTo>
                  <a:cubicBezTo>
                    <a:pt x="1314" y="4628"/>
                    <a:pt x="1277" y="4631"/>
                    <a:pt x="1239" y="4631"/>
                  </a:cubicBezTo>
                  <a:cubicBezTo>
                    <a:pt x="869" y="4631"/>
                    <a:pt x="490" y="4363"/>
                    <a:pt x="265" y="4095"/>
                  </a:cubicBezTo>
                  <a:cubicBezTo>
                    <a:pt x="249" y="4095"/>
                    <a:pt x="249" y="4095"/>
                    <a:pt x="249" y="4110"/>
                  </a:cubicBezTo>
                  <a:cubicBezTo>
                    <a:pt x="404" y="4343"/>
                    <a:pt x="590" y="4529"/>
                    <a:pt x="807" y="4653"/>
                  </a:cubicBezTo>
                  <a:cubicBezTo>
                    <a:pt x="960" y="4736"/>
                    <a:pt x="1113" y="4773"/>
                    <a:pt x="1272" y="4773"/>
                  </a:cubicBezTo>
                  <a:cubicBezTo>
                    <a:pt x="1323" y="4773"/>
                    <a:pt x="1375" y="4769"/>
                    <a:pt x="1428" y="4762"/>
                  </a:cubicBezTo>
                  <a:cubicBezTo>
                    <a:pt x="1598" y="4715"/>
                    <a:pt x="2095" y="4576"/>
                    <a:pt x="2095" y="3847"/>
                  </a:cubicBezTo>
                  <a:cubicBezTo>
                    <a:pt x="2095" y="3335"/>
                    <a:pt x="1862" y="2792"/>
                    <a:pt x="1645" y="2358"/>
                  </a:cubicBezTo>
                  <a:cubicBezTo>
                    <a:pt x="1443" y="1908"/>
                    <a:pt x="559" y="528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3284025" y="4754025"/>
              <a:ext cx="390075" cy="413325"/>
            </a:xfrm>
            <a:custGeom>
              <a:avLst/>
              <a:gdLst/>
              <a:ahLst/>
              <a:cxnLst/>
              <a:rect l="l" t="t" r="r" b="b"/>
              <a:pathLst>
                <a:path w="15603" h="16533" extrusionOk="0">
                  <a:moveTo>
                    <a:pt x="9735" y="1"/>
                  </a:moveTo>
                  <a:cubicBezTo>
                    <a:pt x="9239" y="1"/>
                    <a:pt x="8487" y="506"/>
                    <a:pt x="7507" y="1617"/>
                  </a:cubicBezTo>
                  <a:cubicBezTo>
                    <a:pt x="5180" y="4254"/>
                    <a:pt x="0" y="13342"/>
                    <a:pt x="1132" y="15653"/>
                  </a:cubicBezTo>
                  <a:cubicBezTo>
                    <a:pt x="1453" y="16299"/>
                    <a:pt x="2726" y="16532"/>
                    <a:pt x="4392" y="16532"/>
                  </a:cubicBezTo>
                  <a:cubicBezTo>
                    <a:pt x="8688" y="16532"/>
                    <a:pt x="15603" y="14986"/>
                    <a:pt x="15603" y="14986"/>
                  </a:cubicBezTo>
                  <a:lnTo>
                    <a:pt x="12191" y="7805"/>
                  </a:lnTo>
                  <a:lnTo>
                    <a:pt x="8112" y="9263"/>
                  </a:lnTo>
                  <a:cubicBezTo>
                    <a:pt x="8112" y="9263"/>
                    <a:pt x="9632" y="5448"/>
                    <a:pt x="10252" y="2594"/>
                  </a:cubicBezTo>
                  <a:cubicBezTo>
                    <a:pt x="10611" y="952"/>
                    <a:pt x="10414" y="1"/>
                    <a:pt x="9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3385225" y="4974350"/>
              <a:ext cx="131450" cy="59350"/>
            </a:xfrm>
            <a:custGeom>
              <a:avLst/>
              <a:gdLst/>
              <a:ahLst/>
              <a:cxnLst/>
              <a:rect l="l" t="t" r="r" b="b"/>
              <a:pathLst>
                <a:path w="5258" h="2374" extrusionOk="0">
                  <a:moveTo>
                    <a:pt x="5242" y="1"/>
                  </a:moveTo>
                  <a:cubicBezTo>
                    <a:pt x="4824" y="125"/>
                    <a:pt x="4420" y="233"/>
                    <a:pt x="4017" y="373"/>
                  </a:cubicBezTo>
                  <a:cubicBezTo>
                    <a:pt x="3304" y="605"/>
                    <a:pt x="2606" y="869"/>
                    <a:pt x="1939" y="1210"/>
                  </a:cubicBezTo>
                  <a:cubicBezTo>
                    <a:pt x="1257" y="1536"/>
                    <a:pt x="621" y="1924"/>
                    <a:pt x="0" y="2343"/>
                  </a:cubicBezTo>
                  <a:lnTo>
                    <a:pt x="0" y="2374"/>
                  </a:lnTo>
                  <a:cubicBezTo>
                    <a:pt x="388" y="2172"/>
                    <a:pt x="760" y="1986"/>
                    <a:pt x="1132" y="1784"/>
                  </a:cubicBezTo>
                  <a:cubicBezTo>
                    <a:pt x="1799" y="1458"/>
                    <a:pt x="2466" y="1133"/>
                    <a:pt x="3149" y="838"/>
                  </a:cubicBezTo>
                  <a:cubicBezTo>
                    <a:pt x="3816" y="528"/>
                    <a:pt x="4514" y="249"/>
                    <a:pt x="5242" y="16"/>
                  </a:cubicBezTo>
                  <a:cubicBezTo>
                    <a:pt x="5258" y="16"/>
                    <a:pt x="5258" y="1"/>
                    <a:pt x="5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3486025" y="4878000"/>
              <a:ext cx="103175" cy="108400"/>
            </a:xfrm>
            <a:custGeom>
              <a:avLst/>
              <a:gdLst/>
              <a:ahLst/>
              <a:cxnLst/>
              <a:rect l="l" t="t" r="r" b="b"/>
              <a:pathLst>
                <a:path w="4127" h="4336" extrusionOk="0">
                  <a:moveTo>
                    <a:pt x="1559" y="0"/>
                  </a:moveTo>
                  <a:cubicBezTo>
                    <a:pt x="1556" y="0"/>
                    <a:pt x="1552" y="8"/>
                    <a:pt x="1552" y="24"/>
                  </a:cubicBezTo>
                  <a:cubicBezTo>
                    <a:pt x="1366" y="582"/>
                    <a:pt x="1148" y="1140"/>
                    <a:pt x="947" y="1699"/>
                  </a:cubicBezTo>
                  <a:cubicBezTo>
                    <a:pt x="761" y="2273"/>
                    <a:pt x="1" y="4335"/>
                    <a:pt x="16" y="4335"/>
                  </a:cubicBezTo>
                  <a:cubicBezTo>
                    <a:pt x="16" y="4335"/>
                    <a:pt x="4033" y="2924"/>
                    <a:pt x="4111" y="2893"/>
                  </a:cubicBezTo>
                  <a:cubicBezTo>
                    <a:pt x="4126" y="2893"/>
                    <a:pt x="4126" y="2862"/>
                    <a:pt x="4126" y="2846"/>
                  </a:cubicBezTo>
                  <a:cubicBezTo>
                    <a:pt x="4111" y="2831"/>
                    <a:pt x="4095" y="2831"/>
                    <a:pt x="4080" y="2831"/>
                  </a:cubicBezTo>
                  <a:cubicBezTo>
                    <a:pt x="4018" y="2846"/>
                    <a:pt x="373" y="4056"/>
                    <a:pt x="249" y="4103"/>
                  </a:cubicBezTo>
                  <a:cubicBezTo>
                    <a:pt x="280" y="4056"/>
                    <a:pt x="916" y="2118"/>
                    <a:pt x="1024" y="1838"/>
                  </a:cubicBezTo>
                  <a:cubicBezTo>
                    <a:pt x="1055" y="1792"/>
                    <a:pt x="1055" y="1776"/>
                    <a:pt x="1055" y="1761"/>
                  </a:cubicBezTo>
                  <a:cubicBezTo>
                    <a:pt x="1102" y="1621"/>
                    <a:pt x="1179" y="1513"/>
                    <a:pt x="1242" y="1373"/>
                  </a:cubicBezTo>
                  <a:cubicBezTo>
                    <a:pt x="1319" y="1202"/>
                    <a:pt x="1397" y="1047"/>
                    <a:pt x="1474" y="877"/>
                  </a:cubicBezTo>
                  <a:lnTo>
                    <a:pt x="1474" y="877"/>
                  </a:lnTo>
                  <a:cubicBezTo>
                    <a:pt x="1397" y="1016"/>
                    <a:pt x="1304" y="1202"/>
                    <a:pt x="1226" y="1358"/>
                  </a:cubicBezTo>
                  <a:lnTo>
                    <a:pt x="1102" y="1590"/>
                  </a:lnTo>
                  <a:cubicBezTo>
                    <a:pt x="1164" y="1389"/>
                    <a:pt x="1226" y="1187"/>
                    <a:pt x="1304" y="985"/>
                  </a:cubicBezTo>
                  <a:cubicBezTo>
                    <a:pt x="1397" y="660"/>
                    <a:pt x="1490" y="349"/>
                    <a:pt x="1567" y="24"/>
                  </a:cubicBezTo>
                  <a:cubicBezTo>
                    <a:pt x="1567" y="8"/>
                    <a:pt x="1563" y="0"/>
                    <a:pt x="1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3547300" y="4972250"/>
              <a:ext cx="72925" cy="154900"/>
            </a:xfrm>
            <a:custGeom>
              <a:avLst/>
              <a:gdLst/>
              <a:ahLst/>
              <a:cxnLst/>
              <a:rect l="l" t="t" r="r" b="b"/>
              <a:pathLst>
                <a:path w="2917" h="6196" extrusionOk="0">
                  <a:moveTo>
                    <a:pt x="25" y="1"/>
                  </a:moveTo>
                  <a:cubicBezTo>
                    <a:pt x="16" y="1"/>
                    <a:pt x="0" y="12"/>
                    <a:pt x="0" y="23"/>
                  </a:cubicBezTo>
                  <a:cubicBezTo>
                    <a:pt x="341" y="845"/>
                    <a:pt x="698" y="1651"/>
                    <a:pt x="1055" y="2473"/>
                  </a:cubicBezTo>
                  <a:cubicBezTo>
                    <a:pt x="1443" y="3264"/>
                    <a:pt x="1815" y="4055"/>
                    <a:pt x="2203" y="4862"/>
                  </a:cubicBezTo>
                  <a:lnTo>
                    <a:pt x="2901" y="6195"/>
                  </a:lnTo>
                  <a:lnTo>
                    <a:pt x="2916" y="6195"/>
                  </a:lnTo>
                  <a:cubicBezTo>
                    <a:pt x="2637" y="5342"/>
                    <a:pt x="2249" y="4520"/>
                    <a:pt x="1877" y="3729"/>
                  </a:cubicBezTo>
                  <a:cubicBezTo>
                    <a:pt x="1505" y="2938"/>
                    <a:pt x="1132" y="2116"/>
                    <a:pt x="729" y="1341"/>
                  </a:cubicBezTo>
                  <a:lnTo>
                    <a:pt x="31" y="7"/>
                  </a:lnTo>
                  <a:cubicBezTo>
                    <a:pt x="31" y="2"/>
                    <a:pt x="29" y="1"/>
                    <a:pt x="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3342175" y="5111125"/>
              <a:ext cx="336975" cy="56500"/>
            </a:xfrm>
            <a:custGeom>
              <a:avLst/>
              <a:gdLst/>
              <a:ahLst/>
              <a:cxnLst/>
              <a:rect l="l" t="t" r="r" b="b"/>
              <a:pathLst>
                <a:path w="13479" h="2260" extrusionOk="0">
                  <a:moveTo>
                    <a:pt x="12963" y="1"/>
                  </a:moveTo>
                  <a:cubicBezTo>
                    <a:pt x="12949" y="1"/>
                    <a:pt x="12942" y="23"/>
                    <a:pt x="12951" y="51"/>
                  </a:cubicBezTo>
                  <a:cubicBezTo>
                    <a:pt x="13044" y="253"/>
                    <a:pt x="13137" y="485"/>
                    <a:pt x="13230" y="702"/>
                  </a:cubicBezTo>
                  <a:cubicBezTo>
                    <a:pt x="13044" y="733"/>
                    <a:pt x="12874" y="780"/>
                    <a:pt x="12672" y="811"/>
                  </a:cubicBezTo>
                  <a:lnTo>
                    <a:pt x="12036" y="951"/>
                  </a:lnTo>
                  <a:cubicBezTo>
                    <a:pt x="11602" y="1028"/>
                    <a:pt x="11183" y="1121"/>
                    <a:pt x="10749" y="1199"/>
                  </a:cubicBezTo>
                  <a:cubicBezTo>
                    <a:pt x="9896" y="1354"/>
                    <a:pt x="9027" y="1493"/>
                    <a:pt x="8174" y="1633"/>
                  </a:cubicBezTo>
                  <a:cubicBezTo>
                    <a:pt x="6437" y="1881"/>
                    <a:pt x="4685" y="2052"/>
                    <a:pt x="2948" y="2114"/>
                  </a:cubicBezTo>
                  <a:cubicBezTo>
                    <a:pt x="2451" y="2129"/>
                    <a:pt x="1955" y="2129"/>
                    <a:pt x="1474" y="2129"/>
                  </a:cubicBezTo>
                  <a:cubicBezTo>
                    <a:pt x="978" y="2129"/>
                    <a:pt x="497" y="2114"/>
                    <a:pt x="16" y="2052"/>
                  </a:cubicBezTo>
                  <a:cubicBezTo>
                    <a:pt x="1" y="2052"/>
                    <a:pt x="1" y="2067"/>
                    <a:pt x="16" y="2067"/>
                  </a:cubicBezTo>
                  <a:cubicBezTo>
                    <a:pt x="419" y="2176"/>
                    <a:pt x="854" y="2207"/>
                    <a:pt x="1272" y="2222"/>
                  </a:cubicBezTo>
                  <a:cubicBezTo>
                    <a:pt x="1602" y="2245"/>
                    <a:pt x="1931" y="2259"/>
                    <a:pt x="2254" y="2259"/>
                  </a:cubicBezTo>
                  <a:cubicBezTo>
                    <a:pt x="2372" y="2259"/>
                    <a:pt x="2490" y="2258"/>
                    <a:pt x="2606" y="2253"/>
                  </a:cubicBezTo>
                  <a:cubicBezTo>
                    <a:pt x="3506" y="2222"/>
                    <a:pt x="4374" y="2191"/>
                    <a:pt x="5274" y="2098"/>
                  </a:cubicBezTo>
                  <a:cubicBezTo>
                    <a:pt x="7011" y="1943"/>
                    <a:pt x="8764" y="1711"/>
                    <a:pt x="10485" y="1400"/>
                  </a:cubicBezTo>
                  <a:cubicBezTo>
                    <a:pt x="10966" y="1323"/>
                    <a:pt x="11447" y="1214"/>
                    <a:pt x="11943" y="1121"/>
                  </a:cubicBezTo>
                  <a:cubicBezTo>
                    <a:pt x="12191" y="1059"/>
                    <a:pt x="12424" y="1028"/>
                    <a:pt x="12672" y="966"/>
                  </a:cubicBezTo>
                  <a:cubicBezTo>
                    <a:pt x="12889" y="935"/>
                    <a:pt x="13479" y="826"/>
                    <a:pt x="13448" y="795"/>
                  </a:cubicBezTo>
                  <a:cubicBezTo>
                    <a:pt x="13308" y="563"/>
                    <a:pt x="13137" y="253"/>
                    <a:pt x="12998" y="35"/>
                  </a:cubicBezTo>
                  <a:cubicBezTo>
                    <a:pt x="12985" y="11"/>
                    <a:pt x="12973" y="1"/>
                    <a:pt x="12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3538375" y="4667500"/>
              <a:ext cx="117900" cy="163425"/>
            </a:xfrm>
            <a:custGeom>
              <a:avLst/>
              <a:gdLst/>
              <a:ahLst/>
              <a:cxnLst/>
              <a:rect l="l" t="t" r="r" b="b"/>
              <a:pathLst>
                <a:path w="4716" h="6537" extrusionOk="0">
                  <a:moveTo>
                    <a:pt x="1193" y="1"/>
                  </a:moveTo>
                  <a:cubicBezTo>
                    <a:pt x="1185" y="1"/>
                    <a:pt x="1181" y="3"/>
                    <a:pt x="1179" y="7"/>
                  </a:cubicBezTo>
                  <a:cubicBezTo>
                    <a:pt x="1024" y="611"/>
                    <a:pt x="1" y="3512"/>
                    <a:pt x="16" y="3589"/>
                  </a:cubicBezTo>
                  <a:cubicBezTo>
                    <a:pt x="357" y="4830"/>
                    <a:pt x="1536" y="6536"/>
                    <a:pt x="2467" y="6536"/>
                  </a:cubicBezTo>
                  <a:cubicBezTo>
                    <a:pt x="3351" y="6536"/>
                    <a:pt x="3769" y="4117"/>
                    <a:pt x="3800" y="4039"/>
                  </a:cubicBezTo>
                  <a:cubicBezTo>
                    <a:pt x="4033" y="2984"/>
                    <a:pt x="4715" y="1821"/>
                    <a:pt x="4715" y="1821"/>
                  </a:cubicBezTo>
                  <a:cubicBezTo>
                    <a:pt x="4715" y="1821"/>
                    <a:pt x="1439" y="1"/>
                    <a:pt x="1193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3569775" y="4668050"/>
              <a:ext cx="86500" cy="107025"/>
            </a:xfrm>
            <a:custGeom>
              <a:avLst/>
              <a:gdLst/>
              <a:ahLst/>
              <a:cxnLst/>
              <a:rect l="l" t="t" r="r" b="b"/>
              <a:pathLst>
                <a:path w="3460" h="4281" extrusionOk="0">
                  <a:moveTo>
                    <a:pt x="32" y="0"/>
                  </a:moveTo>
                  <a:cubicBezTo>
                    <a:pt x="1" y="1008"/>
                    <a:pt x="78" y="3691"/>
                    <a:pt x="2095" y="4234"/>
                  </a:cubicBezTo>
                  <a:lnTo>
                    <a:pt x="3211" y="1691"/>
                  </a:lnTo>
                  <a:lnTo>
                    <a:pt x="3134" y="1644"/>
                  </a:lnTo>
                  <a:lnTo>
                    <a:pt x="3025" y="1598"/>
                  </a:lnTo>
                  <a:cubicBezTo>
                    <a:pt x="2994" y="1566"/>
                    <a:pt x="2979" y="1551"/>
                    <a:pt x="2932" y="1535"/>
                  </a:cubicBezTo>
                  <a:lnTo>
                    <a:pt x="2917" y="1520"/>
                  </a:lnTo>
                  <a:lnTo>
                    <a:pt x="2793" y="1458"/>
                  </a:lnTo>
                  <a:lnTo>
                    <a:pt x="2777" y="1442"/>
                  </a:lnTo>
                  <a:lnTo>
                    <a:pt x="2653" y="1380"/>
                  </a:lnTo>
                  <a:lnTo>
                    <a:pt x="2606" y="1334"/>
                  </a:lnTo>
                  <a:lnTo>
                    <a:pt x="2405" y="1225"/>
                  </a:lnTo>
                  <a:lnTo>
                    <a:pt x="2250" y="1148"/>
                  </a:lnTo>
                  <a:lnTo>
                    <a:pt x="2110" y="1070"/>
                  </a:lnTo>
                  <a:lnTo>
                    <a:pt x="1676" y="838"/>
                  </a:lnTo>
                  <a:lnTo>
                    <a:pt x="1536" y="760"/>
                  </a:lnTo>
                  <a:cubicBezTo>
                    <a:pt x="1366" y="667"/>
                    <a:pt x="1180" y="589"/>
                    <a:pt x="1024" y="481"/>
                  </a:cubicBezTo>
                  <a:lnTo>
                    <a:pt x="916" y="434"/>
                  </a:lnTo>
                  <a:lnTo>
                    <a:pt x="838" y="388"/>
                  </a:lnTo>
                  <a:lnTo>
                    <a:pt x="761" y="357"/>
                  </a:lnTo>
                  <a:lnTo>
                    <a:pt x="559" y="248"/>
                  </a:lnTo>
                  <a:lnTo>
                    <a:pt x="451" y="202"/>
                  </a:lnTo>
                  <a:cubicBezTo>
                    <a:pt x="389" y="171"/>
                    <a:pt x="327" y="140"/>
                    <a:pt x="296" y="124"/>
                  </a:cubicBezTo>
                  <a:cubicBezTo>
                    <a:pt x="280" y="93"/>
                    <a:pt x="249" y="93"/>
                    <a:pt x="218" y="78"/>
                  </a:cubicBezTo>
                  <a:cubicBezTo>
                    <a:pt x="156" y="47"/>
                    <a:pt x="94" y="16"/>
                    <a:pt x="47" y="0"/>
                  </a:cubicBezTo>
                  <a:close/>
                  <a:moveTo>
                    <a:pt x="3242" y="1675"/>
                  </a:moveTo>
                  <a:lnTo>
                    <a:pt x="2095" y="4234"/>
                  </a:lnTo>
                  <a:cubicBezTo>
                    <a:pt x="2219" y="4265"/>
                    <a:pt x="2358" y="4281"/>
                    <a:pt x="2467" y="4281"/>
                  </a:cubicBezTo>
                  <a:cubicBezTo>
                    <a:pt x="2482" y="4203"/>
                    <a:pt x="2482" y="4141"/>
                    <a:pt x="2498" y="4110"/>
                  </a:cubicBezTo>
                  <a:lnTo>
                    <a:pt x="2498" y="4095"/>
                  </a:lnTo>
                  <a:cubicBezTo>
                    <a:pt x="2498" y="4064"/>
                    <a:pt x="2498" y="4048"/>
                    <a:pt x="2529" y="4033"/>
                  </a:cubicBezTo>
                  <a:lnTo>
                    <a:pt x="2529" y="4017"/>
                  </a:lnTo>
                  <a:lnTo>
                    <a:pt x="2529" y="3986"/>
                  </a:lnTo>
                  <a:cubicBezTo>
                    <a:pt x="2591" y="3753"/>
                    <a:pt x="2668" y="3536"/>
                    <a:pt x="2746" y="3319"/>
                  </a:cubicBezTo>
                  <a:cubicBezTo>
                    <a:pt x="2901" y="2885"/>
                    <a:pt x="3087" y="2466"/>
                    <a:pt x="3320" y="2032"/>
                  </a:cubicBezTo>
                  <a:cubicBezTo>
                    <a:pt x="3335" y="2001"/>
                    <a:pt x="3366" y="1985"/>
                    <a:pt x="3382" y="1939"/>
                  </a:cubicBezTo>
                  <a:cubicBezTo>
                    <a:pt x="3413" y="1861"/>
                    <a:pt x="3459" y="1799"/>
                    <a:pt x="3459" y="1784"/>
                  </a:cubicBezTo>
                  <a:lnTo>
                    <a:pt x="3366" y="1722"/>
                  </a:lnTo>
                  <a:lnTo>
                    <a:pt x="3242" y="16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3558925" y="4523800"/>
              <a:ext cx="186150" cy="234525"/>
            </a:xfrm>
            <a:custGeom>
              <a:avLst/>
              <a:gdLst/>
              <a:ahLst/>
              <a:cxnLst/>
              <a:rect l="l" t="t" r="r" b="b"/>
              <a:pathLst>
                <a:path w="7446" h="9381" extrusionOk="0">
                  <a:moveTo>
                    <a:pt x="4031" y="0"/>
                  </a:moveTo>
                  <a:cubicBezTo>
                    <a:pt x="3023" y="0"/>
                    <a:pt x="2008" y="408"/>
                    <a:pt x="1396" y="1257"/>
                  </a:cubicBezTo>
                  <a:cubicBezTo>
                    <a:pt x="559" y="2420"/>
                    <a:pt x="1" y="6390"/>
                    <a:pt x="636" y="7538"/>
                  </a:cubicBezTo>
                  <a:cubicBezTo>
                    <a:pt x="1258" y="8636"/>
                    <a:pt x="2425" y="9381"/>
                    <a:pt x="3599" y="9381"/>
                  </a:cubicBezTo>
                  <a:cubicBezTo>
                    <a:pt x="4183" y="9381"/>
                    <a:pt x="4769" y="9196"/>
                    <a:pt x="5289" y="8779"/>
                  </a:cubicBezTo>
                  <a:cubicBezTo>
                    <a:pt x="6794" y="7554"/>
                    <a:pt x="7445" y="2358"/>
                    <a:pt x="6670" y="1257"/>
                  </a:cubicBezTo>
                  <a:cubicBezTo>
                    <a:pt x="6096" y="431"/>
                    <a:pt x="5067" y="0"/>
                    <a:pt x="4031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3658200" y="4642675"/>
              <a:ext cx="10100" cy="16850"/>
            </a:xfrm>
            <a:custGeom>
              <a:avLst/>
              <a:gdLst/>
              <a:ahLst/>
              <a:cxnLst/>
              <a:rect l="l" t="t" r="r" b="b"/>
              <a:pathLst>
                <a:path w="404" h="674" extrusionOk="0">
                  <a:moveTo>
                    <a:pt x="385" y="0"/>
                  </a:moveTo>
                  <a:cubicBezTo>
                    <a:pt x="380" y="0"/>
                    <a:pt x="372" y="11"/>
                    <a:pt x="372" y="22"/>
                  </a:cubicBezTo>
                  <a:cubicBezTo>
                    <a:pt x="326" y="302"/>
                    <a:pt x="248" y="596"/>
                    <a:pt x="0" y="643"/>
                  </a:cubicBezTo>
                  <a:lnTo>
                    <a:pt x="0" y="674"/>
                  </a:lnTo>
                  <a:cubicBezTo>
                    <a:pt x="310" y="674"/>
                    <a:pt x="403" y="255"/>
                    <a:pt x="388" y="7"/>
                  </a:cubicBezTo>
                  <a:cubicBezTo>
                    <a:pt x="388" y="2"/>
                    <a:pt x="386" y="0"/>
                    <a:pt x="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3649000" y="4634900"/>
              <a:ext cx="22775" cy="21650"/>
            </a:xfrm>
            <a:custGeom>
              <a:avLst/>
              <a:gdLst/>
              <a:ahLst/>
              <a:cxnLst/>
              <a:rect l="l" t="t" r="r" b="b"/>
              <a:pathLst>
                <a:path w="911" h="866" extrusionOk="0">
                  <a:moveTo>
                    <a:pt x="491" y="1"/>
                  </a:moveTo>
                  <a:cubicBezTo>
                    <a:pt x="121" y="1"/>
                    <a:pt x="0" y="772"/>
                    <a:pt x="368" y="861"/>
                  </a:cubicBezTo>
                  <a:cubicBezTo>
                    <a:pt x="386" y="864"/>
                    <a:pt x="403" y="866"/>
                    <a:pt x="419" y="866"/>
                  </a:cubicBezTo>
                  <a:cubicBezTo>
                    <a:pt x="784" y="866"/>
                    <a:pt x="910" y="82"/>
                    <a:pt x="554" y="8"/>
                  </a:cubicBezTo>
                  <a:cubicBezTo>
                    <a:pt x="533" y="3"/>
                    <a:pt x="512" y="1"/>
                    <a:pt x="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3701225" y="4650475"/>
              <a:ext cx="7400" cy="19150"/>
            </a:xfrm>
            <a:custGeom>
              <a:avLst/>
              <a:gdLst/>
              <a:ahLst/>
              <a:cxnLst/>
              <a:rect l="l" t="t" r="r" b="b"/>
              <a:pathLst>
                <a:path w="296" h="766" extrusionOk="0">
                  <a:moveTo>
                    <a:pt x="142" y="1"/>
                  </a:moveTo>
                  <a:cubicBezTo>
                    <a:pt x="141" y="1"/>
                    <a:pt x="140" y="2"/>
                    <a:pt x="140" y="5"/>
                  </a:cubicBezTo>
                  <a:cubicBezTo>
                    <a:pt x="47" y="238"/>
                    <a:pt x="1" y="672"/>
                    <a:pt x="295" y="765"/>
                  </a:cubicBezTo>
                  <a:lnTo>
                    <a:pt x="295" y="750"/>
                  </a:lnTo>
                  <a:cubicBezTo>
                    <a:pt x="78" y="610"/>
                    <a:pt x="94" y="300"/>
                    <a:pt x="156" y="21"/>
                  </a:cubicBezTo>
                  <a:cubicBezTo>
                    <a:pt x="156" y="21"/>
                    <a:pt x="146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3699475" y="4644750"/>
              <a:ext cx="22825" cy="21800"/>
            </a:xfrm>
            <a:custGeom>
              <a:avLst/>
              <a:gdLst/>
              <a:ahLst/>
              <a:cxnLst/>
              <a:rect l="l" t="t" r="r" b="b"/>
              <a:pathLst>
                <a:path w="913" h="872" extrusionOk="0">
                  <a:moveTo>
                    <a:pt x="485" y="1"/>
                  </a:moveTo>
                  <a:cubicBezTo>
                    <a:pt x="128" y="1"/>
                    <a:pt x="0" y="840"/>
                    <a:pt x="396" y="870"/>
                  </a:cubicBezTo>
                  <a:cubicBezTo>
                    <a:pt x="407" y="871"/>
                    <a:pt x="418" y="872"/>
                    <a:pt x="428" y="872"/>
                  </a:cubicBezTo>
                  <a:cubicBezTo>
                    <a:pt x="820" y="872"/>
                    <a:pt x="913" y="47"/>
                    <a:pt x="505" y="1"/>
                  </a:cubicBezTo>
                  <a:cubicBezTo>
                    <a:pt x="498" y="1"/>
                    <a:pt x="492" y="1"/>
                    <a:pt x="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3650425" y="4609750"/>
              <a:ext cx="24450" cy="13725"/>
            </a:xfrm>
            <a:custGeom>
              <a:avLst/>
              <a:gdLst/>
              <a:ahLst/>
              <a:cxnLst/>
              <a:rect l="l" t="t" r="r" b="b"/>
              <a:pathLst>
                <a:path w="978" h="549" extrusionOk="0">
                  <a:moveTo>
                    <a:pt x="600" y="1"/>
                  </a:moveTo>
                  <a:cubicBezTo>
                    <a:pt x="567" y="1"/>
                    <a:pt x="533" y="3"/>
                    <a:pt x="497" y="6"/>
                  </a:cubicBezTo>
                  <a:cubicBezTo>
                    <a:pt x="327" y="21"/>
                    <a:pt x="171" y="99"/>
                    <a:pt x="78" y="223"/>
                  </a:cubicBezTo>
                  <a:cubicBezTo>
                    <a:pt x="1" y="300"/>
                    <a:pt x="16" y="440"/>
                    <a:pt x="94" y="486"/>
                  </a:cubicBezTo>
                  <a:cubicBezTo>
                    <a:pt x="140" y="533"/>
                    <a:pt x="187" y="548"/>
                    <a:pt x="233" y="548"/>
                  </a:cubicBezTo>
                  <a:lnTo>
                    <a:pt x="575" y="486"/>
                  </a:lnTo>
                  <a:cubicBezTo>
                    <a:pt x="714" y="486"/>
                    <a:pt x="838" y="455"/>
                    <a:pt x="931" y="378"/>
                  </a:cubicBezTo>
                  <a:cubicBezTo>
                    <a:pt x="978" y="316"/>
                    <a:pt x="978" y="223"/>
                    <a:pt x="947" y="145"/>
                  </a:cubicBezTo>
                  <a:cubicBezTo>
                    <a:pt x="847" y="33"/>
                    <a:pt x="737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3705100" y="4619650"/>
              <a:ext cx="23675" cy="16425"/>
            </a:xfrm>
            <a:custGeom>
              <a:avLst/>
              <a:gdLst/>
              <a:ahLst/>
              <a:cxnLst/>
              <a:rect l="l" t="t" r="r" b="b"/>
              <a:pathLst>
                <a:path w="947" h="657" extrusionOk="0">
                  <a:moveTo>
                    <a:pt x="297" y="1"/>
                  </a:moveTo>
                  <a:cubicBezTo>
                    <a:pt x="226" y="1"/>
                    <a:pt x="157" y="17"/>
                    <a:pt x="94" y="59"/>
                  </a:cubicBezTo>
                  <a:cubicBezTo>
                    <a:pt x="16" y="90"/>
                    <a:pt x="1" y="199"/>
                    <a:pt x="32" y="276"/>
                  </a:cubicBezTo>
                  <a:cubicBezTo>
                    <a:pt x="109" y="370"/>
                    <a:pt x="233" y="447"/>
                    <a:pt x="342" y="478"/>
                  </a:cubicBezTo>
                  <a:cubicBezTo>
                    <a:pt x="466" y="540"/>
                    <a:pt x="559" y="602"/>
                    <a:pt x="683" y="633"/>
                  </a:cubicBezTo>
                  <a:cubicBezTo>
                    <a:pt x="699" y="649"/>
                    <a:pt x="722" y="656"/>
                    <a:pt x="745" y="656"/>
                  </a:cubicBezTo>
                  <a:cubicBezTo>
                    <a:pt x="768" y="656"/>
                    <a:pt x="792" y="649"/>
                    <a:pt x="807" y="633"/>
                  </a:cubicBezTo>
                  <a:cubicBezTo>
                    <a:pt x="916" y="602"/>
                    <a:pt x="947" y="478"/>
                    <a:pt x="916" y="385"/>
                  </a:cubicBezTo>
                  <a:cubicBezTo>
                    <a:pt x="854" y="230"/>
                    <a:pt x="714" y="106"/>
                    <a:pt x="559" y="59"/>
                  </a:cubicBezTo>
                  <a:cubicBezTo>
                    <a:pt x="474" y="25"/>
                    <a:pt x="38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3647325" y="4702650"/>
              <a:ext cx="13600" cy="7650"/>
            </a:xfrm>
            <a:custGeom>
              <a:avLst/>
              <a:gdLst/>
              <a:ahLst/>
              <a:cxnLst/>
              <a:rect l="l" t="t" r="r" b="b"/>
              <a:pathLst>
                <a:path w="544" h="306" extrusionOk="0">
                  <a:moveTo>
                    <a:pt x="36" y="0"/>
                  </a:moveTo>
                  <a:cubicBezTo>
                    <a:pt x="28" y="0"/>
                    <a:pt x="16" y="4"/>
                    <a:pt x="1" y="12"/>
                  </a:cubicBezTo>
                  <a:cubicBezTo>
                    <a:pt x="1" y="136"/>
                    <a:pt x="78" y="229"/>
                    <a:pt x="187" y="291"/>
                  </a:cubicBezTo>
                  <a:cubicBezTo>
                    <a:pt x="224" y="300"/>
                    <a:pt x="263" y="306"/>
                    <a:pt x="302" y="306"/>
                  </a:cubicBezTo>
                  <a:cubicBezTo>
                    <a:pt x="391" y="306"/>
                    <a:pt x="479" y="278"/>
                    <a:pt x="544" y="214"/>
                  </a:cubicBezTo>
                  <a:lnTo>
                    <a:pt x="544" y="182"/>
                  </a:lnTo>
                  <a:lnTo>
                    <a:pt x="528" y="182"/>
                  </a:lnTo>
                  <a:cubicBezTo>
                    <a:pt x="469" y="212"/>
                    <a:pt x="410" y="223"/>
                    <a:pt x="347" y="223"/>
                  </a:cubicBezTo>
                  <a:cubicBezTo>
                    <a:pt x="311" y="223"/>
                    <a:pt x="273" y="219"/>
                    <a:pt x="233" y="214"/>
                  </a:cubicBezTo>
                  <a:cubicBezTo>
                    <a:pt x="140" y="182"/>
                    <a:pt x="109" y="89"/>
                    <a:pt x="47" y="12"/>
                  </a:cubicBezTo>
                  <a:cubicBezTo>
                    <a:pt x="47" y="4"/>
                    <a:pt x="43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3658575" y="4618025"/>
              <a:ext cx="44625" cy="81450"/>
            </a:xfrm>
            <a:custGeom>
              <a:avLst/>
              <a:gdLst/>
              <a:ahLst/>
              <a:cxnLst/>
              <a:rect l="l" t="t" r="r" b="b"/>
              <a:pathLst>
                <a:path w="1785" h="3258" extrusionOk="0">
                  <a:moveTo>
                    <a:pt x="26" y="2628"/>
                  </a:moveTo>
                  <a:cubicBezTo>
                    <a:pt x="24" y="2628"/>
                    <a:pt x="18" y="2631"/>
                    <a:pt x="1" y="2637"/>
                  </a:cubicBezTo>
                  <a:cubicBezTo>
                    <a:pt x="6" y="2643"/>
                    <a:pt x="11" y="2649"/>
                    <a:pt x="17" y="2655"/>
                  </a:cubicBezTo>
                  <a:lnTo>
                    <a:pt x="17" y="2655"/>
                  </a:lnTo>
                  <a:cubicBezTo>
                    <a:pt x="20" y="2635"/>
                    <a:pt x="28" y="2628"/>
                    <a:pt x="26" y="2628"/>
                  </a:cubicBezTo>
                  <a:close/>
                  <a:moveTo>
                    <a:pt x="1660" y="0"/>
                  </a:moveTo>
                  <a:cubicBezTo>
                    <a:pt x="1645" y="0"/>
                    <a:pt x="1645" y="31"/>
                    <a:pt x="1645" y="31"/>
                  </a:cubicBezTo>
                  <a:cubicBezTo>
                    <a:pt x="1505" y="884"/>
                    <a:pt x="1505" y="1753"/>
                    <a:pt x="1381" y="2621"/>
                  </a:cubicBezTo>
                  <a:cubicBezTo>
                    <a:pt x="1257" y="2528"/>
                    <a:pt x="1117" y="2466"/>
                    <a:pt x="962" y="2404"/>
                  </a:cubicBezTo>
                  <a:cubicBezTo>
                    <a:pt x="931" y="2404"/>
                    <a:pt x="916" y="3009"/>
                    <a:pt x="869" y="3102"/>
                  </a:cubicBezTo>
                  <a:cubicBezTo>
                    <a:pt x="535" y="3087"/>
                    <a:pt x="275" y="2938"/>
                    <a:pt x="17" y="2655"/>
                  </a:cubicBezTo>
                  <a:lnTo>
                    <a:pt x="17" y="2655"/>
                  </a:lnTo>
                  <a:cubicBezTo>
                    <a:pt x="16" y="2659"/>
                    <a:pt x="16" y="2663"/>
                    <a:pt x="16" y="2668"/>
                  </a:cubicBezTo>
                  <a:cubicBezTo>
                    <a:pt x="125" y="2901"/>
                    <a:pt x="311" y="3087"/>
                    <a:pt x="543" y="3180"/>
                  </a:cubicBezTo>
                  <a:cubicBezTo>
                    <a:pt x="636" y="3226"/>
                    <a:pt x="760" y="3242"/>
                    <a:pt x="869" y="3257"/>
                  </a:cubicBezTo>
                  <a:lnTo>
                    <a:pt x="993" y="3257"/>
                  </a:lnTo>
                  <a:cubicBezTo>
                    <a:pt x="1024" y="3257"/>
                    <a:pt x="1040" y="3242"/>
                    <a:pt x="1040" y="3211"/>
                  </a:cubicBezTo>
                  <a:lnTo>
                    <a:pt x="1040" y="3180"/>
                  </a:lnTo>
                  <a:lnTo>
                    <a:pt x="1040" y="3164"/>
                  </a:lnTo>
                  <a:cubicBezTo>
                    <a:pt x="1086" y="2947"/>
                    <a:pt x="1117" y="2637"/>
                    <a:pt x="1117" y="2637"/>
                  </a:cubicBezTo>
                  <a:cubicBezTo>
                    <a:pt x="1182" y="2689"/>
                    <a:pt x="1443" y="2860"/>
                    <a:pt x="1526" y="2860"/>
                  </a:cubicBezTo>
                  <a:cubicBezTo>
                    <a:pt x="1542" y="2860"/>
                    <a:pt x="1551" y="2854"/>
                    <a:pt x="1551" y="2839"/>
                  </a:cubicBezTo>
                  <a:cubicBezTo>
                    <a:pt x="1660" y="1939"/>
                    <a:pt x="1784" y="946"/>
                    <a:pt x="1707" y="31"/>
                  </a:cubicBezTo>
                  <a:cubicBezTo>
                    <a:pt x="1707" y="0"/>
                    <a:pt x="1691" y="0"/>
                    <a:pt x="1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3653925" y="4684325"/>
              <a:ext cx="24050" cy="18400"/>
            </a:xfrm>
            <a:custGeom>
              <a:avLst/>
              <a:gdLst/>
              <a:ahLst/>
              <a:cxnLst/>
              <a:rect l="l" t="t" r="r" b="b"/>
              <a:pathLst>
                <a:path w="962" h="736" extrusionOk="0">
                  <a:moveTo>
                    <a:pt x="233" y="0"/>
                  </a:moveTo>
                  <a:cubicBezTo>
                    <a:pt x="171" y="93"/>
                    <a:pt x="124" y="171"/>
                    <a:pt x="93" y="233"/>
                  </a:cubicBezTo>
                  <a:cubicBezTo>
                    <a:pt x="16" y="388"/>
                    <a:pt x="0" y="590"/>
                    <a:pt x="187" y="683"/>
                  </a:cubicBezTo>
                  <a:cubicBezTo>
                    <a:pt x="245" y="718"/>
                    <a:pt x="329" y="735"/>
                    <a:pt x="407" y="735"/>
                  </a:cubicBezTo>
                  <a:cubicBezTo>
                    <a:pt x="433" y="735"/>
                    <a:pt x="458" y="733"/>
                    <a:pt x="481" y="729"/>
                  </a:cubicBezTo>
                  <a:cubicBezTo>
                    <a:pt x="652" y="683"/>
                    <a:pt x="822" y="590"/>
                    <a:pt x="962" y="481"/>
                  </a:cubicBezTo>
                  <a:cubicBezTo>
                    <a:pt x="667" y="404"/>
                    <a:pt x="404" y="218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3653925" y="4690525"/>
              <a:ext cx="12425" cy="12200"/>
            </a:xfrm>
            <a:custGeom>
              <a:avLst/>
              <a:gdLst/>
              <a:ahLst/>
              <a:cxnLst/>
              <a:rect l="l" t="t" r="r" b="b"/>
              <a:pathLst>
                <a:path w="497" h="488" extrusionOk="0">
                  <a:moveTo>
                    <a:pt x="93" y="1"/>
                  </a:moveTo>
                  <a:cubicBezTo>
                    <a:pt x="16" y="156"/>
                    <a:pt x="0" y="342"/>
                    <a:pt x="187" y="435"/>
                  </a:cubicBezTo>
                  <a:cubicBezTo>
                    <a:pt x="245" y="470"/>
                    <a:pt x="329" y="487"/>
                    <a:pt x="407" y="487"/>
                  </a:cubicBezTo>
                  <a:cubicBezTo>
                    <a:pt x="433" y="487"/>
                    <a:pt x="458" y="485"/>
                    <a:pt x="481" y="481"/>
                  </a:cubicBezTo>
                  <a:cubicBezTo>
                    <a:pt x="497" y="249"/>
                    <a:pt x="311" y="47"/>
                    <a:pt x="93" y="1"/>
                  </a:cubicBezTo>
                  <a:close/>
                </a:path>
              </a:pathLst>
            </a:custGeom>
            <a:solidFill>
              <a:srgbClr val="FF9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3623300" y="4613900"/>
              <a:ext cx="62050" cy="57800"/>
            </a:xfrm>
            <a:custGeom>
              <a:avLst/>
              <a:gdLst/>
              <a:ahLst/>
              <a:cxnLst/>
              <a:rect l="l" t="t" r="r" b="b"/>
              <a:pathLst>
                <a:path w="2482" h="2312" extrusionOk="0">
                  <a:moveTo>
                    <a:pt x="1293" y="164"/>
                  </a:moveTo>
                  <a:cubicBezTo>
                    <a:pt x="1312" y="164"/>
                    <a:pt x="1331" y="164"/>
                    <a:pt x="1349" y="165"/>
                  </a:cubicBezTo>
                  <a:cubicBezTo>
                    <a:pt x="1458" y="165"/>
                    <a:pt x="1536" y="196"/>
                    <a:pt x="1613" y="212"/>
                  </a:cubicBezTo>
                  <a:cubicBezTo>
                    <a:pt x="2032" y="351"/>
                    <a:pt x="2327" y="770"/>
                    <a:pt x="2280" y="1235"/>
                  </a:cubicBezTo>
                  <a:cubicBezTo>
                    <a:pt x="2251" y="1751"/>
                    <a:pt x="1815" y="2169"/>
                    <a:pt x="1305" y="2169"/>
                  </a:cubicBezTo>
                  <a:cubicBezTo>
                    <a:pt x="1279" y="2169"/>
                    <a:pt x="1252" y="2168"/>
                    <a:pt x="1225" y="2166"/>
                  </a:cubicBezTo>
                  <a:cubicBezTo>
                    <a:pt x="683" y="2119"/>
                    <a:pt x="248" y="1639"/>
                    <a:pt x="295" y="1096"/>
                  </a:cubicBezTo>
                  <a:cubicBezTo>
                    <a:pt x="325" y="572"/>
                    <a:pt x="774" y="164"/>
                    <a:pt x="1293" y="164"/>
                  </a:cubicBezTo>
                  <a:close/>
                  <a:moveTo>
                    <a:pt x="1297" y="0"/>
                  </a:moveTo>
                  <a:cubicBezTo>
                    <a:pt x="807" y="0"/>
                    <a:pt x="349" y="327"/>
                    <a:pt x="186" y="817"/>
                  </a:cubicBezTo>
                  <a:cubicBezTo>
                    <a:pt x="0" y="1406"/>
                    <a:pt x="341" y="2073"/>
                    <a:pt x="946" y="2259"/>
                  </a:cubicBezTo>
                  <a:cubicBezTo>
                    <a:pt x="1004" y="2294"/>
                    <a:pt x="1071" y="2311"/>
                    <a:pt x="1147" y="2311"/>
                  </a:cubicBezTo>
                  <a:cubicBezTo>
                    <a:pt x="1172" y="2311"/>
                    <a:pt x="1198" y="2309"/>
                    <a:pt x="1225" y="2306"/>
                  </a:cubicBezTo>
                  <a:cubicBezTo>
                    <a:pt x="1245" y="2307"/>
                    <a:pt x="1264" y="2307"/>
                    <a:pt x="1284" y="2307"/>
                  </a:cubicBezTo>
                  <a:cubicBezTo>
                    <a:pt x="1894" y="2307"/>
                    <a:pt x="2405" y="1836"/>
                    <a:pt x="2435" y="1220"/>
                  </a:cubicBezTo>
                  <a:cubicBezTo>
                    <a:pt x="2482" y="693"/>
                    <a:pt x="2156" y="212"/>
                    <a:pt x="1644" y="57"/>
                  </a:cubicBezTo>
                  <a:cubicBezTo>
                    <a:pt x="1529" y="18"/>
                    <a:pt x="1412" y="0"/>
                    <a:pt x="1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3695400" y="4626475"/>
              <a:ext cx="46575" cy="57025"/>
            </a:xfrm>
            <a:custGeom>
              <a:avLst/>
              <a:gdLst/>
              <a:ahLst/>
              <a:cxnLst/>
              <a:rect l="l" t="t" r="r" b="b"/>
              <a:pathLst>
                <a:path w="1863" h="2281" extrusionOk="0">
                  <a:moveTo>
                    <a:pt x="1031" y="145"/>
                  </a:moveTo>
                  <a:cubicBezTo>
                    <a:pt x="1070" y="145"/>
                    <a:pt x="1109" y="150"/>
                    <a:pt x="1149" y="159"/>
                  </a:cubicBezTo>
                  <a:cubicBezTo>
                    <a:pt x="1164" y="159"/>
                    <a:pt x="1180" y="174"/>
                    <a:pt x="1211" y="174"/>
                  </a:cubicBezTo>
                  <a:cubicBezTo>
                    <a:pt x="1381" y="252"/>
                    <a:pt x="1521" y="360"/>
                    <a:pt x="1567" y="546"/>
                  </a:cubicBezTo>
                  <a:cubicBezTo>
                    <a:pt x="1676" y="763"/>
                    <a:pt x="1707" y="1027"/>
                    <a:pt x="1645" y="1275"/>
                  </a:cubicBezTo>
                  <a:cubicBezTo>
                    <a:pt x="1546" y="1772"/>
                    <a:pt x="1213" y="2138"/>
                    <a:pt x="861" y="2138"/>
                  </a:cubicBezTo>
                  <a:cubicBezTo>
                    <a:pt x="827" y="2138"/>
                    <a:pt x="794" y="2135"/>
                    <a:pt x="761" y="2128"/>
                  </a:cubicBezTo>
                  <a:cubicBezTo>
                    <a:pt x="373" y="2051"/>
                    <a:pt x="156" y="1539"/>
                    <a:pt x="249" y="996"/>
                  </a:cubicBezTo>
                  <a:cubicBezTo>
                    <a:pt x="296" y="748"/>
                    <a:pt x="435" y="515"/>
                    <a:pt x="606" y="345"/>
                  </a:cubicBezTo>
                  <a:cubicBezTo>
                    <a:pt x="718" y="220"/>
                    <a:pt x="871" y="145"/>
                    <a:pt x="1031" y="145"/>
                  </a:cubicBezTo>
                  <a:close/>
                  <a:moveTo>
                    <a:pt x="1047" y="1"/>
                  </a:moveTo>
                  <a:cubicBezTo>
                    <a:pt x="849" y="1"/>
                    <a:pt x="654" y="78"/>
                    <a:pt x="513" y="236"/>
                  </a:cubicBezTo>
                  <a:cubicBezTo>
                    <a:pt x="311" y="438"/>
                    <a:pt x="172" y="701"/>
                    <a:pt x="125" y="981"/>
                  </a:cubicBezTo>
                  <a:cubicBezTo>
                    <a:pt x="1" y="1570"/>
                    <a:pt x="234" y="2128"/>
                    <a:pt x="668" y="2268"/>
                  </a:cubicBezTo>
                  <a:cubicBezTo>
                    <a:pt x="689" y="2268"/>
                    <a:pt x="702" y="2275"/>
                    <a:pt x="718" y="2275"/>
                  </a:cubicBezTo>
                  <a:cubicBezTo>
                    <a:pt x="726" y="2275"/>
                    <a:pt x="735" y="2273"/>
                    <a:pt x="745" y="2268"/>
                  </a:cubicBezTo>
                  <a:cubicBezTo>
                    <a:pt x="787" y="2276"/>
                    <a:pt x="828" y="2280"/>
                    <a:pt x="869" y="2280"/>
                  </a:cubicBezTo>
                  <a:cubicBezTo>
                    <a:pt x="1293" y="2280"/>
                    <a:pt x="1701" y="1856"/>
                    <a:pt x="1800" y="1291"/>
                  </a:cubicBezTo>
                  <a:cubicBezTo>
                    <a:pt x="1862" y="1027"/>
                    <a:pt x="1847" y="732"/>
                    <a:pt x="1722" y="469"/>
                  </a:cubicBezTo>
                  <a:cubicBezTo>
                    <a:pt x="1691" y="345"/>
                    <a:pt x="1614" y="252"/>
                    <a:pt x="1536" y="174"/>
                  </a:cubicBezTo>
                  <a:cubicBezTo>
                    <a:pt x="1392" y="59"/>
                    <a:pt x="1218" y="1"/>
                    <a:pt x="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3681075" y="4641375"/>
              <a:ext cx="21350" cy="7700"/>
            </a:xfrm>
            <a:custGeom>
              <a:avLst/>
              <a:gdLst/>
              <a:ahLst/>
              <a:cxnLst/>
              <a:rect l="l" t="t" r="r" b="b"/>
              <a:pathLst>
                <a:path w="854" h="308" extrusionOk="0">
                  <a:moveTo>
                    <a:pt x="415" y="1"/>
                  </a:moveTo>
                  <a:cubicBezTo>
                    <a:pt x="252" y="1"/>
                    <a:pt x="93" y="59"/>
                    <a:pt x="0" y="121"/>
                  </a:cubicBezTo>
                  <a:lnTo>
                    <a:pt x="78" y="261"/>
                  </a:lnTo>
                  <a:cubicBezTo>
                    <a:pt x="87" y="261"/>
                    <a:pt x="267" y="170"/>
                    <a:pt x="441" y="170"/>
                  </a:cubicBezTo>
                  <a:cubicBezTo>
                    <a:pt x="546" y="170"/>
                    <a:pt x="650" y="202"/>
                    <a:pt x="714" y="307"/>
                  </a:cubicBezTo>
                  <a:lnTo>
                    <a:pt x="853" y="229"/>
                  </a:lnTo>
                  <a:cubicBezTo>
                    <a:pt x="745" y="59"/>
                    <a:pt x="578" y="1"/>
                    <a:pt x="4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3551950" y="4614150"/>
              <a:ext cx="79900" cy="19400"/>
            </a:xfrm>
            <a:custGeom>
              <a:avLst/>
              <a:gdLst/>
              <a:ahLst/>
              <a:cxnLst/>
              <a:rect l="l" t="t" r="r" b="b"/>
              <a:pathLst>
                <a:path w="3196" h="776" extrusionOk="0">
                  <a:moveTo>
                    <a:pt x="791" y="0"/>
                  </a:moveTo>
                  <a:cubicBezTo>
                    <a:pt x="450" y="0"/>
                    <a:pt x="47" y="496"/>
                    <a:pt x="0" y="543"/>
                  </a:cubicBezTo>
                  <a:lnTo>
                    <a:pt x="124" y="652"/>
                  </a:lnTo>
                  <a:cubicBezTo>
                    <a:pt x="233" y="512"/>
                    <a:pt x="559" y="155"/>
                    <a:pt x="791" y="155"/>
                  </a:cubicBezTo>
                  <a:cubicBezTo>
                    <a:pt x="1055" y="155"/>
                    <a:pt x="2575" y="605"/>
                    <a:pt x="3164" y="776"/>
                  </a:cubicBezTo>
                  <a:lnTo>
                    <a:pt x="3195" y="621"/>
                  </a:lnTo>
                  <a:cubicBezTo>
                    <a:pt x="3118" y="605"/>
                    <a:pt x="1133" y="31"/>
                    <a:pt x="7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3559325" y="4506175"/>
              <a:ext cx="210175" cy="125650"/>
            </a:xfrm>
            <a:custGeom>
              <a:avLst/>
              <a:gdLst/>
              <a:ahLst/>
              <a:cxnLst/>
              <a:rect l="l" t="t" r="r" b="b"/>
              <a:pathLst>
                <a:path w="8407" h="5026" extrusionOk="0">
                  <a:moveTo>
                    <a:pt x="3221" y="1"/>
                  </a:moveTo>
                  <a:cubicBezTo>
                    <a:pt x="3106" y="1"/>
                    <a:pt x="3003" y="17"/>
                    <a:pt x="2916" y="54"/>
                  </a:cubicBezTo>
                  <a:cubicBezTo>
                    <a:pt x="2280" y="333"/>
                    <a:pt x="2109" y="783"/>
                    <a:pt x="2109" y="783"/>
                  </a:cubicBezTo>
                  <a:cubicBezTo>
                    <a:pt x="2109" y="783"/>
                    <a:pt x="2081" y="781"/>
                    <a:pt x="2033" y="781"/>
                  </a:cubicBezTo>
                  <a:cubicBezTo>
                    <a:pt x="1827" y="781"/>
                    <a:pt x="1254" y="821"/>
                    <a:pt x="915" y="1248"/>
                  </a:cubicBezTo>
                  <a:cubicBezTo>
                    <a:pt x="481" y="1745"/>
                    <a:pt x="0" y="4784"/>
                    <a:pt x="869" y="5017"/>
                  </a:cubicBezTo>
                  <a:cubicBezTo>
                    <a:pt x="889" y="5023"/>
                    <a:pt x="911" y="5025"/>
                    <a:pt x="932" y="5025"/>
                  </a:cubicBezTo>
                  <a:cubicBezTo>
                    <a:pt x="1514" y="5025"/>
                    <a:pt x="2264" y="3063"/>
                    <a:pt x="2264" y="3063"/>
                  </a:cubicBezTo>
                  <a:cubicBezTo>
                    <a:pt x="2422" y="3119"/>
                    <a:pt x="2584" y="3146"/>
                    <a:pt x="2744" y="3146"/>
                  </a:cubicBezTo>
                  <a:cubicBezTo>
                    <a:pt x="3202" y="3146"/>
                    <a:pt x="3644" y="2926"/>
                    <a:pt x="3908" y="2536"/>
                  </a:cubicBezTo>
                  <a:cubicBezTo>
                    <a:pt x="3908" y="2536"/>
                    <a:pt x="4972" y="3889"/>
                    <a:pt x="6231" y="3889"/>
                  </a:cubicBezTo>
                  <a:cubicBezTo>
                    <a:pt x="6430" y="3889"/>
                    <a:pt x="6634" y="3855"/>
                    <a:pt x="6840" y="3776"/>
                  </a:cubicBezTo>
                  <a:cubicBezTo>
                    <a:pt x="8096" y="3342"/>
                    <a:pt x="8406" y="1031"/>
                    <a:pt x="8050" y="550"/>
                  </a:cubicBezTo>
                  <a:cubicBezTo>
                    <a:pt x="7954" y="418"/>
                    <a:pt x="7799" y="352"/>
                    <a:pt x="7627" y="352"/>
                  </a:cubicBezTo>
                  <a:cubicBezTo>
                    <a:pt x="7435" y="352"/>
                    <a:pt x="7221" y="434"/>
                    <a:pt x="7041" y="597"/>
                  </a:cubicBezTo>
                  <a:cubicBezTo>
                    <a:pt x="7134" y="799"/>
                    <a:pt x="7150" y="1031"/>
                    <a:pt x="7088" y="1248"/>
                  </a:cubicBezTo>
                  <a:cubicBezTo>
                    <a:pt x="7020" y="1491"/>
                    <a:pt x="6886" y="1605"/>
                    <a:pt x="6776" y="1605"/>
                  </a:cubicBezTo>
                  <a:cubicBezTo>
                    <a:pt x="6634" y="1605"/>
                    <a:pt x="6536" y="1413"/>
                    <a:pt x="6685" y="1062"/>
                  </a:cubicBezTo>
                  <a:cubicBezTo>
                    <a:pt x="6762" y="876"/>
                    <a:pt x="6886" y="721"/>
                    <a:pt x="7041" y="581"/>
                  </a:cubicBezTo>
                  <a:cubicBezTo>
                    <a:pt x="7010" y="581"/>
                    <a:pt x="7010" y="566"/>
                    <a:pt x="7010" y="566"/>
                  </a:cubicBezTo>
                  <a:cubicBezTo>
                    <a:pt x="6923" y="369"/>
                    <a:pt x="6720" y="257"/>
                    <a:pt x="6515" y="257"/>
                  </a:cubicBezTo>
                  <a:cubicBezTo>
                    <a:pt x="6429" y="257"/>
                    <a:pt x="6344" y="277"/>
                    <a:pt x="6266" y="318"/>
                  </a:cubicBezTo>
                  <a:cubicBezTo>
                    <a:pt x="5971" y="442"/>
                    <a:pt x="5739" y="643"/>
                    <a:pt x="5537" y="892"/>
                  </a:cubicBezTo>
                  <a:cubicBezTo>
                    <a:pt x="5537" y="892"/>
                    <a:pt x="4069" y="1"/>
                    <a:pt x="3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3543800" y="4603825"/>
              <a:ext cx="44625" cy="68200"/>
            </a:xfrm>
            <a:custGeom>
              <a:avLst/>
              <a:gdLst/>
              <a:ahLst/>
              <a:cxnLst/>
              <a:rect l="l" t="t" r="r" b="b"/>
              <a:pathLst>
                <a:path w="1785" h="2728" extrusionOk="0">
                  <a:moveTo>
                    <a:pt x="740" y="1"/>
                  </a:moveTo>
                  <a:cubicBezTo>
                    <a:pt x="711" y="1"/>
                    <a:pt x="682" y="4"/>
                    <a:pt x="652" y="10"/>
                  </a:cubicBezTo>
                  <a:cubicBezTo>
                    <a:pt x="1" y="150"/>
                    <a:pt x="94" y="2104"/>
                    <a:pt x="683" y="2554"/>
                  </a:cubicBezTo>
                  <a:cubicBezTo>
                    <a:pt x="813" y="2669"/>
                    <a:pt x="976" y="2727"/>
                    <a:pt x="1138" y="2727"/>
                  </a:cubicBezTo>
                  <a:cubicBezTo>
                    <a:pt x="1325" y="2727"/>
                    <a:pt x="1512" y="2649"/>
                    <a:pt x="1645" y="2491"/>
                  </a:cubicBezTo>
                  <a:lnTo>
                    <a:pt x="1660" y="2476"/>
                  </a:lnTo>
                  <a:lnTo>
                    <a:pt x="1784" y="1375"/>
                  </a:lnTo>
                  <a:cubicBezTo>
                    <a:pt x="1784" y="1375"/>
                    <a:pt x="1359" y="1"/>
                    <a:pt x="740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3561250" y="4618025"/>
              <a:ext cx="20200" cy="45975"/>
            </a:xfrm>
            <a:custGeom>
              <a:avLst/>
              <a:gdLst/>
              <a:ahLst/>
              <a:cxnLst/>
              <a:rect l="l" t="t" r="r" b="b"/>
              <a:pathLst>
                <a:path w="808" h="1839" extrusionOk="0">
                  <a:moveTo>
                    <a:pt x="16" y="0"/>
                  </a:moveTo>
                  <a:cubicBezTo>
                    <a:pt x="6" y="0"/>
                    <a:pt x="2" y="14"/>
                    <a:pt x="6" y="14"/>
                  </a:cubicBezTo>
                  <a:cubicBezTo>
                    <a:pt x="7" y="14"/>
                    <a:pt x="11" y="11"/>
                    <a:pt x="16" y="0"/>
                  </a:cubicBezTo>
                  <a:lnTo>
                    <a:pt x="16" y="0"/>
                  </a:lnTo>
                  <a:cubicBezTo>
                    <a:pt x="16" y="0"/>
                    <a:pt x="16" y="0"/>
                    <a:pt x="16" y="0"/>
                  </a:cubicBezTo>
                  <a:close/>
                  <a:moveTo>
                    <a:pt x="16" y="0"/>
                  </a:moveTo>
                  <a:lnTo>
                    <a:pt x="16" y="0"/>
                  </a:lnTo>
                  <a:cubicBezTo>
                    <a:pt x="404" y="357"/>
                    <a:pt x="528" y="838"/>
                    <a:pt x="543" y="1350"/>
                  </a:cubicBezTo>
                  <a:cubicBezTo>
                    <a:pt x="482" y="1177"/>
                    <a:pt x="371" y="1043"/>
                    <a:pt x="179" y="1043"/>
                  </a:cubicBezTo>
                  <a:cubicBezTo>
                    <a:pt x="130" y="1043"/>
                    <a:pt x="76" y="1052"/>
                    <a:pt x="16" y="1070"/>
                  </a:cubicBezTo>
                  <a:cubicBezTo>
                    <a:pt x="1" y="1070"/>
                    <a:pt x="16" y="1086"/>
                    <a:pt x="16" y="1086"/>
                  </a:cubicBezTo>
                  <a:cubicBezTo>
                    <a:pt x="187" y="1086"/>
                    <a:pt x="373" y="1210"/>
                    <a:pt x="419" y="1381"/>
                  </a:cubicBezTo>
                  <a:cubicBezTo>
                    <a:pt x="481" y="1520"/>
                    <a:pt x="497" y="1675"/>
                    <a:pt x="528" y="1815"/>
                  </a:cubicBezTo>
                  <a:cubicBezTo>
                    <a:pt x="528" y="1830"/>
                    <a:pt x="551" y="1838"/>
                    <a:pt x="574" y="1838"/>
                  </a:cubicBezTo>
                  <a:cubicBezTo>
                    <a:pt x="598" y="1838"/>
                    <a:pt x="621" y="1830"/>
                    <a:pt x="621" y="1815"/>
                  </a:cubicBezTo>
                  <a:cubicBezTo>
                    <a:pt x="807" y="1226"/>
                    <a:pt x="621" y="26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3524025" y="4737825"/>
              <a:ext cx="122950" cy="129300"/>
            </a:xfrm>
            <a:custGeom>
              <a:avLst/>
              <a:gdLst/>
              <a:ahLst/>
              <a:cxnLst/>
              <a:rect l="l" t="t" r="r" b="b"/>
              <a:pathLst>
                <a:path w="4918" h="5172" extrusionOk="0">
                  <a:moveTo>
                    <a:pt x="792" y="1"/>
                  </a:moveTo>
                  <a:lnTo>
                    <a:pt x="1" y="900"/>
                  </a:lnTo>
                  <a:cubicBezTo>
                    <a:pt x="1" y="900"/>
                    <a:pt x="2560" y="5171"/>
                    <a:pt x="2680" y="5171"/>
                  </a:cubicBezTo>
                  <a:cubicBezTo>
                    <a:pt x="2682" y="5171"/>
                    <a:pt x="2684" y="5169"/>
                    <a:pt x="2684" y="5165"/>
                  </a:cubicBezTo>
                  <a:lnTo>
                    <a:pt x="3878" y="3242"/>
                  </a:lnTo>
                  <a:lnTo>
                    <a:pt x="4917" y="4592"/>
                  </a:lnTo>
                  <a:lnTo>
                    <a:pt x="4886" y="1784"/>
                  </a:lnTo>
                  <a:lnTo>
                    <a:pt x="4390" y="1009"/>
                  </a:lnTo>
                  <a:lnTo>
                    <a:pt x="3770" y="2792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3527125" y="4765200"/>
              <a:ext cx="122175" cy="106050"/>
            </a:xfrm>
            <a:custGeom>
              <a:avLst/>
              <a:gdLst/>
              <a:ahLst/>
              <a:cxnLst/>
              <a:rect l="l" t="t" r="r" b="b"/>
              <a:pathLst>
                <a:path w="4887" h="4242" extrusionOk="0">
                  <a:moveTo>
                    <a:pt x="24" y="0"/>
                  </a:moveTo>
                  <a:cubicBezTo>
                    <a:pt x="20" y="0"/>
                    <a:pt x="16" y="2"/>
                    <a:pt x="16" y="7"/>
                  </a:cubicBezTo>
                  <a:cubicBezTo>
                    <a:pt x="16" y="38"/>
                    <a:pt x="1" y="38"/>
                    <a:pt x="16" y="38"/>
                  </a:cubicBezTo>
                  <a:cubicBezTo>
                    <a:pt x="389" y="782"/>
                    <a:pt x="2544" y="4241"/>
                    <a:pt x="2560" y="4241"/>
                  </a:cubicBezTo>
                  <a:cubicBezTo>
                    <a:pt x="2560" y="4241"/>
                    <a:pt x="2560" y="4241"/>
                    <a:pt x="2560" y="4241"/>
                  </a:cubicBezTo>
                  <a:cubicBezTo>
                    <a:pt x="2601" y="4241"/>
                    <a:pt x="3692" y="2534"/>
                    <a:pt x="3785" y="2209"/>
                  </a:cubicBezTo>
                  <a:cubicBezTo>
                    <a:pt x="3980" y="2449"/>
                    <a:pt x="4824" y="3641"/>
                    <a:pt x="4883" y="3641"/>
                  </a:cubicBezTo>
                  <a:cubicBezTo>
                    <a:pt x="4885" y="3641"/>
                    <a:pt x="4886" y="3639"/>
                    <a:pt x="4886" y="3636"/>
                  </a:cubicBezTo>
                  <a:cubicBezTo>
                    <a:pt x="4886" y="3062"/>
                    <a:pt x="4886" y="2442"/>
                    <a:pt x="4855" y="1837"/>
                  </a:cubicBezTo>
                  <a:cubicBezTo>
                    <a:pt x="4809" y="1294"/>
                    <a:pt x="4855" y="1248"/>
                    <a:pt x="4793" y="689"/>
                  </a:cubicBezTo>
                  <a:cubicBezTo>
                    <a:pt x="4793" y="682"/>
                    <a:pt x="4785" y="678"/>
                    <a:pt x="4778" y="678"/>
                  </a:cubicBezTo>
                  <a:cubicBezTo>
                    <a:pt x="4770" y="678"/>
                    <a:pt x="4762" y="682"/>
                    <a:pt x="4762" y="689"/>
                  </a:cubicBezTo>
                  <a:cubicBezTo>
                    <a:pt x="4638" y="1217"/>
                    <a:pt x="4731" y="2799"/>
                    <a:pt x="4731" y="3310"/>
                  </a:cubicBezTo>
                  <a:cubicBezTo>
                    <a:pt x="4685" y="3249"/>
                    <a:pt x="3809" y="2131"/>
                    <a:pt x="3771" y="2131"/>
                  </a:cubicBezTo>
                  <a:cubicBezTo>
                    <a:pt x="3770" y="2131"/>
                    <a:pt x="3770" y="2131"/>
                    <a:pt x="3770" y="2132"/>
                  </a:cubicBezTo>
                  <a:cubicBezTo>
                    <a:pt x="3568" y="2442"/>
                    <a:pt x="2637" y="3838"/>
                    <a:pt x="2591" y="3962"/>
                  </a:cubicBezTo>
                  <a:cubicBezTo>
                    <a:pt x="2157" y="3248"/>
                    <a:pt x="544" y="689"/>
                    <a:pt x="47" y="7"/>
                  </a:cubicBezTo>
                  <a:cubicBezTo>
                    <a:pt x="47" y="7"/>
                    <a:pt x="34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3219650" y="5188775"/>
              <a:ext cx="1138825" cy="2725"/>
            </a:xfrm>
            <a:custGeom>
              <a:avLst/>
              <a:gdLst/>
              <a:ahLst/>
              <a:cxnLst/>
              <a:rect l="l" t="t" r="r" b="b"/>
              <a:pathLst>
                <a:path w="45553" h="109" extrusionOk="0">
                  <a:moveTo>
                    <a:pt x="22769" y="0"/>
                  </a:moveTo>
                  <a:lnTo>
                    <a:pt x="11369" y="16"/>
                  </a:lnTo>
                  <a:lnTo>
                    <a:pt x="5677" y="16"/>
                  </a:lnTo>
                  <a:lnTo>
                    <a:pt x="1" y="47"/>
                  </a:lnTo>
                  <a:lnTo>
                    <a:pt x="5677" y="78"/>
                  </a:lnTo>
                  <a:lnTo>
                    <a:pt x="11369" y="93"/>
                  </a:lnTo>
                  <a:lnTo>
                    <a:pt x="22769" y="109"/>
                  </a:lnTo>
                  <a:lnTo>
                    <a:pt x="34153" y="93"/>
                  </a:lnTo>
                  <a:lnTo>
                    <a:pt x="39860" y="78"/>
                  </a:lnTo>
                  <a:lnTo>
                    <a:pt x="45552" y="47"/>
                  </a:lnTo>
                  <a:lnTo>
                    <a:pt x="39860" y="16"/>
                  </a:lnTo>
                  <a:lnTo>
                    <a:pt x="34153" y="16"/>
                  </a:lnTo>
                  <a:lnTo>
                    <a:pt x="227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3705500" y="5182950"/>
              <a:ext cx="386975" cy="17475"/>
            </a:xfrm>
            <a:custGeom>
              <a:avLst/>
              <a:gdLst/>
              <a:ahLst/>
              <a:cxnLst/>
              <a:rect l="l" t="t" r="r" b="b"/>
              <a:pathLst>
                <a:path w="15479" h="699" extrusionOk="0">
                  <a:moveTo>
                    <a:pt x="0" y="1"/>
                  </a:moveTo>
                  <a:lnTo>
                    <a:pt x="0" y="699"/>
                  </a:lnTo>
                  <a:lnTo>
                    <a:pt x="15479" y="699"/>
                  </a:lnTo>
                  <a:lnTo>
                    <a:pt x="154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3897425" y="5182950"/>
              <a:ext cx="195050" cy="17475"/>
            </a:xfrm>
            <a:custGeom>
              <a:avLst/>
              <a:gdLst/>
              <a:ahLst/>
              <a:cxnLst/>
              <a:rect l="l" t="t" r="r" b="b"/>
              <a:pathLst>
                <a:path w="7802" h="699" extrusionOk="0">
                  <a:moveTo>
                    <a:pt x="0" y="1"/>
                  </a:moveTo>
                  <a:lnTo>
                    <a:pt x="0" y="699"/>
                  </a:lnTo>
                  <a:lnTo>
                    <a:pt x="7802" y="699"/>
                  </a:lnTo>
                  <a:lnTo>
                    <a:pt x="78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3918750" y="4943725"/>
              <a:ext cx="426150" cy="255925"/>
            </a:xfrm>
            <a:custGeom>
              <a:avLst/>
              <a:gdLst/>
              <a:ahLst/>
              <a:cxnLst/>
              <a:rect l="l" t="t" r="r" b="b"/>
              <a:pathLst>
                <a:path w="17046" h="10237" extrusionOk="0">
                  <a:moveTo>
                    <a:pt x="1970" y="0"/>
                  </a:moveTo>
                  <a:lnTo>
                    <a:pt x="0" y="10237"/>
                  </a:lnTo>
                  <a:lnTo>
                    <a:pt x="15076" y="10237"/>
                  </a:lnTo>
                  <a:lnTo>
                    <a:pt x="170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4107575" y="5048800"/>
              <a:ext cx="48875" cy="45775"/>
            </a:xfrm>
            <a:custGeom>
              <a:avLst/>
              <a:gdLst/>
              <a:ahLst/>
              <a:cxnLst/>
              <a:rect l="l" t="t" r="r" b="b"/>
              <a:pathLst>
                <a:path w="1955" h="1831" extrusionOk="0">
                  <a:moveTo>
                    <a:pt x="1055" y="0"/>
                  </a:moveTo>
                  <a:cubicBezTo>
                    <a:pt x="543" y="16"/>
                    <a:pt x="109" y="419"/>
                    <a:pt x="47" y="915"/>
                  </a:cubicBezTo>
                  <a:cubicBezTo>
                    <a:pt x="1" y="1365"/>
                    <a:pt x="326" y="1800"/>
                    <a:pt x="792" y="1831"/>
                  </a:cubicBezTo>
                  <a:lnTo>
                    <a:pt x="885" y="1831"/>
                  </a:lnTo>
                  <a:cubicBezTo>
                    <a:pt x="1412" y="1815"/>
                    <a:pt x="1831" y="1427"/>
                    <a:pt x="1893" y="915"/>
                  </a:cubicBezTo>
                  <a:cubicBezTo>
                    <a:pt x="1955" y="481"/>
                    <a:pt x="1629" y="47"/>
                    <a:pt x="1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4003275" y="5108125"/>
              <a:ext cx="310225" cy="91525"/>
            </a:xfrm>
            <a:custGeom>
              <a:avLst/>
              <a:gdLst/>
              <a:ahLst/>
              <a:cxnLst/>
              <a:rect l="l" t="t" r="r" b="b"/>
              <a:pathLst>
                <a:path w="12409" h="3661" extrusionOk="0">
                  <a:moveTo>
                    <a:pt x="12408" y="0"/>
                  </a:moveTo>
                  <a:lnTo>
                    <a:pt x="1" y="3661"/>
                  </a:lnTo>
                  <a:lnTo>
                    <a:pt x="11695" y="3661"/>
                  </a:lnTo>
                  <a:lnTo>
                    <a:pt x="124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3349150" y="5262050"/>
              <a:ext cx="71000" cy="11275"/>
            </a:xfrm>
            <a:custGeom>
              <a:avLst/>
              <a:gdLst/>
              <a:ahLst/>
              <a:cxnLst/>
              <a:rect l="l" t="t" r="r" b="b"/>
              <a:pathLst>
                <a:path w="2840" h="451" extrusionOk="0">
                  <a:moveTo>
                    <a:pt x="1" y="1"/>
                  </a:moveTo>
                  <a:lnTo>
                    <a:pt x="1" y="450"/>
                  </a:lnTo>
                  <a:lnTo>
                    <a:pt x="2839" y="450"/>
                  </a:lnTo>
                  <a:lnTo>
                    <a:pt x="2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3349150" y="5262050"/>
              <a:ext cx="71000" cy="7400"/>
            </a:xfrm>
            <a:custGeom>
              <a:avLst/>
              <a:gdLst/>
              <a:ahLst/>
              <a:cxnLst/>
              <a:rect l="l" t="t" r="r" b="b"/>
              <a:pathLst>
                <a:path w="2840" h="296" extrusionOk="0">
                  <a:moveTo>
                    <a:pt x="1" y="1"/>
                  </a:moveTo>
                  <a:lnTo>
                    <a:pt x="1" y="295"/>
                  </a:lnTo>
                  <a:lnTo>
                    <a:pt x="2839" y="295"/>
                  </a:lnTo>
                  <a:lnTo>
                    <a:pt x="2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3246800" y="5148450"/>
              <a:ext cx="76025" cy="101325"/>
            </a:xfrm>
            <a:custGeom>
              <a:avLst/>
              <a:gdLst/>
              <a:ahLst/>
              <a:cxnLst/>
              <a:rect l="l" t="t" r="r" b="b"/>
              <a:pathLst>
                <a:path w="3041" h="4053" extrusionOk="0">
                  <a:moveTo>
                    <a:pt x="1351" y="0"/>
                  </a:moveTo>
                  <a:cubicBezTo>
                    <a:pt x="1092" y="0"/>
                    <a:pt x="837" y="73"/>
                    <a:pt x="667" y="280"/>
                  </a:cubicBezTo>
                  <a:cubicBezTo>
                    <a:pt x="0" y="1102"/>
                    <a:pt x="264" y="2668"/>
                    <a:pt x="745" y="3350"/>
                  </a:cubicBezTo>
                  <a:cubicBezTo>
                    <a:pt x="1052" y="3805"/>
                    <a:pt x="1556" y="4052"/>
                    <a:pt x="2086" y="4052"/>
                  </a:cubicBezTo>
                  <a:cubicBezTo>
                    <a:pt x="2171" y="4052"/>
                    <a:pt x="2257" y="4046"/>
                    <a:pt x="2342" y="4033"/>
                  </a:cubicBezTo>
                  <a:cubicBezTo>
                    <a:pt x="2435" y="4017"/>
                    <a:pt x="2528" y="3986"/>
                    <a:pt x="2637" y="3955"/>
                  </a:cubicBezTo>
                  <a:cubicBezTo>
                    <a:pt x="2761" y="3893"/>
                    <a:pt x="2901" y="3831"/>
                    <a:pt x="3040" y="3738"/>
                  </a:cubicBezTo>
                  <a:lnTo>
                    <a:pt x="2668" y="3195"/>
                  </a:lnTo>
                  <a:cubicBezTo>
                    <a:pt x="2606" y="3242"/>
                    <a:pt x="2528" y="3273"/>
                    <a:pt x="2451" y="3319"/>
                  </a:cubicBezTo>
                  <a:cubicBezTo>
                    <a:pt x="2306" y="3387"/>
                    <a:pt x="2173" y="3414"/>
                    <a:pt x="2051" y="3414"/>
                  </a:cubicBezTo>
                  <a:cubicBezTo>
                    <a:pt x="1612" y="3414"/>
                    <a:pt x="1333" y="3060"/>
                    <a:pt x="1272" y="2963"/>
                  </a:cubicBezTo>
                  <a:cubicBezTo>
                    <a:pt x="884" y="2420"/>
                    <a:pt x="745" y="1179"/>
                    <a:pt x="1133" y="698"/>
                  </a:cubicBezTo>
                  <a:cubicBezTo>
                    <a:pt x="1150" y="671"/>
                    <a:pt x="1194" y="645"/>
                    <a:pt x="1318" y="645"/>
                  </a:cubicBezTo>
                  <a:cubicBezTo>
                    <a:pt x="1408" y="645"/>
                    <a:pt x="1541" y="659"/>
                    <a:pt x="1737" y="698"/>
                  </a:cubicBezTo>
                  <a:cubicBezTo>
                    <a:pt x="1815" y="714"/>
                    <a:pt x="1908" y="729"/>
                    <a:pt x="2032" y="776"/>
                  </a:cubicBezTo>
                  <a:cubicBezTo>
                    <a:pt x="2110" y="791"/>
                    <a:pt x="2203" y="807"/>
                    <a:pt x="2280" y="838"/>
                  </a:cubicBezTo>
                  <a:lnTo>
                    <a:pt x="2296" y="497"/>
                  </a:lnTo>
                  <a:lnTo>
                    <a:pt x="2342" y="187"/>
                  </a:lnTo>
                  <a:cubicBezTo>
                    <a:pt x="2296" y="187"/>
                    <a:pt x="2265" y="171"/>
                    <a:pt x="2203" y="155"/>
                  </a:cubicBezTo>
                  <a:cubicBezTo>
                    <a:pt x="1986" y="93"/>
                    <a:pt x="1784" y="47"/>
                    <a:pt x="1567" y="16"/>
                  </a:cubicBezTo>
                  <a:cubicBezTo>
                    <a:pt x="1496" y="6"/>
                    <a:pt x="1423" y="0"/>
                    <a:pt x="1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3308050" y="5228700"/>
              <a:ext cx="14775" cy="18650"/>
            </a:xfrm>
            <a:custGeom>
              <a:avLst/>
              <a:gdLst/>
              <a:ahLst/>
              <a:cxnLst/>
              <a:rect l="l" t="t" r="r" b="b"/>
              <a:pathLst>
                <a:path w="591" h="746" extrusionOk="0">
                  <a:moveTo>
                    <a:pt x="218" y="1"/>
                  </a:moveTo>
                  <a:cubicBezTo>
                    <a:pt x="156" y="47"/>
                    <a:pt x="78" y="78"/>
                    <a:pt x="1" y="125"/>
                  </a:cubicBezTo>
                  <a:lnTo>
                    <a:pt x="171" y="745"/>
                  </a:lnTo>
                  <a:cubicBezTo>
                    <a:pt x="311" y="683"/>
                    <a:pt x="451" y="621"/>
                    <a:pt x="590" y="528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3285575" y="5149225"/>
              <a:ext cx="19800" cy="20575"/>
            </a:xfrm>
            <a:custGeom>
              <a:avLst/>
              <a:gdLst/>
              <a:ahLst/>
              <a:cxnLst/>
              <a:rect l="l" t="t" r="r" b="b"/>
              <a:pathLst>
                <a:path w="792" h="823" extrusionOk="0">
                  <a:moveTo>
                    <a:pt x="0" y="0"/>
                  </a:moveTo>
                  <a:lnTo>
                    <a:pt x="186" y="683"/>
                  </a:lnTo>
                  <a:cubicBezTo>
                    <a:pt x="264" y="698"/>
                    <a:pt x="357" y="729"/>
                    <a:pt x="481" y="760"/>
                  </a:cubicBezTo>
                  <a:cubicBezTo>
                    <a:pt x="559" y="776"/>
                    <a:pt x="652" y="807"/>
                    <a:pt x="729" y="822"/>
                  </a:cubicBezTo>
                  <a:lnTo>
                    <a:pt x="745" y="481"/>
                  </a:lnTo>
                  <a:lnTo>
                    <a:pt x="791" y="171"/>
                  </a:lnTo>
                  <a:cubicBezTo>
                    <a:pt x="745" y="171"/>
                    <a:pt x="714" y="156"/>
                    <a:pt x="652" y="140"/>
                  </a:cubicBezTo>
                  <a:cubicBezTo>
                    <a:pt x="419" y="78"/>
                    <a:pt x="202" y="4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3290225" y="5129050"/>
              <a:ext cx="188475" cy="136125"/>
            </a:xfrm>
            <a:custGeom>
              <a:avLst/>
              <a:gdLst/>
              <a:ahLst/>
              <a:cxnLst/>
              <a:rect l="l" t="t" r="r" b="b"/>
              <a:pathLst>
                <a:path w="7539" h="5445" extrusionOk="0">
                  <a:moveTo>
                    <a:pt x="0" y="1"/>
                  </a:moveTo>
                  <a:cubicBezTo>
                    <a:pt x="0" y="1"/>
                    <a:pt x="357" y="2870"/>
                    <a:pt x="931" y="4095"/>
                  </a:cubicBezTo>
                  <a:cubicBezTo>
                    <a:pt x="1536" y="5305"/>
                    <a:pt x="2342" y="5445"/>
                    <a:pt x="2854" y="5445"/>
                  </a:cubicBezTo>
                  <a:lnTo>
                    <a:pt x="4700" y="5445"/>
                  </a:lnTo>
                  <a:cubicBezTo>
                    <a:pt x="5212" y="5445"/>
                    <a:pt x="6034" y="5305"/>
                    <a:pt x="6607" y="4095"/>
                  </a:cubicBezTo>
                  <a:cubicBezTo>
                    <a:pt x="7212" y="2886"/>
                    <a:pt x="7538" y="1"/>
                    <a:pt x="7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3296425" y="5131775"/>
              <a:ext cx="173350" cy="131075"/>
            </a:xfrm>
            <a:custGeom>
              <a:avLst/>
              <a:gdLst/>
              <a:ahLst/>
              <a:cxnLst/>
              <a:rect l="l" t="t" r="r" b="b"/>
              <a:pathLst>
                <a:path w="6934" h="5243" extrusionOk="0">
                  <a:moveTo>
                    <a:pt x="187" y="31"/>
                  </a:moveTo>
                  <a:cubicBezTo>
                    <a:pt x="264" y="31"/>
                    <a:pt x="311" y="109"/>
                    <a:pt x="342" y="171"/>
                  </a:cubicBezTo>
                  <a:cubicBezTo>
                    <a:pt x="342" y="280"/>
                    <a:pt x="249" y="326"/>
                    <a:pt x="187" y="326"/>
                  </a:cubicBezTo>
                  <a:cubicBezTo>
                    <a:pt x="78" y="326"/>
                    <a:pt x="32" y="280"/>
                    <a:pt x="32" y="171"/>
                  </a:cubicBezTo>
                  <a:cubicBezTo>
                    <a:pt x="32" y="78"/>
                    <a:pt x="109" y="31"/>
                    <a:pt x="187" y="31"/>
                  </a:cubicBezTo>
                  <a:close/>
                  <a:moveTo>
                    <a:pt x="3459" y="31"/>
                  </a:moveTo>
                  <a:cubicBezTo>
                    <a:pt x="3537" y="31"/>
                    <a:pt x="3614" y="109"/>
                    <a:pt x="3614" y="171"/>
                  </a:cubicBezTo>
                  <a:cubicBezTo>
                    <a:pt x="3614" y="280"/>
                    <a:pt x="3552" y="326"/>
                    <a:pt x="3459" y="326"/>
                  </a:cubicBezTo>
                  <a:cubicBezTo>
                    <a:pt x="3366" y="326"/>
                    <a:pt x="3304" y="249"/>
                    <a:pt x="3304" y="171"/>
                  </a:cubicBezTo>
                  <a:cubicBezTo>
                    <a:pt x="3304" y="78"/>
                    <a:pt x="3382" y="31"/>
                    <a:pt x="3459" y="31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87"/>
                  </a:cubicBezTo>
                  <a:cubicBezTo>
                    <a:pt x="1" y="280"/>
                    <a:pt x="78" y="357"/>
                    <a:pt x="187" y="357"/>
                  </a:cubicBezTo>
                  <a:cubicBezTo>
                    <a:pt x="280" y="357"/>
                    <a:pt x="357" y="280"/>
                    <a:pt x="357" y="187"/>
                  </a:cubicBezTo>
                  <a:cubicBezTo>
                    <a:pt x="357" y="78"/>
                    <a:pt x="280" y="0"/>
                    <a:pt x="187" y="0"/>
                  </a:cubicBezTo>
                  <a:close/>
                  <a:moveTo>
                    <a:pt x="3459" y="0"/>
                  </a:moveTo>
                  <a:cubicBezTo>
                    <a:pt x="3366" y="0"/>
                    <a:pt x="3289" y="78"/>
                    <a:pt x="3289" y="187"/>
                  </a:cubicBezTo>
                  <a:cubicBezTo>
                    <a:pt x="3289" y="280"/>
                    <a:pt x="3366" y="357"/>
                    <a:pt x="3459" y="357"/>
                  </a:cubicBezTo>
                  <a:cubicBezTo>
                    <a:pt x="3552" y="357"/>
                    <a:pt x="3645" y="280"/>
                    <a:pt x="3630" y="187"/>
                  </a:cubicBezTo>
                  <a:cubicBezTo>
                    <a:pt x="3630" y="78"/>
                    <a:pt x="3552" y="0"/>
                    <a:pt x="3459" y="0"/>
                  </a:cubicBezTo>
                  <a:close/>
                  <a:moveTo>
                    <a:pt x="5848" y="295"/>
                  </a:moveTo>
                  <a:cubicBezTo>
                    <a:pt x="5925" y="295"/>
                    <a:pt x="6003" y="373"/>
                    <a:pt x="6003" y="450"/>
                  </a:cubicBezTo>
                  <a:cubicBezTo>
                    <a:pt x="6003" y="543"/>
                    <a:pt x="5925" y="605"/>
                    <a:pt x="5848" y="605"/>
                  </a:cubicBezTo>
                  <a:cubicBezTo>
                    <a:pt x="5739" y="605"/>
                    <a:pt x="5693" y="528"/>
                    <a:pt x="5693" y="450"/>
                  </a:cubicBezTo>
                  <a:cubicBezTo>
                    <a:pt x="5693" y="357"/>
                    <a:pt x="5770" y="295"/>
                    <a:pt x="5848" y="295"/>
                  </a:cubicBezTo>
                  <a:close/>
                  <a:moveTo>
                    <a:pt x="5848" y="280"/>
                  </a:moveTo>
                  <a:cubicBezTo>
                    <a:pt x="5739" y="280"/>
                    <a:pt x="5662" y="357"/>
                    <a:pt x="5662" y="450"/>
                  </a:cubicBezTo>
                  <a:cubicBezTo>
                    <a:pt x="5662" y="543"/>
                    <a:pt x="5739" y="621"/>
                    <a:pt x="5848" y="621"/>
                  </a:cubicBezTo>
                  <a:cubicBezTo>
                    <a:pt x="5941" y="621"/>
                    <a:pt x="6018" y="543"/>
                    <a:pt x="6018" y="450"/>
                  </a:cubicBezTo>
                  <a:cubicBezTo>
                    <a:pt x="6018" y="357"/>
                    <a:pt x="5941" y="280"/>
                    <a:pt x="5848" y="280"/>
                  </a:cubicBezTo>
                  <a:close/>
                  <a:moveTo>
                    <a:pt x="1381" y="512"/>
                  </a:moveTo>
                  <a:cubicBezTo>
                    <a:pt x="1458" y="512"/>
                    <a:pt x="1536" y="574"/>
                    <a:pt x="1536" y="667"/>
                  </a:cubicBezTo>
                  <a:cubicBezTo>
                    <a:pt x="1536" y="760"/>
                    <a:pt x="1458" y="822"/>
                    <a:pt x="1381" y="822"/>
                  </a:cubicBezTo>
                  <a:cubicBezTo>
                    <a:pt x="1288" y="822"/>
                    <a:pt x="1226" y="760"/>
                    <a:pt x="1226" y="667"/>
                  </a:cubicBezTo>
                  <a:cubicBezTo>
                    <a:pt x="1226" y="559"/>
                    <a:pt x="1303" y="512"/>
                    <a:pt x="1381" y="512"/>
                  </a:cubicBezTo>
                  <a:close/>
                  <a:moveTo>
                    <a:pt x="1381" y="497"/>
                  </a:moveTo>
                  <a:cubicBezTo>
                    <a:pt x="1288" y="497"/>
                    <a:pt x="1210" y="574"/>
                    <a:pt x="1210" y="667"/>
                  </a:cubicBezTo>
                  <a:cubicBezTo>
                    <a:pt x="1210" y="760"/>
                    <a:pt x="1288" y="838"/>
                    <a:pt x="1381" y="838"/>
                  </a:cubicBezTo>
                  <a:cubicBezTo>
                    <a:pt x="1474" y="838"/>
                    <a:pt x="1552" y="745"/>
                    <a:pt x="1552" y="667"/>
                  </a:cubicBezTo>
                  <a:cubicBezTo>
                    <a:pt x="1552" y="574"/>
                    <a:pt x="1474" y="497"/>
                    <a:pt x="1381" y="497"/>
                  </a:cubicBezTo>
                  <a:close/>
                  <a:moveTo>
                    <a:pt x="2699" y="1148"/>
                  </a:moveTo>
                  <a:cubicBezTo>
                    <a:pt x="2777" y="1148"/>
                    <a:pt x="2839" y="1226"/>
                    <a:pt x="2854" y="1303"/>
                  </a:cubicBezTo>
                  <a:cubicBezTo>
                    <a:pt x="2854" y="1396"/>
                    <a:pt x="2777" y="1458"/>
                    <a:pt x="2699" y="1458"/>
                  </a:cubicBezTo>
                  <a:cubicBezTo>
                    <a:pt x="2606" y="1458"/>
                    <a:pt x="2544" y="1381"/>
                    <a:pt x="2544" y="1303"/>
                  </a:cubicBezTo>
                  <a:cubicBezTo>
                    <a:pt x="2544" y="1210"/>
                    <a:pt x="2622" y="1148"/>
                    <a:pt x="2699" y="1148"/>
                  </a:cubicBezTo>
                  <a:close/>
                  <a:moveTo>
                    <a:pt x="2699" y="1133"/>
                  </a:moveTo>
                  <a:cubicBezTo>
                    <a:pt x="2606" y="1133"/>
                    <a:pt x="2529" y="1210"/>
                    <a:pt x="2529" y="1303"/>
                  </a:cubicBezTo>
                  <a:cubicBezTo>
                    <a:pt x="2529" y="1396"/>
                    <a:pt x="2606" y="1474"/>
                    <a:pt x="2699" y="1474"/>
                  </a:cubicBezTo>
                  <a:cubicBezTo>
                    <a:pt x="2792" y="1474"/>
                    <a:pt x="2870" y="1396"/>
                    <a:pt x="2870" y="1303"/>
                  </a:cubicBezTo>
                  <a:cubicBezTo>
                    <a:pt x="2870" y="1210"/>
                    <a:pt x="2792" y="1133"/>
                    <a:pt x="2699" y="1133"/>
                  </a:cubicBezTo>
                  <a:close/>
                  <a:moveTo>
                    <a:pt x="4498" y="1319"/>
                  </a:moveTo>
                  <a:cubicBezTo>
                    <a:pt x="4576" y="1319"/>
                    <a:pt x="4653" y="1381"/>
                    <a:pt x="4653" y="1474"/>
                  </a:cubicBezTo>
                  <a:cubicBezTo>
                    <a:pt x="4653" y="1582"/>
                    <a:pt x="4607" y="1629"/>
                    <a:pt x="4498" y="1629"/>
                  </a:cubicBezTo>
                  <a:cubicBezTo>
                    <a:pt x="4405" y="1629"/>
                    <a:pt x="4343" y="1582"/>
                    <a:pt x="4343" y="1474"/>
                  </a:cubicBezTo>
                  <a:cubicBezTo>
                    <a:pt x="4343" y="1381"/>
                    <a:pt x="4421" y="1319"/>
                    <a:pt x="4498" y="1319"/>
                  </a:cubicBezTo>
                  <a:close/>
                  <a:moveTo>
                    <a:pt x="4498" y="1303"/>
                  </a:moveTo>
                  <a:cubicBezTo>
                    <a:pt x="4405" y="1303"/>
                    <a:pt x="4328" y="1381"/>
                    <a:pt x="4328" y="1474"/>
                  </a:cubicBezTo>
                  <a:cubicBezTo>
                    <a:pt x="4328" y="1582"/>
                    <a:pt x="4405" y="1660"/>
                    <a:pt x="4498" y="1660"/>
                  </a:cubicBezTo>
                  <a:cubicBezTo>
                    <a:pt x="4607" y="1660"/>
                    <a:pt x="4684" y="1582"/>
                    <a:pt x="4684" y="1474"/>
                  </a:cubicBezTo>
                  <a:cubicBezTo>
                    <a:pt x="4684" y="1381"/>
                    <a:pt x="4607" y="1303"/>
                    <a:pt x="4498" y="1303"/>
                  </a:cubicBezTo>
                  <a:close/>
                  <a:moveTo>
                    <a:pt x="6732" y="1443"/>
                  </a:moveTo>
                  <a:cubicBezTo>
                    <a:pt x="6825" y="1443"/>
                    <a:pt x="6887" y="1505"/>
                    <a:pt x="6887" y="1598"/>
                  </a:cubicBezTo>
                  <a:cubicBezTo>
                    <a:pt x="6887" y="1691"/>
                    <a:pt x="6825" y="1753"/>
                    <a:pt x="6732" y="1753"/>
                  </a:cubicBezTo>
                  <a:cubicBezTo>
                    <a:pt x="6639" y="1753"/>
                    <a:pt x="6577" y="1676"/>
                    <a:pt x="6577" y="1598"/>
                  </a:cubicBezTo>
                  <a:cubicBezTo>
                    <a:pt x="6577" y="1505"/>
                    <a:pt x="6654" y="1443"/>
                    <a:pt x="6732" y="1443"/>
                  </a:cubicBezTo>
                  <a:close/>
                  <a:moveTo>
                    <a:pt x="6732" y="1427"/>
                  </a:moveTo>
                  <a:cubicBezTo>
                    <a:pt x="6639" y="1427"/>
                    <a:pt x="6561" y="1505"/>
                    <a:pt x="6561" y="1598"/>
                  </a:cubicBezTo>
                  <a:cubicBezTo>
                    <a:pt x="6561" y="1691"/>
                    <a:pt x="6639" y="1769"/>
                    <a:pt x="6732" y="1769"/>
                  </a:cubicBezTo>
                  <a:cubicBezTo>
                    <a:pt x="6856" y="1769"/>
                    <a:pt x="6933" y="1691"/>
                    <a:pt x="6902" y="1598"/>
                  </a:cubicBezTo>
                  <a:cubicBezTo>
                    <a:pt x="6902" y="1505"/>
                    <a:pt x="6825" y="1427"/>
                    <a:pt x="6732" y="1427"/>
                  </a:cubicBezTo>
                  <a:close/>
                  <a:moveTo>
                    <a:pt x="776" y="1862"/>
                  </a:moveTo>
                  <a:cubicBezTo>
                    <a:pt x="885" y="1862"/>
                    <a:pt x="931" y="1924"/>
                    <a:pt x="931" y="2017"/>
                  </a:cubicBezTo>
                  <a:cubicBezTo>
                    <a:pt x="931" y="2110"/>
                    <a:pt x="885" y="2172"/>
                    <a:pt x="776" y="2172"/>
                  </a:cubicBezTo>
                  <a:cubicBezTo>
                    <a:pt x="683" y="2172"/>
                    <a:pt x="621" y="2110"/>
                    <a:pt x="621" y="2017"/>
                  </a:cubicBezTo>
                  <a:cubicBezTo>
                    <a:pt x="621" y="1924"/>
                    <a:pt x="698" y="1862"/>
                    <a:pt x="776" y="1862"/>
                  </a:cubicBezTo>
                  <a:close/>
                  <a:moveTo>
                    <a:pt x="776" y="1846"/>
                  </a:moveTo>
                  <a:cubicBezTo>
                    <a:pt x="683" y="1846"/>
                    <a:pt x="605" y="1924"/>
                    <a:pt x="605" y="2017"/>
                  </a:cubicBezTo>
                  <a:cubicBezTo>
                    <a:pt x="605" y="2125"/>
                    <a:pt x="683" y="2203"/>
                    <a:pt x="776" y="2203"/>
                  </a:cubicBezTo>
                  <a:cubicBezTo>
                    <a:pt x="900" y="2203"/>
                    <a:pt x="978" y="2125"/>
                    <a:pt x="962" y="2017"/>
                  </a:cubicBezTo>
                  <a:cubicBezTo>
                    <a:pt x="962" y="1924"/>
                    <a:pt x="885" y="1846"/>
                    <a:pt x="776" y="1846"/>
                  </a:cubicBezTo>
                  <a:close/>
                  <a:moveTo>
                    <a:pt x="5848" y="2203"/>
                  </a:moveTo>
                  <a:cubicBezTo>
                    <a:pt x="5941" y="2203"/>
                    <a:pt x="6003" y="2249"/>
                    <a:pt x="6003" y="2358"/>
                  </a:cubicBezTo>
                  <a:cubicBezTo>
                    <a:pt x="6003" y="2451"/>
                    <a:pt x="5925" y="2498"/>
                    <a:pt x="5848" y="2498"/>
                  </a:cubicBezTo>
                  <a:cubicBezTo>
                    <a:pt x="5739" y="2498"/>
                    <a:pt x="5693" y="2435"/>
                    <a:pt x="5693" y="2358"/>
                  </a:cubicBezTo>
                  <a:cubicBezTo>
                    <a:pt x="5693" y="2249"/>
                    <a:pt x="5770" y="2203"/>
                    <a:pt x="5848" y="2203"/>
                  </a:cubicBezTo>
                  <a:close/>
                  <a:moveTo>
                    <a:pt x="5848" y="2172"/>
                  </a:moveTo>
                  <a:cubicBezTo>
                    <a:pt x="5739" y="2172"/>
                    <a:pt x="5662" y="2249"/>
                    <a:pt x="5662" y="2358"/>
                  </a:cubicBezTo>
                  <a:cubicBezTo>
                    <a:pt x="5662" y="2451"/>
                    <a:pt x="5739" y="2529"/>
                    <a:pt x="5848" y="2529"/>
                  </a:cubicBezTo>
                  <a:cubicBezTo>
                    <a:pt x="5941" y="2529"/>
                    <a:pt x="6034" y="2451"/>
                    <a:pt x="6018" y="2358"/>
                  </a:cubicBezTo>
                  <a:cubicBezTo>
                    <a:pt x="6018" y="2249"/>
                    <a:pt x="5941" y="2172"/>
                    <a:pt x="5848" y="2172"/>
                  </a:cubicBezTo>
                  <a:close/>
                  <a:moveTo>
                    <a:pt x="3242" y="2358"/>
                  </a:moveTo>
                  <a:cubicBezTo>
                    <a:pt x="3320" y="2358"/>
                    <a:pt x="3382" y="2435"/>
                    <a:pt x="3397" y="2498"/>
                  </a:cubicBezTo>
                  <a:cubicBezTo>
                    <a:pt x="3397" y="2606"/>
                    <a:pt x="3335" y="2653"/>
                    <a:pt x="3242" y="2653"/>
                  </a:cubicBezTo>
                  <a:cubicBezTo>
                    <a:pt x="3149" y="2653"/>
                    <a:pt x="3087" y="2606"/>
                    <a:pt x="3087" y="2498"/>
                  </a:cubicBezTo>
                  <a:cubicBezTo>
                    <a:pt x="3087" y="2404"/>
                    <a:pt x="3165" y="2358"/>
                    <a:pt x="3242" y="2358"/>
                  </a:cubicBezTo>
                  <a:close/>
                  <a:moveTo>
                    <a:pt x="3242" y="2327"/>
                  </a:moveTo>
                  <a:cubicBezTo>
                    <a:pt x="3149" y="2327"/>
                    <a:pt x="3071" y="2404"/>
                    <a:pt x="3071" y="2513"/>
                  </a:cubicBezTo>
                  <a:cubicBezTo>
                    <a:pt x="3071" y="2606"/>
                    <a:pt x="3149" y="2684"/>
                    <a:pt x="3242" y="2684"/>
                  </a:cubicBezTo>
                  <a:cubicBezTo>
                    <a:pt x="3335" y="2684"/>
                    <a:pt x="3413" y="2606"/>
                    <a:pt x="3413" y="2513"/>
                  </a:cubicBezTo>
                  <a:cubicBezTo>
                    <a:pt x="3413" y="2404"/>
                    <a:pt x="3335" y="2327"/>
                    <a:pt x="3242" y="2327"/>
                  </a:cubicBezTo>
                  <a:close/>
                  <a:moveTo>
                    <a:pt x="4653" y="3087"/>
                  </a:moveTo>
                  <a:cubicBezTo>
                    <a:pt x="4762" y="3087"/>
                    <a:pt x="4809" y="3149"/>
                    <a:pt x="4809" y="3242"/>
                  </a:cubicBezTo>
                  <a:cubicBezTo>
                    <a:pt x="4809" y="3335"/>
                    <a:pt x="4762" y="3397"/>
                    <a:pt x="4653" y="3397"/>
                  </a:cubicBezTo>
                  <a:cubicBezTo>
                    <a:pt x="4560" y="3397"/>
                    <a:pt x="4498" y="3320"/>
                    <a:pt x="4498" y="3242"/>
                  </a:cubicBezTo>
                  <a:cubicBezTo>
                    <a:pt x="4498" y="3149"/>
                    <a:pt x="4576" y="3087"/>
                    <a:pt x="4653" y="3087"/>
                  </a:cubicBezTo>
                  <a:close/>
                  <a:moveTo>
                    <a:pt x="4653" y="3071"/>
                  </a:moveTo>
                  <a:cubicBezTo>
                    <a:pt x="4560" y="3071"/>
                    <a:pt x="4483" y="3149"/>
                    <a:pt x="4483" y="3242"/>
                  </a:cubicBezTo>
                  <a:cubicBezTo>
                    <a:pt x="4483" y="3335"/>
                    <a:pt x="4560" y="3413"/>
                    <a:pt x="4653" y="3413"/>
                  </a:cubicBezTo>
                  <a:cubicBezTo>
                    <a:pt x="4762" y="3413"/>
                    <a:pt x="4855" y="3335"/>
                    <a:pt x="4840" y="3242"/>
                  </a:cubicBezTo>
                  <a:cubicBezTo>
                    <a:pt x="4840" y="3149"/>
                    <a:pt x="4762" y="3071"/>
                    <a:pt x="4653" y="3071"/>
                  </a:cubicBezTo>
                  <a:close/>
                  <a:moveTo>
                    <a:pt x="1660" y="3164"/>
                  </a:moveTo>
                  <a:cubicBezTo>
                    <a:pt x="1738" y="3164"/>
                    <a:pt x="1784" y="3226"/>
                    <a:pt x="1815" y="3320"/>
                  </a:cubicBezTo>
                  <a:cubicBezTo>
                    <a:pt x="1815" y="3413"/>
                    <a:pt x="1738" y="3475"/>
                    <a:pt x="1660" y="3475"/>
                  </a:cubicBezTo>
                  <a:cubicBezTo>
                    <a:pt x="1552" y="3475"/>
                    <a:pt x="1505" y="3397"/>
                    <a:pt x="1505" y="3320"/>
                  </a:cubicBezTo>
                  <a:cubicBezTo>
                    <a:pt x="1505" y="3226"/>
                    <a:pt x="1583" y="3164"/>
                    <a:pt x="1660" y="3164"/>
                  </a:cubicBezTo>
                  <a:close/>
                  <a:moveTo>
                    <a:pt x="1660" y="3149"/>
                  </a:moveTo>
                  <a:cubicBezTo>
                    <a:pt x="1552" y="3149"/>
                    <a:pt x="1474" y="3226"/>
                    <a:pt x="1474" y="3320"/>
                  </a:cubicBezTo>
                  <a:cubicBezTo>
                    <a:pt x="1474" y="3413"/>
                    <a:pt x="1552" y="3490"/>
                    <a:pt x="1660" y="3490"/>
                  </a:cubicBezTo>
                  <a:cubicBezTo>
                    <a:pt x="1753" y="3490"/>
                    <a:pt x="1831" y="3397"/>
                    <a:pt x="1831" y="3320"/>
                  </a:cubicBezTo>
                  <a:cubicBezTo>
                    <a:pt x="1831" y="3226"/>
                    <a:pt x="1753" y="3149"/>
                    <a:pt x="1660" y="3149"/>
                  </a:cubicBezTo>
                  <a:close/>
                  <a:moveTo>
                    <a:pt x="6018" y="3831"/>
                  </a:moveTo>
                  <a:cubicBezTo>
                    <a:pt x="6096" y="3831"/>
                    <a:pt x="6158" y="3878"/>
                    <a:pt x="6173" y="3986"/>
                  </a:cubicBezTo>
                  <a:cubicBezTo>
                    <a:pt x="6173" y="4079"/>
                    <a:pt x="6096" y="4142"/>
                    <a:pt x="6018" y="4142"/>
                  </a:cubicBezTo>
                  <a:cubicBezTo>
                    <a:pt x="5925" y="4142"/>
                    <a:pt x="5863" y="4064"/>
                    <a:pt x="5863" y="3986"/>
                  </a:cubicBezTo>
                  <a:cubicBezTo>
                    <a:pt x="5863" y="3878"/>
                    <a:pt x="5941" y="3831"/>
                    <a:pt x="6018" y="3831"/>
                  </a:cubicBezTo>
                  <a:close/>
                  <a:moveTo>
                    <a:pt x="6018" y="3800"/>
                  </a:moveTo>
                  <a:cubicBezTo>
                    <a:pt x="5925" y="3800"/>
                    <a:pt x="5848" y="3878"/>
                    <a:pt x="5848" y="3971"/>
                  </a:cubicBezTo>
                  <a:cubicBezTo>
                    <a:pt x="5848" y="4079"/>
                    <a:pt x="5925" y="4157"/>
                    <a:pt x="6018" y="4157"/>
                  </a:cubicBezTo>
                  <a:cubicBezTo>
                    <a:pt x="6111" y="4157"/>
                    <a:pt x="6189" y="4079"/>
                    <a:pt x="6189" y="3971"/>
                  </a:cubicBezTo>
                  <a:cubicBezTo>
                    <a:pt x="6189" y="3878"/>
                    <a:pt x="6111" y="3800"/>
                    <a:pt x="6018" y="3800"/>
                  </a:cubicBezTo>
                  <a:close/>
                  <a:moveTo>
                    <a:pt x="3242" y="4250"/>
                  </a:moveTo>
                  <a:cubicBezTo>
                    <a:pt x="3320" y="4250"/>
                    <a:pt x="3382" y="4328"/>
                    <a:pt x="3397" y="4405"/>
                  </a:cubicBezTo>
                  <a:cubicBezTo>
                    <a:pt x="3397" y="4498"/>
                    <a:pt x="3335" y="4560"/>
                    <a:pt x="3242" y="4560"/>
                  </a:cubicBezTo>
                  <a:cubicBezTo>
                    <a:pt x="3149" y="4560"/>
                    <a:pt x="3087" y="4483"/>
                    <a:pt x="3087" y="4405"/>
                  </a:cubicBezTo>
                  <a:cubicBezTo>
                    <a:pt x="3087" y="4312"/>
                    <a:pt x="3165" y="4250"/>
                    <a:pt x="3242" y="4250"/>
                  </a:cubicBezTo>
                  <a:close/>
                  <a:moveTo>
                    <a:pt x="3242" y="4235"/>
                  </a:moveTo>
                  <a:cubicBezTo>
                    <a:pt x="3149" y="4235"/>
                    <a:pt x="3071" y="4312"/>
                    <a:pt x="3071" y="4405"/>
                  </a:cubicBezTo>
                  <a:cubicBezTo>
                    <a:pt x="3071" y="4498"/>
                    <a:pt x="3149" y="4576"/>
                    <a:pt x="3242" y="4576"/>
                  </a:cubicBezTo>
                  <a:cubicBezTo>
                    <a:pt x="3335" y="4576"/>
                    <a:pt x="3413" y="4498"/>
                    <a:pt x="3413" y="4405"/>
                  </a:cubicBezTo>
                  <a:cubicBezTo>
                    <a:pt x="3413" y="4312"/>
                    <a:pt x="3335" y="4235"/>
                    <a:pt x="3242" y="4235"/>
                  </a:cubicBezTo>
                  <a:close/>
                  <a:moveTo>
                    <a:pt x="1443" y="4529"/>
                  </a:moveTo>
                  <a:cubicBezTo>
                    <a:pt x="1521" y="4529"/>
                    <a:pt x="1598" y="4607"/>
                    <a:pt x="1598" y="4653"/>
                  </a:cubicBezTo>
                  <a:cubicBezTo>
                    <a:pt x="1598" y="4731"/>
                    <a:pt x="1536" y="4808"/>
                    <a:pt x="1458" y="4808"/>
                  </a:cubicBezTo>
                  <a:cubicBezTo>
                    <a:pt x="1450" y="4810"/>
                    <a:pt x="1442" y="4811"/>
                    <a:pt x="1434" y="4811"/>
                  </a:cubicBezTo>
                  <a:cubicBezTo>
                    <a:pt x="1366" y="4811"/>
                    <a:pt x="1303" y="4754"/>
                    <a:pt x="1303" y="4684"/>
                  </a:cubicBezTo>
                  <a:cubicBezTo>
                    <a:pt x="1288" y="4607"/>
                    <a:pt x="1365" y="4529"/>
                    <a:pt x="1443" y="4529"/>
                  </a:cubicBezTo>
                  <a:close/>
                  <a:moveTo>
                    <a:pt x="1443" y="4498"/>
                  </a:moveTo>
                  <a:cubicBezTo>
                    <a:pt x="1350" y="4498"/>
                    <a:pt x="1272" y="4576"/>
                    <a:pt x="1272" y="4684"/>
                  </a:cubicBezTo>
                  <a:cubicBezTo>
                    <a:pt x="1272" y="4777"/>
                    <a:pt x="1350" y="4855"/>
                    <a:pt x="1443" y="4855"/>
                  </a:cubicBezTo>
                  <a:cubicBezTo>
                    <a:pt x="1536" y="4855"/>
                    <a:pt x="1614" y="4777"/>
                    <a:pt x="1614" y="4684"/>
                  </a:cubicBezTo>
                  <a:cubicBezTo>
                    <a:pt x="1614" y="4576"/>
                    <a:pt x="1536" y="4498"/>
                    <a:pt x="1443" y="4498"/>
                  </a:cubicBezTo>
                  <a:close/>
                  <a:moveTo>
                    <a:pt x="4762" y="4917"/>
                  </a:moveTo>
                  <a:cubicBezTo>
                    <a:pt x="4840" y="4917"/>
                    <a:pt x="4917" y="4964"/>
                    <a:pt x="4886" y="5072"/>
                  </a:cubicBezTo>
                  <a:cubicBezTo>
                    <a:pt x="4886" y="5150"/>
                    <a:pt x="4809" y="5196"/>
                    <a:pt x="4731" y="5196"/>
                  </a:cubicBezTo>
                  <a:cubicBezTo>
                    <a:pt x="4653" y="5196"/>
                    <a:pt x="4607" y="5119"/>
                    <a:pt x="4607" y="5041"/>
                  </a:cubicBezTo>
                  <a:cubicBezTo>
                    <a:pt x="4607" y="4964"/>
                    <a:pt x="4684" y="4917"/>
                    <a:pt x="4762" y="4917"/>
                  </a:cubicBezTo>
                  <a:close/>
                  <a:moveTo>
                    <a:pt x="4762" y="4886"/>
                  </a:moveTo>
                  <a:cubicBezTo>
                    <a:pt x="4653" y="4886"/>
                    <a:pt x="4576" y="4964"/>
                    <a:pt x="4576" y="5072"/>
                  </a:cubicBezTo>
                  <a:cubicBezTo>
                    <a:pt x="4576" y="5165"/>
                    <a:pt x="4653" y="5243"/>
                    <a:pt x="4762" y="5243"/>
                  </a:cubicBezTo>
                  <a:cubicBezTo>
                    <a:pt x="4855" y="5243"/>
                    <a:pt x="4948" y="5165"/>
                    <a:pt x="4933" y="5072"/>
                  </a:cubicBezTo>
                  <a:cubicBezTo>
                    <a:pt x="4933" y="4964"/>
                    <a:pt x="4855" y="4886"/>
                    <a:pt x="4762" y="4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33"/>
          <p:cNvGrpSpPr/>
          <p:nvPr/>
        </p:nvGrpSpPr>
        <p:grpSpPr>
          <a:xfrm>
            <a:off x="6473502" y="4024581"/>
            <a:ext cx="300770" cy="54726"/>
            <a:chOff x="4770650" y="685575"/>
            <a:chExt cx="158250" cy="28800"/>
          </a:xfrm>
        </p:grpSpPr>
        <p:sp>
          <p:nvSpPr>
            <p:cNvPr id="709" name="Google Shape;709;p33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33"/>
          <p:cNvGrpSpPr/>
          <p:nvPr/>
        </p:nvGrpSpPr>
        <p:grpSpPr>
          <a:xfrm>
            <a:off x="5654994" y="-1077875"/>
            <a:ext cx="5253816" cy="1622108"/>
            <a:chOff x="5092229" y="-180802"/>
            <a:chExt cx="5253816" cy="1622108"/>
          </a:xfrm>
        </p:grpSpPr>
        <p:sp>
          <p:nvSpPr>
            <p:cNvPr id="713" name="Google Shape;713;p33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33"/>
          <p:cNvGrpSpPr/>
          <p:nvPr/>
        </p:nvGrpSpPr>
        <p:grpSpPr>
          <a:xfrm>
            <a:off x="5896679" y="4154157"/>
            <a:ext cx="5053091" cy="435777"/>
            <a:chOff x="5896679" y="4472082"/>
            <a:chExt cx="5053091" cy="435777"/>
          </a:xfrm>
        </p:grpSpPr>
        <p:grpSp>
          <p:nvGrpSpPr>
            <p:cNvPr id="724" name="Google Shape;724;p33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725" name="Google Shape;725;p3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7" name="Google Shape;727;p3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728" name="Google Shape;728;p3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0" name="Google Shape;730;p3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731" name="Google Shape;731;p3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5"/>
          <p:cNvSpPr txBox="1">
            <a:spLocks noGrp="1"/>
          </p:cNvSpPr>
          <p:nvPr>
            <p:ph type="title"/>
          </p:nvPr>
        </p:nvSpPr>
        <p:spPr>
          <a:xfrm>
            <a:off x="693323" y="1745190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63" name="Google Shape;763;p35"/>
          <p:cNvSpPr txBox="1">
            <a:spLocks noGrp="1"/>
          </p:cNvSpPr>
          <p:nvPr>
            <p:ph type="title" idx="2"/>
          </p:nvPr>
        </p:nvSpPr>
        <p:spPr>
          <a:xfrm>
            <a:off x="4571440" y="1745190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65" name="Google Shape;765;p35"/>
          <p:cNvSpPr txBox="1">
            <a:spLocks noGrp="1"/>
          </p:cNvSpPr>
          <p:nvPr>
            <p:ph type="title" idx="4"/>
          </p:nvPr>
        </p:nvSpPr>
        <p:spPr>
          <a:xfrm>
            <a:off x="709928" y="2913511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67" name="Google Shape;767;p35"/>
          <p:cNvSpPr txBox="1">
            <a:spLocks noGrp="1"/>
          </p:cNvSpPr>
          <p:nvPr>
            <p:ph type="title" idx="6"/>
          </p:nvPr>
        </p:nvSpPr>
        <p:spPr>
          <a:xfrm>
            <a:off x="4571440" y="2908328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69" name="Google Shape;769;p35"/>
          <p:cNvSpPr txBox="1">
            <a:spLocks noGrp="1"/>
          </p:cNvSpPr>
          <p:nvPr>
            <p:ph type="title" idx="8"/>
          </p:nvPr>
        </p:nvSpPr>
        <p:spPr>
          <a:xfrm>
            <a:off x="719953" y="3153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Features</a:t>
            </a:r>
            <a:endParaRPr dirty="0"/>
          </a:p>
        </p:txBody>
      </p:sp>
      <p:sp>
        <p:nvSpPr>
          <p:cNvPr id="770" name="Google Shape;770;p35"/>
          <p:cNvSpPr txBox="1">
            <a:spLocks noGrp="1"/>
          </p:cNvSpPr>
          <p:nvPr>
            <p:ph type="subTitle" idx="9"/>
          </p:nvPr>
        </p:nvSpPr>
        <p:spPr>
          <a:xfrm>
            <a:off x="1287923" y="1745190"/>
            <a:ext cx="2715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IOT Healthcare Sensors</a:t>
            </a:r>
            <a:r>
              <a:rPr lang="en" dirty="0"/>
              <a:t> </a:t>
            </a:r>
            <a:endParaRPr dirty="0"/>
          </a:p>
        </p:txBody>
      </p:sp>
      <p:sp>
        <p:nvSpPr>
          <p:cNvPr id="771" name="Google Shape;771;p35"/>
          <p:cNvSpPr txBox="1">
            <a:spLocks noGrp="1"/>
          </p:cNvSpPr>
          <p:nvPr>
            <p:ph type="subTitle" idx="13"/>
          </p:nvPr>
        </p:nvSpPr>
        <p:spPr>
          <a:xfrm>
            <a:off x="5166040" y="1750372"/>
            <a:ext cx="2715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SMS and Call Alert</a:t>
            </a:r>
            <a:endParaRPr dirty="0"/>
          </a:p>
        </p:txBody>
      </p:sp>
      <p:sp>
        <p:nvSpPr>
          <p:cNvPr id="772" name="Google Shape;772;p35"/>
          <p:cNvSpPr txBox="1">
            <a:spLocks noGrp="1"/>
          </p:cNvSpPr>
          <p:nvPr>
            <p:ph type="subTitle" idx="14"/>
          </p:nvPr>
        </p:nvSpPr>
        <p:spPr>
          <a:xfrm>
            <a:off x="1304528" y="2913511"/>
            <a:ext cx="2715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 Camera Webserver</a:t>
            </a:r>
            <a:endParaRPr dirty="0"/>
          </a:p>
        </p:txBody>
      </p:sp>
      <p:sp>
        <p:nvSpPr>
          <p:cNvPr id="773" name="Google Shape;773;p35"/>
          <p:cNvSpPr txBox="1">
            <a:spLocks noGrp="1"/>
          </p:cNvSpPr>
          <p:nvPr>
            <p:ph type="subTitle" idx="15"/>
          </p:nvPr>
        </p:nvSpPr>
        <p:spPr>
          <a:xfrm>
            <a:off x="5212388" y="2908328"/>
            <a:ext cx="2715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Medicine Dispenser</a:t>
            </a:r>
            <a:endParaRPr dirty="0"/>
          </a:p>
        </p:txBody>
      </p:sp>
      <p:grpSp>
        <p:nvGrpSpPr>
          <p:cNvPr id="774" name="Google Shape;774;p35"/>
          <p:cNvGrpSpPr/>
          <p:nvPr/>
        </p:nvGrpSpPr>
        <p:grpSpPr>
          <a:xfrm rot="10800000" flipH="1">
            <a:off x="5950668" y="76870"/>
            <a:ext cx="4210803" cy="931612"/>
            <a:chOff x="6135243" y="509694"/>
            <a:chExt cx="4210803" cy="931612"/>
          </a:xfrm>
        </p:grpSpPr>
        <p:sp>
          <p:nvSpPr>
            <p:cNvPr id="775" name="Google Shape;775;p35"/>
            <p:cNvSpPr/>
            <p:nvPr/>
          </p:nvSpPr>
          <p:spPr>
            <a:xfrm rot="16200000">
              <a:off x="7727975" y="-756422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" name="Google Shape;776;p3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5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1" name="Google Shape;781;p35"/>
          <p:cNvSpPr/>
          <p:nvPr/>
        </p:nvSpPr>
        <p:spPr>
          <a:xfrm>
            <a:off x="7455506" y="4343931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82" name="Google Shape;782;p35"/>
          <p:cNvGrpSpPr/>
          <p:nvPr/>
        </p:nvGrpSpPr>
        <p:grpSpPr>
          <a:xfrm rot="-899960">
            <a:off x="8218214" y="3614536"/>
            <a:ext cx="454765" cy="457446"/>
            <a:chOff x="3137370" y="-570001"/>
            <a:chExt cx="454778" cy="457459"/>
          </a:xfrm>
        </p:grpSpPr>
        <p:sp>
          <p:nvSpPr>
            <p:cNvPr id="783" name="Google Shape;783;p35"/>
            <p:cNvSpPr/>
            <p:nvPr/>
          </p:nvSpPr>
          <p:spPr>
            <a:xfrm>
              <a:off x="3154081" y="-531752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3237190" y="-194399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3137370" y="-313612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3141570" y="-467499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3256582" y="-570001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3409039" y="-56446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3521371" y="-450877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3513060" y="-29842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3393847" y="-184748"/>
              <a:ext cx="80429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35"/>
          <p:cNvGrpSpPr/>
          <p:nvPr/>
        </p:nvGrpSpPr>
        <p:grpSpPr>
          <a:xfrm>
            <a:off x="7984623" y="4115930"/>
            <a:ext cx="888556" cy="888556"/>
            <a:chOff x="3601710" y="-660170"/>
            <a:chExt cx="888556" cy="888556"/>
          </a:xfrm>
        </p:grpSpPr>
        <p:sp>
          <p:nvSpPr>
            <p:cNvPr id="793" name="Google Shape;793;p35"/>
            <p:cNvSpPr/>
            <p:nvPr/>
          </p:nvSpPr>
          <p:spPr>
            <a:xfrm>
              <a:off x="3633613" y="-585997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3823514" y="8558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3608681" y="-138993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3601710" y="-438366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3805462" y="-653199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4104835" y="-66017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4339061" y="-454988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4346031" y="-15561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4122887" y="7861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928786" y="-3399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35"/>
          <p:cNvGrpSpPr/>
          <p:nvPr/>
        </p:nvGrpSpPr>
        <p:grpSpPr>
          <a:xfrm rot="-899960">
            <a:off x="3706937" y="441532"/>
            <a:ext cx="454765" cy="457446"/>
            <a:chOff x="3137370" y="-570001"/>
            <a:chExt cx="454778" cy="457459"/>
          </a:xfrm>
        </p:grpSpPr>
        <p:sp>
          <p:nvSpPr>
            <p:cNvPr id="804" name="Google Shape;804;p35"/>
            <p:cNvSpPr/>
            <p:nvPr/>
          </p:nvSpPr>
          <p:spPr>
            <a:xfrm>
              <a:off x="3154081" y="-531752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237190" y="-194399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137370" y="-313612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141570" y="-467499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256582" y="-570001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409039" y="-56446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3521371" y="-450877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3513060" y="-29842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3393847" y="-184748"/>
              <a:ext cx="80429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43"/>
          <p:cNvSpPr txBox="1">
            <a:spLocks noGrp="1"/>
          </p:cNvSpPr>
          <p:nvPr>
            <p:ph type="subTitle" idx="1"/>
          </p:nvPr>
        </p:nvSpPr>
        <p:spPr>
          <a:xfrm>
            <a:off x="483426" y="1514757"/>
            <a:ext cx="3641700" cy="2918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dirty="0"/>
              <a:t>We can monitor patients heartrate, blood oxygen level, room temperature, toxic gas level. </a:t>
            </a:r>
          </a:p>
          <a:p>
            <a:pPr marL="0" lvl="0" indent="0" algn="l"/>
            <a:r>
              <a:rPr lang="en-US" dirty="0"/>
              <a:t>To monitor the given values we have used a service called </a:t>
            </a:r>
            <a:r>
              <a:rPr lang="en-US" b="1" dirty="0" err="1"/>
              <a:t>Blynk</a:t>
            </a:r>
            <a:r>
              <a:rPr lang="en-US" b="1" dirty="0"/>
              <a:t>. </a:t>
            </a:r>
            <a:r>
              <a:rPr lang="en-US" dirty="0"/>
              <a:t>It allows us to monitor data from anywhere in the world.</a:t>
            </a:r>
          </a:p>
          <a:p>
            <a:pPr marL="0" lvl="0" indent="0" algn="l"/>
            <a:r>
              <a:rPr lang="en-US" dirty="0"/>
              <a:t>Name of used sensors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Temperature sensor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Humidity Sensor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Gas sensor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Heart rate and blood oxygen sensor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669" name="Google Shape;1669;p43"/>
          <p:cNvSpPr txBox="1">
            <a:spLocks noGrp="1"/>
          </p:cNvSpPr>
          <p:nvPr>
            <p:ph type="title"/>
          </p:nvPr>
        </p:nvSpPr>
        <p:spPr>
          <a:xfrm>
            <a:off x="-717453" y="241812"/>
            <a:ext cx="4771968" cy="114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Franklin Gothic Demi Cond" panose="020B0706030402020204" pitchFamily="34" charset="0"/>
              </a:rPr>
              <a:t>01</a:t>
            </a:r>
            <a:r>
              <a:rPr lang="en-US" dirty="0"/>
              <a:t> IOT Healthcare Sensors</a:t>
            </a:r>
            <a:endParaRPr dirty="0"/>
          </a:p>
        </p:txBody>
      </p:sp>
      <p:grpSp>
        <p:nvGrpSpPr>
          <p:cNvPr id="1671" name="Google Shape;1671;p43"/>
          <p:cNvGrpSpPr/>
          <p:nvPr/>
        </p:nvGrpSpPr>
        <p:grpSpPr>
          <a:xfrm>
            <a:off x="2530935" y="4331310"/>
            <a:ext cx="300770" cy="54726"/>
            <a:chOff x="4770650" y="685575"/>
            <a:chExt cx="158250" cy="28800"/>
          </a:xfrm>
        </p:grpSpPr>
        <p:sp>
          <p:nvSpPr>
            <p:cNvPr id="1672" name="Google Shape;1672;p43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3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3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5" name="Google Shape;1675;p43"/>
          <p:cNvGrpSpPr/>
          <p:nvPr/>
        </p:nvGrpSpPr>
        <p:grpSpPr>
          <a:xfrm flipH="1">
            <a:off x="-1940519" y="4634992"/>
            <a:ext cx="4563990" cy="1409125"/>
            <a:chOff x="5092229" y="-180802"/>
            <a:chExt cx="5253816" cy="1622108"/>
          </a:xfrm>
        </p:grpSpPr>
        <p:sp>
          <p:nvSpPr>
            <p:cNvPr id="1676" name="Google Shape;1676;p43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3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3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3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3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3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3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3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3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3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6" name="Google Shape;1686;p43"/>
          <p:cNvGrpSpPr/>
          <p:nvPr/>
        </p:nvGrpSpPr>
        <p:grpSpPr>
          <a:xfrm flipH="1">
            <a:off x="-1735733" y="27746"/>
            <a:ext cx="5053091" cy="435777"/>
            <a:chOff x="5896679" y="4472082"/>
            <a:chExt cx="5053091" cy="435777"/>
          </a:xfrm>
        </p:grpSpPr>
        <p:grpSp>
          <p:nvGrpSpPr>
            <p:cNvPr id="1687" name="Google Shape;1687;p43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688" name="Google Shape;1688;p4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0" name="Google Shape;1690;p4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1691" name="Google Shape;1691;p4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3" name="Google Shape;1693;p4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1694" name="Google Shape;1694;p4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F4DD0D4-BD6B-4079-ADB4-950706CDD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915" y="1275807"/>
            <a:ext cx="3071208" cy="2303405"/>
          </a:xfrm>
          <a:prstGeom prst="rect">
            <a:avLst/>
          </a:prstGeom>
          <a:ln>
            <a:noFill/>
          </a:ln>
          <a:effectLst>
            <a:outerShdw blurRad="292100" dist="165100" dir="2340000" sx="97000" sy="97000" algn="tl" rotWithShape="0">
              <a:srgbClr val="333333">
                <a:alpha val="66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43"/>
          <p:cNvSpPr txBox="1">
            <a:spLocks noGrp="1"/>
          </p:cNvSpPr>
          <p:nvPr>
            <p:ph type="subTitle" idx="1"/>
          </p:nvPr>
        </p:nvSpPr>
        <p:spPr>
          <a:xfrm>
            <a:off x="483426" y="1514757"/>
            <a:ext cx="3641700" cy="2918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dirty="0"/>
              <a:t>Patients can send </a:t>
            </a:r>
            <a:r>
              <a:rPr lang="en-US" dirty="0" err="1"/>
              <a:t>messeges</a:t>
            </a:r>
            <a:r>
              <a:rPr lang="en-US" dirty="0"/>
              <a:t> just by pressing a </a:t>
            </a:r>
            <a:r>
              <a:rPr lang="en-US" dirty="0" err="1"/>
              <a:t>buton</a:t>
            </a:r>
            <a:r>
              <a:rPr lang="en-US" dirty="0"/>
              <a:t>. Like if they need anything like water, food </a:t>
            </a:r>
            <a:r>
              <a:rPr lang="en-US" dirty="0" err="1"/>
              <a:t>etc</a:t>
            </a:r>
            <a:r>
              <a:rPr lang="en-US" dirty="0"/>
              <a:t> they can use this feature. </a:t>
            </a:r>
          </a:p>
          <a:p>
            <a:pPr marL="0" lvl="0" indent="0" algn="l"/>
            <a:r>
              <a:rPr lang="en-US" dirty="0"/>
              <a:t>We have also implemented an emergency button, pressing which will make an automatic call to a saved number such as the police or the ambulance.</a:t>
            </a:r>
          </a:p>
          <a:p>
            <a:pPr marL="0" lvl="0" indent="0" algn="l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669" name="Google Shape;1669;p43"/>
          <p:cNvSpPr txBox="1">
            <a:spLocks noGrp="1"/>
          </p:cNvSpPr>
          <p:nvPr>
            <p:ph type="title"/>
          </p:nvPr>
        </p:nvSpPr>
        <p:spPr>
          <a:xfrm>
            <a:off x="-1386496" y="395347"/>
            <a:ext cx="4771968" cy="9931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Franklin Gothic Demi Cond" panose="020B0706030402020204" pitchFamily="34" charset="0"/>
              </a:rPr>
              <a:t>02</a:t>
            </a:r>
            <a:r>
              <a:rPr lang="en-US" dirty="0"/>
              <a:t> SMS and Call Alert</a:t>
            </a:r>
            <a:endParaRPr dirty="0"/>
          </a:p>
        </p:txBody>
      </p:sp>
      <p:grpSp>
        <p:nvGrpSpPr>
          <p:cNvPr id="1671" name="Google Shape;1671;p43"/>
          <p:cNvGrpSpPr/>
          <p:nvPr/>
        </p:nvGrpSpPr>
        <p:grpSpPr>
          <a:xfrm>
            <a:off x="2530935" y="4331310"/>
            <a:ext cx="300770" cy="54726"/>
            <a:chOff x="4770650" y="685575"/>
            <a:chExt cx="158250" cy="28800"/>
          </a:xfrm>
        </p:grpSpPr>
        <p:sp>
          <p:nvSpPr>
            <p:cNvPr id="1672" name="Google Shape;1672;p43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3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3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5" name="Google Shape;1675;p43"/>
          <p:cNvGrpSpPr/>
          <p:nvPr/>
        </p:nvGrpSpPr>
        <p:grpSpPr>
          <a:xfrm flipH="1">
            <a:off x="-1940519" y="4634992"/>
            <a:ext cx="4563990" cy="1409125"/>
            <a:chOff x="5092229" y="-180802"/>
            <a:chExt cx="5253816" cy="1622108"/>
          </a:xfrm>
        </p:grpSpPr>
        <p:sp>
          <p:nvSpPr>
            <p:cNvPr id="1676" name="Google Shape;1676;p43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3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3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3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3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3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3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3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3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3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6" name="Google Shape;1686;p43"/>
          <p:cNvGrpSpPr/>
          <p:nvPr/>
        </p:nvGrpSpPr>
        <p:grpSpPr>
          <a:xfrm flipH="1">
            <a:off x="-1735733" y="27746"/>
            <a:ext cx="5053091" cy="435777"/>
            <a:chOff x="5896679" y="4472082"/>
            <a:chExt cx="5053091" cy="435777"/>
          </a:xfrm>
        </p:grpSpPr>
        <p:grpSp>
          <p:nvGrpSpPr>
            <p:cNvPr id="1687" name="Google Shape;1687;p43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688" name="Google Shape;1688;p4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0" name="Google Shape;1690;p4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1691" name="Google Shape;1691;p4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3" name="Google Shape;1693;p4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1694" name="Google Shape;1694;p4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A73B792-BF50-4F18-9F3D-F8D950074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973" y="1326178"/>
            <a:ext cx="3738601" cy="249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095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3" name="Google Shape;3553;p57"/>
          <p:cNvGrpSpPr>
            <a:grpSpLocks noChangeAspect="1"/>
          </p:cNvGrpSpPr>
          <p:nvPr/>
        </p:nvGrpSpPr>
        <p:grpSpPr>
          <a:xfrm>
            <a:off x="219141" y="1171363"/>
            <a:ext cx="4277039" cy="2556778"/>
            <a:chOff x="3304893" y="2255975"/>
            <a:chExt cx="3052363" cy="1730456"/>
          </a:xfrm>
        </p:grpSpPr>
        <p:sp>
          <p:nvSpPr>
            <p:cNvPr id="3554" name="Google Shape;3554;p57"/>
            <p:cNvSpPr/>
            <p:nvPr/>
          </p:nvSpPr>
          <p:spPr>
            <a:xfrm>
              <a:off x="3666778" y="2255975"/>
              <a:ext cx="2356419" cy="1634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5" name="Google Shape;3555;p57"/>
            <p:cNvSpPr/>
            <p:nvPr/>
          </p:nvSpPr>
          <p:spPr>
            <a:xfrm rot="10800000">
              <a:off x="3304893" y="3865454"/>
              <a:ext cx="3052363" cy="12097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57"/>
            <p:cNvSpPr/>
            <p:nvPr/>
          </p:nvSpPr>
          <p:spPr>
            <a:xfrm rot="10800000">
              <a:off x="4614400" y="3890475"/>
              <a:ext cx="433500" cy="77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57"/>
            <p:cNvSpPr/>
            <p:nvPr/>
          </p:nvSpPr>
          <p:spPr>
            <a:xfrm>
              <a:off x="4792575" y="2292137"/>
              <a:ext cx="77100" cy="77100"/>
            </a:xfrm>
            <a:prstGeom prst="ellipse">
              <a:avLst/>
            </a:pr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8" name="Google Shape;3558;p57"/>
          <p:cNvSpPr txBox="1">
            <a:spLocks noGrp="1"/>
          </p:cNvSpPr>
          <p:nvPr>
            <p:ph type="subTitle" idx="1"/>
          </p:nvPr>
        </p:nvSpPr>
        <p:spPr>
          <a:xfrm>
            <a:off x="4915289" y="1338710"/>
            <a:ext cx="3590400" cy="27411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developed a dedicated web server for controlling and monitoring the </a:t>
            </a:r>
            <a:r>
              <a:rPr lang="en-US" dirty="0" err="1"/>
              <a:t>camerand</a:t>
            </a:r>
            <a:r>
              <a:rPr lang="en-US" dirty="0"/>
              <a:t> the wheels of our robot. The live video footage from the camera will also show up 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developed the webserver completely ourselves by using different languages like html, </a:t>
            </a:r>
            <a:r>
              <a:rPr lang="en-US" dirty="0" err="1"/>
              <a:t>css</a:t>
            </a:r>
            <a:r>
              <a:rPr lang="en-US" dirty="0"/>
              <a:t> and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</p:txBody>
      </p:sp>
      <p:sp>
        <p:nvSpPr>
          <p:cNvPr id="3559" name="Google Shape;3559;p57"/>
          <p:cNvSpPr txBox="1">
            <a:spLocks noGrp="1"/>
          </p:cNvSpPr>
          <p:nvPr>
            <p:ph type="title"/>
          </p:nvPr>
        </p:nvSpPr>
        <p:spPr>
          <a:xfrm>
            <a:off x="4743081" y="716133"/>
            <a:ext cx="3590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03 Dedicated Web-Server </a:t>
            </a:r>
            <a:endParaRPr dirty="0"/>
          </a:p>
        </p:txBody>
      </p:sp>
      <p:grpSp>
        <p:nvGrpSpPr>
          <p:cNvPr id="3561" name="Google Shape;3561;p57"/>
          <p:cNvGrpSpPr/>
          <p:nvPr/>
        </p:nvGrpSpPr>
        <p:grpSpPr>
          <a:xfrm>
            <a:off x="6344440" y="-944608"/>
            <a:ext cx="5253816" cy="1622108"/>
            <a:chOff x="5092229" y="-180802"/>
            <a:chExt cx="5253816" cy="1622108"/>
          </a:xfrm>
        </p:grpSpPr>
        <p:sp>
          <p:nvSpPr>
            <p:cNvPr id="3562" name="Google Shape;3562;p57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3" name="Google Shape;3563;p57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57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57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7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7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7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7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7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57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2" name="Google Shape;3572;p57"/>
          <p:cNvGrpSpPr/>
          <p:nvPr/>
        </p:nvGrpSpPr>
        <p:grpSpPr>
          <a:xfrm rot="10800000">
            <a:off x="-2174456" y="4273270"/>
            <a:ext cx="5253816" cy="1622108"/>
            <a:chOff x="5092229" y="-180802"/>
            <a:chExt cx="5253816" cy="1622108"/>
          </a:xfrm>
        </p:grpSpPr>
        <p:sp>
          <p:nvSpPr>
            <p:cNvPr id="3573" name="Google Shape;3573;p57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7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57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57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57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57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57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57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57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57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4" name="Google Shape;3584;p57"/>
          <p:cNvGrpSpPr/>
          <p:nvPr/>
        </p:nvGrpSpPr>
        <p:grpSpPr>
          <a:xfrm>
            <a:off x="77522" y="53981"/>
            <a:ext cx="662153" cy="662152"/>
            <a:chOff x="3601709" y="-660170"/>
            <a:chExt cx="888557" cy="888556"/>
          </a:xfrm>
        </p:grpSpPr>
        <p:sp>
          <p:nvSpPr>
            <p:cNvPr id="3585" name="Google Shape;3585;p57"/>
            <p:cNvSpPr/>
            <p:nvPr/>
          </p:nvSpPr>
          <p:spPr>
            <a:xfrm>
              <a:off x="3633613" y="-585997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6" name="Google Shape;3586;p57"/>
            <p:cNvSpPr/>
            <p:nvPr/>
          </p:nvSpPr>
          <p:spPr>
            <a:xfrm>
              <a:off x="3823514" y="8558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57"/>
            <p:cNvSpPr/>
            <p:nvPr/>
          </p:nvSpPr>
          <p:spPr>
            <a:xfrm>
              <a:off x="3608681" y="-138993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57"/>
            <p:cNvSpPr/>
            <p:nvPr/>
          </p:nvSpPr>
          <p:spPr>
            <a:xfrm>
              <a:off x="3601709" y="-438366"/>
              <a:ext cx="142894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57"/>
            <p:cNvSpPr/>
            <p:nvPr/>
          </p:nvSpPr>
          <p:spPr>
            <a:xfrm>
              <a:off x="3805462" y="-653199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57"/>
            <p:cNvSpPr/>
            <p:nvPr/>
          </p:nvSpPr>
          <p:spPr>
            <a:xfrm>
              <a:off x="4104835" y="-66017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57"/>
            <p:cNvSpPr/>
            <p:nvPr/>
          </p:nvSpPr>
          <p:spPr>
            <a:xfrm>
              <a:off x="4339061" y="-454988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57"/>
            <p:cNvSpPr/>
            <p:nvPr/>
          </p:nvSpPr>
          <p:spPr>
            <a:xfrm>
              <a:off x="4346031" y="-15561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57"/>
            <p:cNvSpPr/>
            <p:nvPr/>
          </p:nvSpPr>
          <p:spPr>
            <a:xfrm>
              <a:off x="4122887" y="7861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7"/>
            <p:cNvSpPr/>
            <p:nvPr/>
          </p:nvSpPr>
          <p:spPr>
            <a:xfrm>
              <a:off x="3928786" y="-3399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595" name="Google Shape;3595;p57"/>
          <p:cNvSpPr/>
          <p:nvPr/>
        </p:nvSpPr>
        <p:spPr>
          <a:xfrm>
            <a:off x="1053470" y="153153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F7CAC-287C-4E43-BCAF-5BF0A1D63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84" y="1384310"/>
            <a:ext cx="3068430" cy="2090504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43"/>
          <p:cNvSpPr txBox="1">
            <a:spLocks noGrp="1"/>
          </p:cNvSpPr>
          <p:nvPr>
            <p:ph type="subTitle" idx="1"/>
          </p:nvPr>
        </p:nvSpPr>
        <p:spPr>
          <a:xfrm>
            <a:off x="483426" y="1514757"/>
            <a:ext cx="3959034" cy="27784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dirty="0"/>
              <a:t>Sometimes patients forget to take their medicines in time. Sometimes they also take wrong medicines or take it in the wrong time.</a:t>
            </a:r>
          </a:p>
          <a:p>
            <a:pPr marL="0" lvl="0" indent="0" algn="l"/>
            <a:r>
              <a:rPr lang="en-US" dirty="0"/>
              <a:t>We have made a solution for it. We made three different boxes where different medicines are kept. The caretaker of the patient can set time for every boxes when to take which medicines.</a:t>
            </a:r>
          </a:p>
          <a:p>
            <a:pPr marL="0" lvl="0" indent="0" algn="l"/>
            <a:r>
              <a:rPr lang="en-US" dirty="0"/>
              <a:t>When the actual time of taking medicines came, a light will be turned on of the actual box as well as a buzzer will be on. Thus the patient can know which medicine he have to take at that time.</a:t>
            </a:r>
          </a:p>
          <a:p>
            <a:pPr marL="0" lvl="0" indent="0" algn="l"/>
            <a:endParaRPr dirty="0"/>
          </a:p>
        </p:txBody>
      </p:sp>
      <p:sp>
        <p:nvSpPr>
          <p:cNvPr id="1669" name="Google Shape;1669;p43"/>
          <p:cNvSpPr txBox="1">
            <a:spLocks noGrp="1"/>
          </p:cNvSpPr>
          <p:nvPr>
            <p:ph type="title"/>
          </p:nvPr>
        </p:nvSpPr>
        <p:spPr>
          <a:xfrm>
            <a:off x="-1050081" y="240053"/>
            <a:ext cx="4771968" cy="114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Franklin Gothic Demi Cond" panose="020B0706030402020204" pitchFamily="34" charset="0"/>
              </a:rPr>
              <a:t>04</a:t>
            </a:r>
            <a:r>
              <a:rPr lang="en-US" dirty="0"/>
              <a:t> Medicine Dispenser</a:t>
            </a:r>
            <a:endParaRPr dirty="0"/>
          </a:p>
        </p:txBody>
      </p:sp>
      <p:grpSp>
        <p:nvGrpSpPr>
          <p:cNvPr id="1671" name="Google Shape;1671;p43"/>
          <p:cNvGrpSpPr/>
          <p:nvPr/>
        </p:nvGrpSpPr>
        <p:grpSpPr>
          <a:xfrm>
            <a:off x="2530935" y="4331310"/>
            <a:ext cx="300770" cy="54726"/>
            <a:chOff x="4770650" y="685575"/>
            <a:chExt cx="158250" cy="28800"/>
          </a:xfrm>
        </p:grpSpPr>
        <p:sp>
          <p:nvSpPr>
            <p:cNvPr id="1672" name="Google Shape;1672;p43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3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3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5" name="Google Shape;1675;p43"/>
          <p:cNvGrpSpPr/>
          <p:nvPr/>
        </p:nvGrpSpPr>
        <p:grpSpPr>
          <a:xfrm flipH="1">
            <a:off x="-1940519" y="4634992"/>
            <a:ext cx="4563990" cy="1409125"/>
            <a:chOff x="5092229" y="-180802"/>
            <a:chExt cx="5253816" cy="1622108"/>
          </a:xfrm>
        </p:grpSpPr>
        <p:sp>
          <p:nvSpPr>
            <p:cNvPr id="1676" name="Google Shape;1676;p43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3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3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3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3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3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3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3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3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3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6" name="Google Shape;1686;p43"/>
          <p:cNvGrpSpPr/>
          <p:nvPr/>
        </p:nvGrpSpPr>
        <p:grpSpPr>
          <a:xfrm flipH="1">
            <a:off x="-1735733" y="27746"/>
            <a:ext cx="5053091" cy="435777"/>
            <a:chOff x="5896679" y="4472082"/>
            <a:chExt cx="5053091" cy="435777"/>
          </a:xfrm>
        </p:grpSpPr>
        <p:grpSp>
          <p:nvGrpSpPr>
            <p:cNvPr id="1687" name="Google Shape;1687;p43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688" name="Google Shape;1688;p4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0" name="Google Shape;1690;p4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1691" name="Google Shape;1691;p4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3" name="Google Shape;1693;p4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1694" name="Google Shape;1694;p4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BF98412-B1C6-4991-9B88-89CB107B7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876" y="1312785"/>
            <a:ext cx="3357240" cy="25179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4787665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43"/>
          <p:cNvSpPr txBox="1">
            <a:spLocks noGrp="1"/>
          </p:cNvSpPr>
          <p:nvPr>
            <p:ph type="subTitle" idx="1"/>
          </p:nvPr>
        </p:nvSpPr>
        <p:spPr>
          <a:xfrm>
            <a:off x="483426" y="1109572"/>
            <a:ext cx="3959034" cy="3001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b="1" dirty="0"/>
              <a:t>Population Aging:</a:t>
            </a:r>
            <a:r>
              <a:rPr lang="en-US" dirty="0"/>
              <a:t> Bangladesh's population is rapidly aging. According to the World Bank [1], the percentage of people aged 65+ is projected to increase from 7.4% in 2020 to 16.2% by 2050. This growing demographic requires increased healthcare and social support.</a:t>
            </a:r>
          </a:p>
          <a:p>
            <a:pPr marL="0" indent="0" algn="l"/>
            <a:r>
              <a:rPr lang="en-US" b="1" dirty="0"/>
              <a:t>Increased Workforce Participation:</a:t>
            </a:r>
            <a:r>
              <a:rPr lang="en-US" dirty="0"/>
              <a:t> When families have access to affordable care options for their elderly members, younger generations can participate more fully in the workforce. According to the International </a:t>
            </a:r>
            <a:r>
              <a:rPr lang="en-US" dirty="0" err="1"/>
              <a:t>Labour</a:t>
            </a:r>
            <a:r>
              <a:rPr lang="en-US" dirty="0"/>
              <a:t> Organization.</a:t>
            </a:r>
            <a:endParaRPr dirty="0"/>
          </a:p>
        </p:txBody>
      </p:sp>
      <p:sp>
        <p:nvSpPr>
          <p:cNvPr id="1669" name="Google Shape;1669;p43"/>
          <p:cNvSpPr txBox="1">
            <a:spLocks noGrp="1"/>
          </p:cNvSpPr>
          <p:nvPr>
            <p:ph type="title"/>
          </p:nvPr>
        </p:nvSpPr>
        <p:spPr>
          <a:xfrm>
            <a:off x="322704" y="48158"/>
            <a:ext cx="4771968" cy="114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Smart Health for Smart Bangladesh</a:t>
            </a:r>
            <a:endParaRPr dirty="0"/>
          </a:p>
        </p:txBody>
      </p:sp>
      <p:grpSp>
        <p:nvGrpSpPr>
          <p:cNvPr id="1671" name="Google Shape;1671;p43"/>
          <p:cNvGrpSpPr/>
          <p:nvPr/>
        </p:nvGrpSpPr>
        <p:grpSpPr>
          <a:xfrm>
            <a:off x="2530935" y="4331310"/>
            <a:ext cx="300770" cy="54726"/>
            <a:chOff x="4770650" y="685575"/>
            <a:chExt cx="158250" cy="28800"/>
          </a:xfrm>
        </p:grpSpPr>
        <p:sp>
          <p:nvSpPr>
            <p:cNvPr id="1672" name="Google Shape;1672;p43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3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3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5" name="Google Shape;1675;p43"/>
          <p:cNvGrpSpPr/>
          <p:nvPr/>
        </p:nvGrpSpPr>
        <p:grpSpPr>
          <a:xfrm flipH="1">
            <a:off x="-1940519" y="4634992"/>
            <a:ext cx="4563990" cy="1409125"/>
            <a:chOff x="5092229" y="-180802"/>
            <a:chExt cx="5253816" cy="1622108"/>
          </a:xfrm>
        </p:grpSpPr>
        <p:sp>
          <p:nvSpPr>
            <p:cNvPr id="1676" name="Google Shape;1676;p43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3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3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3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3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3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3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3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3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3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6" name="Google Shape;1686;p43"/>
          <p:cNvGrpSpPr/>
          <p:nvPr/>
        </p:nvGrpSpPr>
        <p:grpSpPr>
          <a:xfrm flipH="1">
            <a:off x="-1735733" y="27746"/>
            <a:ext cx="5053091" cy="435777"/>
            <a:chOff x="5896679" y="4472082"/>
            <a:chExt cx="5053091" cy="435777"/>
          </a:xfrm>
        </p:grpSpPr>
        <p:grpSp>
          <p:nvGrpSpPr>
            <p:cNvPr id="1687" name="Google Shape;1687;p43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688" name="Google Shape;1688;p4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0" name="Google Shape;1690;p4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1691" name="Google Shape;1691;p4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3" name="Google Shape;1693;p4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1694" name="Google Shape;1694;p4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DA94550-AB7A-43F0-95F7-1CB4D7C08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106" y="1401959"/>
            <a:ext cx="3891468" cy="2499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002526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5" name="Google Shape;1365;p37"/>
          <p:cNvGrpSpPr/>
          <p:nvPr/>
        </p:nvGrpSpPr>
        <p:grpSpPr>
          <a:xfrm>
            <a:off x="6587340" y="4253004"/>
            <a:ext cx="300770" cy="54726"/>
            <a:chOff x="4770650" y="685575"/>
            <a:chExt cx="158250" cy="28800"/>
          </a:xfrm>
        </p:grpSpPr>
        <p:sp>
          <p:nvSpPr>
            <p:cNvPr id="1366" name="Google Shape;1366;p37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37"/>
          <p:cNvGrpSpPr/>
          <p:nvPr/>
        </p:nvGrpSpPr>
        <p:grpSpPr>
          <a:xfrm rot="10800000" flipH="1">
            <a:off x="6323493" y="404394"/>
            <a:ext cx="4210803" cy="748080"/>
            <a:chOff x="6135243" y="693226"/>
            <a:chExt cx="4210803" cy="748080"/>
          </a:xfrm>
        </p:grpSpPr>
        <p:sp>
          <p:nvSpPr>
            <p:cNvPr id="1370" name="Google Shape;1370;p37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7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7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600;p58"/>
          <p:cNvSpPr/>
          <p:nvPr/>
        </p:nvSpPr>
        <p:spPr>
          <a:xfrm flipH="1">
            <a:off x="143388" y="592750"/>
            <a:ext cx="4428662" cy="4015761"/>
          </a:xfrm>
          <a:custGeom>
            <a:avLst/>
            <a:gdLst/>
            <a:ahLst/>
            <a:cxnLst/>
            <a:rect l="l" t="t" r="r" b="b"/>
            <a:pathLst>
              <a:path w="14292" h="10047" extrusionOk="0">
                <a:moveTo>
                  <a:pt x="6944" y="1"/>
                </a:moveTo>
                <a:cubicBezTo>
                  <a:pt x="6697" y="1"/>
                  <a:pt x="6448" y="49"/>
                  <a:pt x="6208" y="114"/>
                </a:cubicBezTo>
                <a:cubicBezTo>
                  <a:pt x="4439" y="592"/>
                  <a:pt x="3012" y="1930"/>
                  <a:pt x="1772" y="3327"/>
                </a:cubicBezTo>
                <a:cubicBezTo>
                  <a:pt x="1376" y="3774"/>
                  <a:pt x="983" y="4248"/>
                  <a:pt x="791" y="4821"/>
                </a:cubicBezTo>
                <a:cubicBezTo>
                  <a:pt x="244" y="6446"/>
                  <a:pt x="86" y="8329"/>
                  <a:pt x="0" y="10047"/>
                </a:cubicBezTo>
                <a:lnTo>
                  <a:pt x="13246" y="10047"/>
                </a:lnTo>
                <a:cubicBezTo>
                  <a:pt x="13369" y="10031"/>
                  <a:pt x="13491" y="10017"/>
                  <a:pt x="13612" y="10000"/>
                </a:cubicBezTo>
                <a:cubicBezTo>
                  <a:pt x="13855" y="9569"/>
                  <a:pt x="14100" y="9126"/>
                  <a:pt x="14196" y="8636"/>
                </a:cubicBezTo>
                <a:cubicBezTo>
                  <a:pt x="14292" y="8145"/>
                  <a:pt x="14209" y="7588"/>
                  <a:pt x="13867" y="7238"/>
                </a:cubicBezTo>
                <a:cubicBezTo>
                  <a:pt x="13703" y="7066"/>
                  <a:pt x="13491" y="6955"/>
                  <a:pt x="13320" y="6792"/>
                </a:cubicBezTo>
                <a:cubicBezTo>
                  <a:pt x="12892" y="6379"/>
                  <a:pt x="12803" y="5713"/>
                  <a:pt x="12815" y="5106"/>
                </a:cubicBezTo>
                <a:cubicBezTo>
                  <a:pt x="12830" y="4499"/>
                  <a:pt x="12919" y="3878"/>
                  <a:pt x="12748" y="3297"/>
                </a:cubicBezTo>
                <a:cubicBezTo>
                  <a:pt x="12548" y="2611"/>
                  <a:pt x="11994" y="2073"/>
                  <a:pt x="11356" y="1803"/>
                </a:cubicBezTo>
                <a:cubicBezTo>
                  <a:pt x="10937" y="1626"/>
                  <a:pt x="10485" y="1554"/>
                  <a:pt x="10032" y="1554"/>
                </a:cubicBezTo>
                <a:cubicBezTo>
                  <a:pt x="9795" y="1554"/>
                  <a:pt x="9557" y="1574"/>
                  <a:pt x="9322" y="1609"/>
                </a:cubicBezTo>
                <a:cubicBezTo>
                  <a:pt x="9193" y="1629"/>
                  <a:pt x="9056" y="1651"/>
                  <a:pt x="8924" y="1651"/>
                </a:cubicBezTo>
                <a:cubicBezTo>
                  <a:pt x="8781" y="1651"/>
                  <a:pt x="8643" y="1625"/>
                  <a:pt x="8527" y="1539"/>
                </a:cubicBezTo>
                <a:cubicBezTo>
                  <a:pt x="8250" y="1337"/>
                  <a:pt x="8243" y="920"/>
                  <a:pt x="8085" y="609"/>
                </a:cubicBezTo>
                <a:cubicBezTo>
                  <a:pt x="7921" y="288"/>
                  <a:pt x="7587" y="89"/>
                  <a:pt x="7244" y="27"/>
                </a:cubicBezTo>
                <a:cubicBezTo>
                  <a:pt x="7144" y="9"/>
                  <a:pt x="7044" y="1"/>
                  <a:pt x="6944" y="1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" name="Google Shape;3617;p58"/>
          <p:cNvGrpSpPr/>
          <p:nvPr/>
        </p:nvGrpSpPr>
        <p:grpSpPr>
          <a:xfrm>
            <a:off x="562775" y="639791"/>
            <a:ext cx="4127588" cy="4073535"/>
            <a:chOff x="1562850" y="2079500"/>
            <a:chExt cx="923625" cy="911550"/>
          </a:xfrm>
        </p:grpSpPr>
        <p:sp>
          <p:nvSpPr>
            <p:cNvPr id="336" name="Google Shape;3618;p58"/>
            <p:cNvSpPr/>
            <p:nvPr/>
          </p:nvSpPr>
          <p:spPr>
            <a:xfrm>
              <a:off x="1602000" y="2740975"/>
              <a:ext cx="62450" cy="28325"/>
            </a:xfrm>
            <a:custGeom>
              <a:avLst/>
              <a:gdLst/>
              <a:ahLst/>
              <a:cxnLst/>
              <a:rect l="l" t="t" r="r" b="b"/>
              <a:pathLst>
                <a:path w="2498" h="1133" extrusionOk="0">
                  <a:moveTo>
                    <a:pt x="2482" y="559"/>
                  </a:moveTo>
                  <a:lnTo>
                    <a:pt x="2467" y="1070"/>
                  </a:lnTo>
                  <a:lnTo>
                    <a:pt x="2467" y="1070"/>
                  </a:lnTo>
                  <a:lnTo>
                    <a:pt x="2482" y="1071"/>
                  </a:lnTo>
                  <a:lnTo>
                    <a:pt x="2482" y="559"/>
                  </a:lnTo>
                  <a:close/>
                  <a:moveTo>
                    <a:pt x="1" y="0"/>
                  </a:moveTo>
                  <a:lnTo>
                    <a:pt x="1" y="47"/>
                  </a:lnTo>
                  <a:lnTo>
                    <a:pt x="1" y="1086"/>
                  </a:lnTo>
                  <a:lnTo>
                    <a:pt x="1" y="1133"/>
                  </a:lnTo>
                  <a:lnTo>
                    <a:pt x="668" y="1133"/>
                  </a:lnTo>
                  <a:lnTo>
                    <a:pt x="1288" y="1102"/>
                  </a:lnTo>
                  <a:lnTo>
                    <a:pt x="2467" y="1086"/>
                  </a:lnTo>
                  <a:lnTo>
                    <a:pt x="2467" y="1070"/>
                  </a:lnTo>
                  <a:lnTo>
                    <a:pt x="2467" y="1070"/>
                  </a:lnTo>
                  <a:lnTo>
                    <a:pt x="1241" y="1040"/>
                  </a:lnTo>
                  <a:lnTo>
                    <a:pt x="78" y="1040"/>
                  </a:lnTo>
                  <a:lnTo>
                    <a:pt x="78" y="78"/>
                  </a:lnTo>
                  <a:lnTo>
                    <a:pt x="1272" y="78"/>
                  </a:lnTo>
                  <a:cubicBezTo>
                    <a:pt x="1671" y="78"/>
                    <a:pt x="2069" y="63"/>
                    <a:pt x="2467" y="62"/>
                  </a:cubicBezTo>
                  <a:lnTo>
                    <a:pt x="2467" y="62"/>
                  </a:lnTo>
                  <a:cubicBezTo>
                    <a:pt x="2468" y="237"/>
                    <a:pt x="2482" y="398"/>
                    <a:pt x="2482" y="559"/>
                  </a:cubicBezTo>
                  <a:cubicBezTo>
                    <a:pt x="2498" y="388"/>
                    <a:pt x="2498" y="218"/>
                    <a:pt x="2498" y="47"/>
                  </a:cubicBezTo>
                  <a:lnTo>
                    <a:pt x="2498" y="16"/>
                  </a:lnTo>
                  <a:lnTo>
                    <a:pt x="2482" y="16"/>
                  </a:lnTo>
                  <a:cubicBezTo>
                    <a:pt x="2079" y="16"/>
                    <a:pt x="1676" y="0"/>
                    <a:pt x="1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619;p58"/>
            <p:cNvSpPr/>
            <p:nvPr/>
          </p:nvSpPr>
          <p:spPr>
            <a:xfrm>
              <a:off x="1567875" y="2773925"/>
              <a:ext cx="62450" cy="28325"/>
            </a:xfrm>
            <a:custGeom>
              <a:avLst/>
              <a:gdLst/>
              <a:ahLst/>
              <a:cxnLst/>
              <a:rect l="l" t="t" r="r" b="b"/>
              <a:pathLst>
                <a:path w="2498" h="1133" extrusionOk="0">
                  <a:moveTo>
                    <a:pt x="2482" y="559"/>
                  </a:moveTo>
                  <a:lnTo>
                    <a:pt x="2452" y="1070"/>
                  </a:lnTo>
                  <a:lnTo>
                    <a:pt x="2452" y="1070"/>
                  </a:lnTo>
                  <a:lnTo>
                    <a:pt x="2482" y="1071"/>
                  </a:lnTo>
                  <a:lnTo>
                    <a:pt x="2482" y="559"/>
                  </a:lnTo>
                  <a:close/>
                  <a:moveTo>
                    <a:pt x="1" y="1"/>
                  </a:moveTo>
                  <a:lnTo>
                    <a:pt x="1" y="47"/>
                  </a:lnTo>
                  <a:lnTo>
                    <a:pt x="1" y="1086"/>
                  </a:lnTo>
                  <a:lnTo>
                    <a:pt x="1" y="1133"/>
                  </a:lnTo>
                  <a:lnTo>
                    <a:pt x="652" y="1133"/>
                  </a:lnTo>
                  <a:lnTo>
                    <a:pt x="1273" y="1102"/>
                  </a:lnTo>
                  <a:lnTo>
                    <a:pt x="2451" y="1086"/>
                  </a:lnTo>
                  <a:lnTo>
                    <a:pt x="2452" y="1070"/>
                  </a:lnTo>
                  <a:lnTo>
                    <a:pt x="2452" y="1070"/>
                  </a:lnTo>
                  <a:lnTo>
                    <a:pt x="1226" y="1040"/>
                  </a:lnTo>
                  <a:lnTo>
                    <a:pt x="637" y="1024"/>
                  </a:lnTo>
                  <a:lnTo>
                    <a:pt x="78" y="1024"/>
                  </a:lnTo>
                  <a:lnTo>
                    <a:pt x="78" y="63"/>
                  </a:lnTo>
                  <a:lnTo>
                    <a:pt x="1257" y="63"/>
                  </a:lnTo>
                  <a:cubicBezTo>
                    <a:pt x="1650" y="63"/>
                    <a:pt x="2044" y="48"/>
                    <a:pt x="2452" y="47"/>
                  </a:cubicBezTo>
                  <a:lnTo>
                    <a:pt x="2452" y="47"/>
                  </a:lnTo>
                  <a:cubicBezTo>
                    <a:pt x="2455" y="221"/>
                    <a:pt x="2482" y="382"/>
                    <a:pt x="2482" y="544"/>
                  </a:cubicBezTo>
                  <a:lnTo>
                    <a:pt x="2482" y="559"/>
                  </a:lnTo>
                  <a:cubicBezTo>
                    <a:pt x="2498" y="388"/>
                    <a:pt x="2498" y="218"/>
                    <a:pt x="2498" y="47"/>
                  </a:cubicBezTo>
                  <a:lnTo>
                    <a:pt x="2498" y="16"/>
                  </a:lnTo>
                  <a:lnTo>
                    <a:pt x="2482" y="16"/>
                  </a:lnTo>
                  <a:cubicBezTo>
                    <a:pt x="2064" y="16"/>
                    <a:pt x="1660" y="1"/>
                    <a:pt x="1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620;p58"/>
            <p:cNvSpPr/>
            <p:nvPr/>
          </p:nvSpPr>
          <p:spPr>
            <a:xfrm>
              <a:off x="1636125" y="2773550"/>
              <a:ext cx="62450" cy="27925"/>
            </a:xfrm>
            <a:custGeom>
              <a:avLst/>
              <a:gdLst/>
              <a:ahLst/>
              <a:cxnLst/>
              <a:rect l="l" t="t" r="r" b="b"/>
              <a:pathLst>
                <a:path w="2498" h="1117" extrusionOk="0">
                  <a:moveTo>
                    <a:pt x="2482" y="559"/>
                  </a:moveTo>
                  <a:lnTo>
                    <a:pt x="2467" y="1085"/>
                  </a:lnTo>
                  <a:lnTo>
                    <a:pt x="2467" y="1085"/>
                  </a:lnTo>
                  <a:lnTo>
                    <a:pt x="2498" y="1086"/>
                  </a:lnTo>
                  <a:lnTo>
                    <a:pt x="2498" y="1086"/>
                  </a:lnTo>
                  <a:lnTo>
                    <a:pt x="2482" y="559"/>
                  </a:lnTo>
                  <a:close/>
                  <a:moveTo>
                    <a:pt x="1" y="0"/>
                  </a:moveTo>
                  <a:lnTo>
                    <a:pt x="1" y="31"/>
                  </a:lnTo>
                  <a:lnTo>
                    <a:pt x="1" y="1086"/>
                  </a:lnTo>
                  <a:lnTo>
                    <a:pt x="1" y="1117"/>
                  </a:lnTo>
                  <a:lnTo>
                    <a:pt x="652" y="1117"/>
                  </a:lnTo>
                  <a:lnTo>
                    <a:pt x="1272" y="1101"/>
                  </a:lnTo>
                  <a:lnTo>
                    <a:pt x="2467" y="1086"/>
                  </a:lnTo>
                  <a:lnTo>
                    <a:pt x="2467" y="1085"/>
                  </a:lnTo>
                  <a:lnTo>
                    <a:pt x="2467" y="1085"/>
                  </a:lnTo>
                  <a:lnTo>
                    <a:pt x="1257" y="1055"/>
                  </a:lnTo>
                  <a:lnTo>
                    <a:pt x="636" y="1039"/>
                  </a:lnTo>
                  <a:lnTo>
                    <a:pt x="78" y="1039"/>
                  </a:lnTo>
                  <a:lnTo>
                    <a:pt x="78" y="78"/>
                  </a:lnTo>
                  <a:lnTo>
                    <a:pt x="1257" y="78"/>
                  </a:lnTo>
                  <a:cubicBezTo>
                    <a:pt x="1655" y="78"/>
                    <a:pt x="2068" y="63"/>
                    <a:pt x="2467" y="62"/>
                  </a:cubicBezTo>
                  <a:lnTo>
                    <a:pt x="2467" y="62"/>
                  </a:lnTo>
                  <a:cubicBezTo>
                    <a:pt x="2468" y="236"/>
                    <a:pt x="2482" y="397"/>
                    <a:pt x="2482" y="559"/>
                  </a:cubicBezTo>
                  <a:cubicBezTo>
                    <a:pt x="2498" y="388"/>
                    <a:pt x="2498" y="202"/>
                    <a:pt x="2498" y="31"/>
                  </a:cubicBezTo>
                  <a:lnTo>
                    <a:pt x="2498" y="16"/>
                  </a:lnTo>
                  <a:lnTo>
                    <a:pt x="2482" y="16"/>
                  </a:lnTo>
                  <a:cubicBezTo>
                    <a:pt x="2079" y="16"/>
                    <a:pt x="1660" y="0"/>
                    <a:pt x="125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621;p58"/>
            <p:cNvSpPr/>
            <p:nvPr/>
          </p:nvSpPr>
          <p:spPr>
            <a:xfrm>
              <a:off x="2382125" y="2773925"/>
              <a:ext cx="62850" cy="27550"/>
            </a:xfrm>
            <a:custGeom>
              <a:avLst/>
              <a:gdLst/>
              <a:ahLst/>
              <a:cxnLst/>
              <a:rect l="l" t="t" r="r" b="b"/>
              <a:pathLst>
                <a:path w="2514" h="1102" extrusionOk="0">
                  <a:moveTo>
                    <a:pt x="2493" y="407"/>
                  </a:moveTo>
                  <a:cubicBezTo>
                    <a:pt x="2490" y="458"/>
                    <a:pt x="2487" y="508"/>
                    <a:pt x="2482" y="559"/>
                  </a:cubicBezTo>
                  <a:lnTo>
                    <a:pt x="2452" y="1069"/>
                  </a:lnTo>
                  <a:lnTo>
                    <a:pt x="2452" y="1069"/>
                  </a:lnTo>
                  <a:lnTo>
                    <a:pt x="2514" y="1071"/>
                  </a:lnTo>
                  <a:lnTo>
                    <a:pt x="2514" y="1071"/>
                  </a:lnTo>
                  <a:lnTo>
                    <a:pt x="2498" y="544"/>
                  </a:lnTo>
                  <a:cubicBezTo>
                    <a:pt x="2498" y="498"/>
                    <a:pt x="2496" y="453"/>
                    <a:pt x="2493" y="407"/>
                  </a:cubicBezTo>
                  <a:close/>
                  <a:moveTo>
                    <a:pt x="1" y="1"/>
                  </a:moveTo>
                  <a:lnTo>
                    <a:pt x="1" y="47"/>
                  </a:lnTo>
                  <a:lnTo>
                    <a:pt x="1" y="1071"/>
                  </a:lnTo>
                  <a:lnTo>
                    <a:pt x="1" y="1102"/>
                  </a:lnTo>
                  <a:lnTo>
                    <a:pt x="652" y="1102"/>
                  </a:lnTo>
                  <a:lnTo>
                    <a:pt x="1273" y="1086"/>
                  </a:lnTo>
                  <a:lnTo>
                    <a:pt x="2451" y="1086"/>
                  </a:lnTo>
                  <a:lnTo>
                    <a:pt x="2452" y="1069"/>
                  </a:lnTo>
                  <a:lnTo>
                    <a:pt x="2452" y="1069"/>
                  </a:lnTo>
                  <a:lnTo>
                    <a:pt x="1273" y="1040"/>
                  </a:lnTo>
                  <a:lnTo>
                    <a:pt x="652" y="1024"/>
                  </a:lnTo>
                  <a:lnTo>
                    <a:pt x="94" y="1024"/>
                  </a:lnTo>
                  <a:lnTo>
                    <a:pt x="94" y="63"/>
                  </a:lnTo>
                  <a:lnTo>
                    <a:pt x="1273" y="63"/>
                  </a:lnTo>
                  <a:cubicBezTo>
                    <a:pt x="1666" y="63"/>
                    <a:pt x="2059" y="48"/>
                    <a:pt x="2467" y="47"/>
                  </a:cubicBezTo>
                  <a:lnTo>
                    <a:pt x="2467" y="47"/>
                  </a:lnTo>
                  <a:cubicBezTo>
                    <a:pt x="2469" y="172"/>
                    <a:pt x="2484" y="291"/>
                    <a:pt x="2493" y="407"/>
                  </a:cubicBezTo>
                  <a:lnTo>
                    <a:pt x="2493" y="407"/>
                  </a:lnTo>
                  <a:cubicBezTo>
                    <a:pt x="2498" y="287"/>
                    <a:pt x="2498" y="167"/>
                    <a:pt x="2498" y="47"/>
                  </a:cubicBezTo>
                  <a:lnTo>
                    <a:pt x="2498" y="16"/>
                  </a:lnTo>
                  <a:lnTo>
                    <a:pt x="2482" y="16"/>
                  </a:lnTo>
                  <a:cubicBezTo>
                    <a:pt x="2064" y="16"/>
                    <a:pt x="1660" y="1"/>
                    <a:pt x="12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622;p58"/>
            <p:cNvSpPr/>
            <p:nvPr/>
          </p:nvSpPr>
          <p:spPr>
            <a:xfrm>
              <a:off x="2382125" y="2088800"/>
              <a:ext cx="62450" cy="27550"/>
            </a:xfrm>
            <a:custGeom>
              <a:avLst/>
              <a:gdLst/>
              <a:ahLst/>
              <a:cxnLst/>
              <a:rect l="l" t="t" r="r" b="b"/>
              <a:pathLst>
                <a:path w="2498" h="1102" extrusionOk="0">
                  <a:moveTo>
                    <a:pt x="2493" y="386"/>
                  </a:moveTo>
                  <a:cubicBezTo>
                    <a:pt x="2491" y="445"/>
                    <a:pt x="2488" y="503"/>
                    <a:pt x="2482" y="559"/>
                  </a:cubicBezTo>
                  <a:lnTo>
                    <a:pt x="2454" y="1039"/>
                  </a:lnTo>
                  <a:lnTo>
                    <a:pt x="2454" y="1039"/>
                  </a:lnTo>
                  <a:lnTo>
                    <a:pt x="2498" y="1039"/>
                  </a:lnTo>
                  <a:lnTo>
                    <a:pt x="2498" y="512"/>
                  </a:lnTo>
                  <a:cubicBezTo>
                    <a:pt x="2498" y="470"/>
                    <a:pt x="2496" y="428"/>
                    <a:pt x="2493" y="386"/>
                  </a:cubicBezTo>
                  <a:close/>
                  <a:moveTo>
                    <a:pt x="1" y="0"/>
                  </a:moveTo>
                  <a:lnTo>
                    <a:pt x="1" y="31"/>
                  </a:lnTo>
                  <a:lnTo>
                    <a:pt x="1" y="1055"/>
                  </a:lnTo>
                  <a:lnTo>
                    <a:pt x="1" y="1101"/>
                  </a:lnTo>
                  <a:lnTo>
                    <a:pt x="652" y="1101"/>
                  </a:lnTo>
                  <a:lnTo>
                    <a:pt x="1273" y="1086"/>
                  </a:lnTo>
                  <a:lnTo>
                    <a:pt x="2451" y="1086"/>
                  </a:lnTo>
                  <a:lnTo>
                    <a:pt x="2454" y="1039"/>
                  </a:lnTo>
                  <a:lnTo>
                    <a:pt x="2454" y="1039"/>
                  </a:lnTo>
                  <a:lnTo>
                    <a:pt x="1257" y="1024"/>
                  </a:lnTo>
                  <a:lnTo>
                    <a:pt x="637" y="1008"/>
                  </a:lnTo>
                  <a:lnTo>
                    <a:pt x="94" y="1008"/>
                  </a:lnTo>
                  <a:lnTo>
                    <a:pt x="94" y="31"/>
                  </a:lnTo>
                  <a:lnTo>
                    <a:pt x="1273" y="31"/>
                  </a:lnTo>
                  <a:cubicBezTo>
                    <a:pt x="1666" y="31"/>
                    <a:pt x="2059" y="17"/>
                    <a:pt x="2467" y="16"/>
                  </a:cubicBezTo>
                  <a:lnTo>
                    <a:pt x="2467" y="16"/>
                  </a:lnTo>
                  <a:cubicBezTo>
                    <a:pt x="2468" y="139"/>
                    <a:pt x="2485" y="263"/>
                    <a:pt x="2493" y="386"/>
                  </a:cubicBezTo>
                  <a:lnTo>
                    <a:pt x="2493" y="386"/>
                  </a:lnTo>
                  <a:cubicBezTo>
                    <a:pt x="2498" y="267"/>
                    <a:pt x="2498" y="146"/>
                    <a:pt x="2498" y="31"/>
                  </a:cubicBezTo>
                  <a:lnTo>
                    <a:pt x="2498" y="16"/>
                  </a:lnTo>
                  <a:lnTo>
                    <a:pt x="2467" y="0"/>
                  </a:lnTo>
                  <a:lnTo>
                    <a:pt x="2467" y="0"/>
                  </a:lnTo>
                  <a:cubicBezTo>
                    <a:pt x="2467" y="5"/>
                    <a:pt x="2467" y="11"/>
                    <a:pt x="2467" y="16"/>
                  </a:cubicBezTo>
                  <a:lnTo>
                    <a:pt x="2467" y="16"/>
                  </a:lnTo>
                  <a:cubicBezTo>
                    <a:pt x="2054" y="15"/>
                    <a:pt x="1656" y="0"/>
                    <a:pt x="125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623;p58"/>
            <p:cNvSpPr/>
            <p:nvPr/>
          </p:nvSpPr>
          <p:spPr>
            <a:xfrm>
              <a:off x="2416250" y="2120600"/>
              <a:ext cx="62850" cy="28700"/>
            </a:xfrm>
            <a:custGeom>
              <a:avLst/>
              <a:gdLst/>
              <a:ahLst/>
              <a:cxnLst/>
              <a:rect l="l" t="t" r="r" b="b"/>
              <a:pathLst>
                <a:path w="2514" h="1148" extrusionOk="0">
                  <a:moveTo>
                    <a:pt x="2482" y="558"/>
                  </a:moveTo>
                  <a:lnTo>
                    <a:pt x="2467" y="1086"/>
                  </a:lnTo>
                  <a:lnTo>
                    <a:pt x="2172" y="1097"/>
                  </a:lnTo>
                  <a:lnTo>
                    <a:pt x="2172" y="1097"/>
                  </a:lnTo>
                  <a:lnTo>
                    <a:pt x="2482" y="1101"/>
                  </a:lnTo>
                  <a:lnTo>
                    <a:pt x="2482" y="558"/>
                  </a:lnTo>
                  <a:close/>
                  <a:moveTo>
                    <a:pt x="1" y="0"/>
                  </a:moveTo>
                  <a:lnTo>
                    <a:pt x="1" y="47"/>
                  </a:lnTo>
                  <a:lnTo>
                    <a:pt x="1" y="1086"/>
                  </a:lnTo>
                  <a:lnTo>
                    <a:pt x="1" y="1148"/>
                  </a:lnTo>
                  <a:lnTo>
                    <a:pt x="668" y="1148"/>
                  </a:lnTo>
                  <a:lnTo>
                    <a:pt x="1288" y="1132"/>
                  </a:lnTo>
                  <a:lnTo>
                    <a:pt x="2172" y="1097"/>
                  </a:lnTo>
                  <a:lnTo>
                    <a:pt x="2172" y="1097"/>
                  </a:lnTo>
                  <a:lnTo>
                    <a:pt x="1242" y="1086"/>
                  </a:lnTo>
                  <a:lnTo>
                    <a:pt x="652" y="1070"/>
                  </a:lnTo>
                  <a:lnTo>
                    <a:pt x="78" y="1070"/>
                  </a:lnTo>
                  <a:lnTo>
                    <a:pt x="78" y="93"/>
                  </a:lnTo>
                  <a:lnTo>
                    <a:pt x="1257" y="93"/>
                  </a:lnTo>
                  <a:cubicBezTo>
                    <a:pt x="1670" y="93"/>
                    <a:pt x="2069" y="78"/>
                    <a:pt x="2467" y="78"/>
                  </a:cubicBezTo>
                  <a:lnTo>
                    <a:pt x="2467" y="78"/>
                  </a:lnTo>
                  <a:cubicBezTo>
                    <a:pt x="2468" y="229"/>
                    <a:pt x="2482" y="393"/>
                    <a:pt x="2482" y="558"/>
                  </a:cubicBezTo>
                  <a:cubicBezTo>
                    <a:pt x="2513" y="388"/>
                    <a:pt x="2513" y="217"/>
                    <a:pt x="2513" y="47"/>
                  </a:cubicBezTo>
                  <a:lnTo>
                    <a:pt x="2513" y="16"/>
                  </a:lnTo>
                  <a:lnTo>
                    <a:pt x="2482" y="16"/>
                  </a:lnTo>
                  <a:cubicBezTo>
                    <a:pt x="2079" y="16"/>
                    <a:pt x="1676" y="0"/>
                    <a:pt x="127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624;p58"/>
            <p:cNvSpPr/>
            <p:nvPr/>
          </p:nvSpPr>
          <p:spPr>
            <a:xfrm>
              <a:off x="1567875" y="2088025"/>
              <a:ext cx="62450" cy="28325"/>
            </a:xfrm>
            <a:custGeom>
              <a:avLst/>
              <a:gdLst/>
              <a:ahLst/>
              <a:cxnLst/>
              <a:rect l="l" t="t" r="r" b="b"/>
              <a:pathLst>
                <a:path w="2498" h="1133" extrusionOk="0">
                  <a:moveTo>
                    <a:pt x="2482" y="574"/>
                  </a:moveTo>
                  <a:lnTo>
                    <a:pt x="2451" y="1086"/>
                  </a:lnTo>
                  <a:lnTo>
                    <a:pt x="2451" y="1086"/>
                  </a:lnTo>
                  <a:lnTo>
                    <a:pt x="2482" y="1086"/>
                  </a:lnTo>
                  <a:lnTo>
                    <a:pt x="2482" y="574"/>
                  </a:lnTo>
                  <a:close/>
                  <a:moveTo>
                    <a:pt x="1" y="0"/>
                  </a:moveTo>
                  <a:lnTo>
                    <a:pt x="1" y="47"/>
                  </a:lnTo>
                  <a:lnTo>
                    <a:pt x="1" y="1086"/>
                  </a:lnTo>
                  <a:lnTo>
                    <a:pt x="1" y="1132"/>
                  </a:lnTo>
                  <a:lnTo>
                    <a:pt x="652" y="1132"/>
                  </a:lnTo>
                  <a:lnTo>
                    <a:pt x="1273" y="1117"/>
                  </a:lnTo>
                  <a:lnTo>
                    <a:pt x="2451" y="1086"/>
                  </a:lnTo>
                  <a:lnTo>
                    <a:pt x="2451" y="1086"/>
                  </a:lnTo>
                  <a:lnTo>
                    <a:pt x="2451" y="1086"/>
                  </a:lnTo>
                  <a:lnTo>
                    <a:pt x="1226" y="1070"/>
                  </a:lnTo>
                  <a:lnTo>
                    <a:pt x="637" y="1055"/>
                  </a:lnTo>
                  <a:lnTo>
                    <a:pt x="78" y="1055"/>
                  </a:lnTo>
                  <a:lnTo>
                    <a:pt x="78" y="78"/>
                  </a:lnTo>
                  <a:lnTo>
                    <a:pt x="1257" y="78"/>
                  </a:lnTo>
                  <a:cubicBezTo>
                    <a:pt x="1650" y="78"/>
                    <a:pt x="2044" y="63"/>
                    <a:pt x="2451" y="62"/>
                  </a:cubicBezTo>
                  <a:lnTo>
                    <a:pt x="2451" y="62"/>
                  </a:lnTo>
                  <a:cubicBezTo>
                    <a:pt x="2453" y="228"/>
                    <a:pt x="2482" y="394"/>
                    <a:pt x="2482" y="574"/>
                  </a:cubicBezTo>
                  <a:cubicBezTo>
                    <a:pt x="2498" y="388"/>
                    <a:pt x="2498" y="217"/>
                    <a:pt x="2498" y="47"/>
                  </a:cubicBezTo>
                  <a:lnTo>
                    <a:pt x="2498" y="31"/>
                  </a:lnTo>
                  <a:lnTo>
                    <a:pt x="2482" y="31"/>
                  </a:lnTo>
                  <a:cubicBezTo>
                    <a:pt x="2064" y="31"/>
                    <a:pt x="1660" y="0"/>
                    <a:pt x="12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625;p58"/>
            <p:cNvSpPr/>
            <p:nvPr/>
          </p:nvSpPr>
          <p:spPr>
            <a:xfrm>
              <a:off x="1983550" y="2644025"/>
              <a:ext cx="62450" cy="27950"/>
            </a:xfrm>
            <a:custGeom>
              <a:avLst/>
              <a:gdLst/>
              <a:ahLst/>
              <a:cxnLst/>
              <a:rect l="l" t="t" r="r" b="b"/>
              <a:pathLst>
                <a:path w="2498" h="1118" extrusionOk="0">
                  <a:moveTo>
                    <a:pt x="0" y="16"/>
                  </a:moveTo>
                  <a:lnTo>
                    <a:pt x="16" y="559"/>
                  </a:lnTo>
                  <a:lnTo>
                    <a:pt x="31" y="32"/>
                  </a:lnTo>
                  <a:lnTo>
                    <a:pt x="419" y="27"/>
                  </a:lnTo>
                  <a:lnTo>
                    <a:pt x="419" y="27"/>
                  </a:lnTo>
                  <a:lnTo>
                    <a:pt x="0" y="16"/>
                  </a:lnTo>
                  <a:close/>
                  <a:moveTo>
                    <a:pt x="1846" y="1"/>
                  </a:moveTo>
                  <a:lnTo>
                    <a:pt x="1225" y="16"/>
                  </a:lnTo>
                  <a:lnTo>
                    <a:pt x="419" y="27"/>
                  </a:lnTo>
                  <a:lnTo>
                    <a:pt x="419" y="27"/>
                  </a:lnTo>
                  <a:lnTo>
                    <a:pt x="1241" y="48"/>
                  </a:lnTo>
                  <a:lnTo>
                    <a:pt x="1861" y="63"/>
                  </a:lnTo>
                  <a:lnTo>
                    <a:pt x="2420" y="63"/>
                  </a:lnTo>
                  <a:lnTo>
                    <a:pt x="2420" y="1025"/>
                  </a:lnTo>
                  <a:lnTo>
                    <a:pt x="1241" y="1025"/>
                  </a:lnTo>
                  <a:cubicBezTo>
                    <a:pt x="843" y="1025"/>
                    <a:pt x="444" y="1055"/>
                    <a:pt x="31" y="1056"/>
                  </a:cubicBezTo>
                  <a:lnTo>
                    <a:pt x="31" y="1056"/>
                  </a:lnTo>
                  <a:cubicBezTo>
                    <a:pt x="30" y="905"/>
                    <a:pt x="16" y="739"/>
                    <a:pt x="16" y="559"/>
                  </a:cubicBezTo>
                  <a:cubicBezTo>
                    <a:pt x="0" y="730"/>
                    <a:pt x="0" y="916"/>
                    <a:pt x="0" y="1087"/>
                  </a:cubicBezTo>
                  <a:lnTo>
                    <a:pt x="0" y="1102"/>
                  </a:lnTo>
                  <a:lnTo>
                    <a:pt x="16" y="1102"/>
                  </a:lnTo>
                  <a:cubicBezTo>
                    <a:pt x="434" y="1102"/>
                    <a:pt x="838" y="1118"/>
                    <a:pt x="1241" y="1118"/>
                  </a:cubicBezTo>
                  <a:lnTo>
                    <a:pt x="2497" y="1118"/>
                  </a:lnTo>
                  <a:lnTo>
                    <a:pt x="2497" y="1087"/>
                  </a:lnTo>
                  <a:lnTo>
                    <a:pt x="2497" y="48"/>
                  </a:lnTo>
                  <a:lnTo>
                    <a:pt x="24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626;p58"/>
            <p:cNvSpPr/>
            <p:nvPr/>
          </p:nvSpPr>
          <p:spPr>
            <a:xfrm>
              <a:off x="2018050" y="2611075"/>
              <a:ext cx="62450" cy="27950"/>
            </a:xfrm>
            <a:custGeom>
              <a:avLst/>
              <a:gdLst/>
              <a:ahLst/>
              <a:cxnLst/>
              <a:rect l="l" t="t" r="r" b="b"/>
              <a:pathLst>
                <a:path w="2498" h="1118" extrusionOk="0">
                  <a:moveTo>
                    <a:pt x="16" y="32"/>
                  </a:moveTo>
                  <a:lnTo>
                    <a:pt x="16" y="559"/>
                  </a:lnTo>
                  <a:lnTo>
                    <a:pt x="31" y="32"/>
                  </a:lnTo>
                  <a:lnTo>
                    <a:pt x="31" y="32"/>
                  </a:lnTo>
                  <a:lnTo>
                    <a:pt x="16" y="32"/>
                  </a:lnTo>
                  <a:close/>
                  <a:moveTo>
                    <a:pt x="1846" y="1"/>
                  </a:moveTo>
                  <a:lnTo>
                    <a:pt x="1226" y="16"/>
                  </a:lnTo>
                  <a:lnTo>
                    <a:pt x="31" y="32"/>
                  </a:lnTo>
                  <a:lnTo>
                    <a:pt x="31" y="32"/>
                  </a:lnTo>
                  <a:lnTo>
                    <a:pt x="31" y="32"/>
                  </a:lnTo>
                  <a:lnTo>
                    <a:pt x="1257" y="63"/>
                  </a:lnTo>
                  <a:lnTo>
                    <a:pt x="1862" y="78"/>
                  </a:lnTo>
                  <a:lnTo>
                    <a:pt x="2420" y="78"/>
                  </a:lnTo>
                  <a:lnTo>
                    <a:pt x="2420" y="1040"/>
                  </a:lnTo>
                  <a:lnTo>
                    <a:pt x="1241" y="1040"/>
                  </a:lnTo>
                  <a:cubicBezTo>
                    <a:pt x="843" y="1040"/>
                    <a:pt x="430" y="1070"/>
                    <a:pt x="31" y="1071"/>
                  </a:cubicBezTo>
                  <a:lnTo>
                    <a:pt x="31" y="1071"/>
                  </a:lnTo>
                  <a:cubicBezTo>
                    <a:pt x="31" y="905"/>
                    <a:pt x="16" y="739"/>
                    <a:pt x="16" y="559"/>
                  </a:cubicBezTo>
                  <a:cubicBezTo>
                    <a:pt x="0" y="730"/>
                    <a:pt x="0" y="916"/>
                    <a:pt x="0" y="1086"/>
                  </a:cubicBezTo>
                  <a:lnTo>
                    <a:pt x="0" y="1102"/>
                  </a:lnTo>
                  <a:lnTo>
                    <a:pt x="16" y="1102"/>
                  </a:lnTo>
                  <a:cubicBezTo>
                    <a:pt x="419" y="1102"/>
                    <a:pt x="822" y="1117"/>
                    <a:pt x="1241" y="1117"/>
                  </a:cubicBezTo>
                  <a:lnTo>
                    <a:pt x="2498" y="1117"/>
                  </a:lnTo>
                  <a:lnTo>
                    <a:pt x="2498" y="1086"/>
                  </a:lnTo>
                  <a:lnTo>
                    <a:pt x="2498" y="32"/>
                  </a:lnTo>
                  <a:lnTo>
                    <a:pt x="24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627;p58"/>
            <p:cNvSpPr/>
            <p:nvPr/>
          </p:nvSpPr>
          <p:spPr>
            <a:xfrm>
              <a:off x="1669075" y="2377650"/>
              <a:ext cx="62450" cy="27950"/>
            </a:xfrm>
            <a:custGeom>
              <a:avLst/>
              <a:gdLst/>
              <a:ahLst/>
              <a:cxnLst/>
              <a:rect l="l" t="t" r="r" b="b"/>
              <a:pathLst>
                <a:path w="2498" h="1118" extrusionOk="0">
                  <a:moveTo>
                    <a:pt x="1" y="32"/>
                  </a:moveTo>
                  <a:lnTo>
                    <a:pt x="16" y="559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1" y="32"/>
                  </a:lnTo>
                  <a:close/>
                  <a:moveTo>
                    <a:pt x="1846" y="1"/>
                  </a:moveTo>
                  <a:lnTo>
                    <a:pt x="1226" y="1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1242" y="47"/>
                  </a:lnTo>
                  <a:lnTo>
                    <a:pt x="1862" y="63"/>
                  </a:lnTo>
                  <a:lnTo>
                    <a:pt x="2420" y="63"/>
                  </a:lnTo>
                  <a:lnTo>
                    <a:pt x="2420" y="1040"/>
                  </a:lnTo>
                  <a:lnTo>
                    <a:pt x="1242" y="1040"/>
                  </a:lnTo>
                  <a:cubicBezTo>
                    <a:pt x="843" y="1040"/>
                    <a:pt x="430" y="1055"/>
                    <a:pt x="32" y="1056"/>
                  </a:cubicBezTo>
                  <a:lnTo>
                    <a:pt x="32" y="1056"/>
                  </a:lnTo>
                  <a:cubicBezTo>
                    <a:pt x="30" y="881"/>
                    <a:pt x="16" y="720"/>
                    <a:pt x="16" y="559"/>
                  </a:cubicBezTo>
                  <a:cubicBezTo>
                    <a:pt x="1" y="730"/>
                    <a:pt x="1" y="900"/>
                    <a:pt x="1" y="1087"/>
                  </a:cubicBezTo>
                  <a:lnTo>
                    <a:pt x="1" y="1102"/>
                  </a:lnTo>
                  <a:lnTo>
                    <a:pt x="16" y="1102"/>
                  </a:lnTo>
                  <a:cubicBezTo>
                    <a:pt x="420" y="1102"/>
                    <a:pt x="838" y="1118"/>
                    <a:pt x="1242" y="1118"/>
                  </a:cubicBezTo>
                  <a:lnTo>
                    <a:pt x="2498" y="1118"/>
                  </a:lnTo>
                  <a:lnTo>
                    <a:pt x="2498" y="1071"/>
                  </a:lnTo>
                  <a:lnTo>
                    <a:pt x="2498" y="32"/>
                  </a:lnTo>
                  <a:lnTo>
                    <a:pt x="24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628;p58"/>
            <p:cNvSpPr/>
            <p:nvPr/>
          </p:nvSpPr>
          <p:spPr>
            <a:xfrm>
              <a:off x="1606650" y="2217525"/>
              <a:ext cx="126825" cy="126425"/>
            </a:xfrm>
            <a:custGeom>
              <a:avLst/>
              <a:gdLst/>
              <a:ahLst/>
              <a:cxnLst/>
              <a:rect l="l" t="t" r="r" b="b"/>
              <a:pathLst>
                <a:path w="5073" h="5057" extrusionOk="0">
                  <a:moveTo>
                    <a:pt x="2534" y="1381"/>
                  </a:moveTo>
                  <a:cubicBezTo>
                    <a:pt x="2671" y="1381"/>
                    <a:pt x="2811" y="1406"/>
                    <a:pt x="2948" y="1458"/>
                  </a:cubicBezTo>
                  <a:cubicBezTo>
                    <a:pt x="3537" y="1691"/>
                    <a:pt x="3847" y="2342"/>
                    <a:pt x="3615" y="2947"/>
                  </a:cubicBezTo>
                  <a:cubicBezTo>
                    <a:pt x="3434" y="3415"/>
                    <a:pt x="3003" y="3707"/>
                    <a:pt x="2537" y="3707"/>
                  </a:cubicBezTo>
                  <a:cubicBezTo>
                    <a:pt x="2401" y="3707"/>
                    <a:pt x="2262" y="3682"/>
                    <a:pt x="2126" y="3630"/>
                  </a:cubicBezTo>
                  <a:cubicBezTo>
                    <a:pt x="2033" y="3583"/>
                    <a:pt x="1939" y="3552"/>
                    <a:pt x="1862" y="3490"/>
                  </a:cubicBezTo>
                  <a:cubicBezTo>
                    <a:pt x="1443" y="3180"/>
                    <a:pt x="1273" y="2637"/>
                    <a:pt x="1443" y="2141"/>
                  </a:cubicBezTo>
                  <a:cubicBezTo>
                    <a:pt x="1623" y="1673"/>
                    <a:pt x="2064" y="1381"/>
                    <a:pt x="2534" y="1381"/>
                  </a:cubicBezTo>
                  <a:close/>
                  <a:moveTo>
                    <a:pt x="3149" y="0"/>
                  </a:moveTo>
                  <a:lnTo>
                    <a:pt x="1738" y="31"/>
                  </a:lnTo>
                  <a:lnTo>
                    <a:pt x="1784" y="512"/>
                  </a:lnTo>
                  <a:cubicBezTo>
                    <a:pt x="1784" y="621"/>
                    <a:pt x="1722" y="760"/>
                    <a:pt x="1598" y="822"/>
                  </a:cubicBezTo>
                  <a:cubicBezTo>
                    <a:pt x="1552" y="853"/>
                    <a:pt x="1474" y="900"/>
                    <a:pt x="1412" y="931"/>
                  </a:cubicBezTo>
                  <a:cubicBezTo>
                    <a:pt x="1363" y="972"/>
                    <a:pt x="1301" y="991"/>
                    <a:pt x="1235" y="991"/>
                  </a:cubicBezTo>
                  <a:cubicBezTo>
                    <a:pt x="1176" y="991"/>
                    <a:pt x="1114" y="976"/>
                    <a:pt x="1055" y="947"/>
                  </a:cubicBezTo>
                  <a:lnTo>
                    <a:pt x="668" y="745"/>
                  </a:lnTo>
                  <a:lnTo>
                    <a:pt x="1" y="2001"/>
                  </a:lnTo>
                  <a:lnTo>
                    <a:pt x="389" y="2218"/>
                  </a:lnTo>
                  <a:cubicBezTo>
                    <a:pt x="497" y="2265"/>
                    <a:pt x="559" y="2389"/>
                    <a:pt x="559" y="2528"/>
                  </a:cubicBezTo>
                  <a:lnTo>
                    <a:pt x="559" y="2730"/>
                  </a:lnTo>
                  <a:cubicBezTo>
                    <a:pt x="575" y="2870"/>
                    <a:pt x="513" y="2994"/>
                    <a:pt x="404" y="3040"/>
                  </a:cubicBezTo>
                  <a:lnTo>
                    <a:pt x="32" y="3273"/>
                  </a:lnTo>
                  <a:lnTo>
                    <a:pt x="776" y="4483"/>
                  </a:lnTo>
                  <a:lnTo>
                    <a:pt x="1164" y="4250"/>
                  </a:lnTo>
                  <a:cubicBezTo>
                    <a:pt x="1218" y="4219"/>
                    <a:pt x="1280" y="4204"/>
                    <a:pt x="1340" y="4204"/>
                  </a:cubicBezTo>
                  <a:cubicBezTo>
                    <a:pt x="1401" y="4204"/>
                    <a:pt x="1459" y="4219"/>
                    <a:pt x="1505" y="4250"/>
                  </a:cubicBezTo>
                  <a:cubicBezTo>
                    <a:pt x="1552" y="4266"/>
                    <a:pt x="1567" y="4281"/>
                    <a:pt x="1598" y="4312"/>
                  </a:cubicBezTo>
                  <a:cubicBezTo>
                    <a:pt x="1645" y="4328"/>
                    <a:pt x="1660" y="4343"/>
                    <a:pt x="1707" y="4343"/>
                  </a:cubicBezTo>
                  <a:cubicBezTo>
                    <a:pt x="1815" y="4405"/>
                    <a:pt x="1893" y="4514"/>
                    <a:pt x="1893" y="4638"/>
                  </a:cubicBezTo>
                  <a:lnTo>
                    <a:pt x="1908" y="5057"/>
                  </a:lnTo>
                  <a:lnTo>
                    <a:pt x="3320" y="5026"/>
                  </a:lnTo>
                  <a:lnTo>
                    <a:pt x="3304" y="4576"/>
                  </a:lnTo>
                  <a:cubicBezTo>
                    <a:pt x="3304" y="4436"/>
                    <a:pt x="3382" y="4328"/>
                    <a:pt x="3490" y="4266"/>
                  </a:cubicBezTo>
                  <a:lnTo>
                    <a:pt x="3661" y="4141"/>
                  </a:lnTo>
                  <a:cubicBezTo>
                    <a:pt x="3711" y="4108"/>
                    <a:pt x="3774" y="4093"/>
                    <a:pt x="3839" y="4093"/>
                  </a:cubicBezTo>
                  <a:cubicBezTo>
                    <a:pt x="3895" y="4093"/>
                    <a:pt x="3952" y="4104"/>
                    <a:pt x="4002" y="4126"/>
                  </a:cubicBezTo>
                  <a:lnTo>
                    <a:pt x="4390" y="4343"/>
                  </a:lnTo>
                  <a:lnTo>
                    <a:pt x="5072" y="3087"/>
                  </a:lnTo>
                  <a:lnTo>
                    <a:pt x="4685" y="2870"/>
                  </a:lnTo>
                  <a:cubicBezTo>
                    <a:pt x="4576" y="2808"/>
                    <a:pt x="4514" y="2699"/>
                    <a:pt x="4514" y="2560"/>
                  </a:cubicBezTo>
                  <a:lnTo>
                    <a:pt x="4514" y="2342"/>
                  </a:lnTo>
                  <a:cubicBezTo>
                    <a:pt x="4499" y="2203"/>
                    <a:pt x="4545" y="2094"/>
                    <a:pt x="4669" y="2032"/>
                  </a:cubicBezTo>
                  <a:lnTo>
                    <a:pt x="5041" y="1800"/>
                  </a:lnTo>
                  <a:lnTo>
                    <a:pt x="4281" y="605"/>
                  </a:lnTo>
                  <a:lnTo>
                    <a:pt x="3909" y="838"/>
                  </a:lnTo>
                  <a:cubicBezTo>
                    <a:pt x="3863" y="861"/>
                    <a:pt x="3805" y="873"/>
                    <a:pt x="3742" y="873"/>
                  </a:cubicBezTo>
                  <a:cubicBezTo>
                    <a:pt x="3680" y="873"/>
                    <a:pt x="3615" y="861"/>
                    <a:pt x="3552" y="838"/>
                  </a:cubicBezTo>
                  <a:cubicBezTo>
                    <a:pt x="3521" y="807"/>
                    <a:pt x="3506" y="791"/>
                    <a:pt x="3459" y="776"/>
                  </a:cubicBezTo>
                  <a:cubicBezTo>
                    <a:pt x="3428" y="760"/>
                    <a:pt x="3413" y="729"/>
                    <a:pt x="3366" y="714"/>
                  </a:cubicBezTo>
                  <a:cubicBezTo>
                    <a:pt x="3258" y="652"/>
                    <a:pt x="3165" y="543"/>
                    <a:pt x="3165" y="419"/>
                  </a:cubicBezTo>
                  <a:lnTo>
                    <a:pt x="3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629;p58"/>
            <p:cNvSpPr/>
            <p:nvPr/>
          </p:nvSpPr>
          <p:spPr>
            <a:xfrm>
              <a:off x="2140175" y="2689025"/>
              <a:ext cx="89600" cy="87250"/>
            </a:xfrm>
            <a:custGeom>
              <a:avLst/>
              <a:gdLst/>
              <a:ahLst/>
              <a:cxnLst/>
              <a:rect l="l" t="t" r="r" b="b"/>
              <a:pathLst>
                <a:path w="3584" h="3490" extrusionOk="0">
                  <a:moveTo>
                    <a:pt x="1816" y="931"/>
                  </a:moveTo>
                  <a:cubicBezTo>
                    <a:pt x="2265" y="931"/>
                    <a:pt x="2638" y="1287"/>
                    <a:pt x="2638" y="1753"/>
                  </a:cubicBezTo>
                  <a:cubicBezTo>
                    <a:pt x="2638" y="2202"/>
                    <a:pt x="2265" y="2559"/>
                    <a:pt x="1816" y="2559"/>
                  </a:cubicBezTo>
                  <a:cubicBezTo>
                    <a:pt x="1381" y="2559"/>
                    <a:pt x="1009" y="2202"/>
                    <a:pt x="1009" y="1753"/>
                  </a:cubicBezTo>
                  <a:cubicBezTo>
                    <a:pt x="1009" y="1303"/>
                    <a:pt x="1381" y="931"/>
                    <a:pt x="1816" y="931"/>
                  </a:cubicBezTo>
                  <a:close/>
                  <a:moveTo>
                    <a:pt x="1304" y="0"/>
                  </a:moveTo>
                  <a:lnTo>
                    <a:pt x="1304" y="310"/>
                  </a:lnTo>
                  <a:cubicBezTo>
                    <a:pt x="1304" y="419"/>
                    <a:pt x="1242" y="496"/>
                    <a:pt x="1164" y="527"/>
                  </a:cubicBezTo>
                  <a:cubicBezTo>
                    <a:pt x="1118" y="543"/>
                    <a:pt x="1071" y="574"/>
                    <a:pt x="1025" y="605"/>
                  </a:cubicBezTo>
                  <a:cubicBezTo>
                    <a:pt x="986" y="636"/>
                    <a:pt x="943" y="651"/>
                    <a:pt x="901" y="651"/>
                  </a:cubicBezTo>
                  <a:cubicBezTo>
                    <a:pt x="858" y="651"/>
                    <a:pt x="815" y="636"/>
                    <a:pt x="776" y="605"/>
                  </a:cubicBezTo>
                  <a:lnTo>
                    <a:pt x="497" y="450"/>
                  </a:lnTo>
                  <a:lnTo>
                    <a:pt x="1" y="1303"/>
                  </a:lnTo>
                  <a:lnTo>
                    <a:pt x="265" y="1458"/>
                  </a:lnTo>
                  <a:cubicBezTo>
                    <a:pt x="342" y="1505"/>
                    <a:pt x="389" y="1598"/>
                    <a:pt x="389" y="1675"/>
                  </a:cubicBezTo>
                  <a:lnTo>
                    <a:pt x="389" y="1753"/>
                  </a:lnTo>
                  <a:lnTo>
                    <a:pt x="389" y="1830"/>
                  </a:lnTo>
                  <a:cubicBezTo>
                    <a:pt x="389" y="1923"/>
                    <a:pt x="342" y="2001"/>
                    <a:pt x="265" y="2032"/>
                  </a:cubicBezTo>
                  <a:lnTo>
                    <a:pt x="1" y="2187"/>
                  </a:lnTo>
                  <a:lnTo>
                    <a:pt x="497" y="3040"/>
                  </a:lnTo>
                  <a:lnTo>
                    <a:pt x="776" y="2885"/>
                  </a:lnTo>
                  <a:cubicBezTo>
                    <a:pt x="815" y="2869"/>
                    <a:pt x="858" y="2862"/>
                    <a:pt x="901" y="2862"/>
                  </a:cubicBezTo>
                  <a:cubicBezTo>
                    <a:pt x="943" y="2862"/>
                    <a:pt x="986" y="2869"/>
                    <a:pt x="1025" y="2885"/>
                  </a:cubicBezTo>
                  <a:cubicBezTo>
                    <a:pt x="1071" y="2916"/>
                    <a:pt x="1102" y="2947"/>
                    <a:pt x="1164" y="2962"/>
                  </a:cubicBezTo>
                  <a:cubicBezTo>
                    <a:pt x="1242" y="3009"/>
                    <a:pt x="1304" y="3086"/>
                    <a:pt x="1304" y="3180"/>
                  </a:cubicBezTo>
                  <a:lnTo>
                    <a:pt x="1304" y="3490"/>
                  </a:lnTo>
                  <a:lnTo>
                    <a:pt x="2281" y="3490"/>
                  </a:lnTo>
                  <a:lnTo>
                    <a:pt x="2281" y="3180"/>
                  </a:lnTo>
                  <a:cubicBezTo>
                    <a:pt x="2281" y="3086"/>
                    <a:pt x="2343" y="3009"/>
                    <a:pt x="2420" y="2962"/>
                  </a:cubicBezTo>
                  <a:cubicBezTo>
                    <a:pt x="2467" y="2947"/>
                    <a:pt x="2514" y="2931"/>
                    <a:pt x="2560" y="2885"/>
                  </a:cubicBezTo>
                  <a:cubicBezTo>
                    <a:pt x="2599" y="2862"/>
                    <a:pt x="2641" y="2850"/>
                    <a:pt x="2684" y="2850"/>
                  </a:cubicBezTo>
                  <a:cubicBezTo>
                    <a:pt x="2727" y="2850"/>
                    <a:pt x="2769" y="2862"/>
                    <a:pt x="2808" y="2885"/>
                  </a:cubicBezTo>
                  <a:lnTo>
                    <a:pt x="3087" y="3040"/>
                  </a:lnTo>
                  <a:lnTo>
                    <a:pt x="3584" y="2187"/>
                  </a:lnTo>
                  <a:lnTo>
                    <a:pt x="3320" y="2032"/>
                  </a:lnTo>
                  <a:cubicBezTo>
                    <a:pt x="3242" y="2001"/>
                    <a:pt x="3196" y="1908"/>
                    <a:pt x="3196" y="1830"/>
                  </a:cubicBezTo>
                  <a:lnTo>
                    <a:pt x="3196" y="1753"/>
                  </a:lnTo>
                  <a:lnTo>
                    <a:pt x="3196" y="1675"/>
                  </a:lnTo>
                  <a:cubicBezTo>
                    <a:pt x="3196" y="1567"/>
                    <a:pt x="3242" y="1505"/>
                    <a:pt x="3320" y="1458"/>
                  </a:cubicBezTo>
                  <a:lnTo>
                    <a:pt x="3584" y="1303"/>
                  </a:lnTo>
                  <a:lnTo>
                    <a:pt x="3087" y="450"/>
                  </a:lnTo>
                  <a:lnTo>
                    <a:pt x="2808" y="605"/>
                  </a:lnTo>
                  <a:cubicBezTo>
                    <a:pt x="2769" y="628"/>
                    <a:pt x="2727" y="640"/>
                    <a:pt x="2684" y="640"/>
                  </a:cubicBezTo>
                  <a:cubicBezTo>
                    <a:pt x="2641" y="640"/>
                    <a:pt x="2599" y="628"/>
                    <a:pt x="2560" y="605"/>
                  </a:cubicBezTo>
                  <a:cubicBezTo>
                    <a:pt x="2514" y="589"/>
                    <a:pt x="2483" y="543"/>
                    <a:pt x="2420" y="527"/>
                  </a:cubicBezTo>
                  <a:cubicBezTo>
                    <a:pt x="2343" y="496"/>
                    <a:pt x="2281" y="419"/>
                    <a:pt x="2281" y="310"/>
                  </a:cubicBezTo>
                  <a:lnTo>
                    <a:pt x="22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630;p58"/>
            <p:cNvSpPr/>
            <p:nvPr/>
          </p:nvSpPr>
          <p:spPr>
            <a:xfrm>
              <a:off x="1736550" y="2108950"/>
              <a:ext cx="89600" cy="87275"/>
            </a:xfrm>
            <a:custGeom>
              <a:avLst/>
              <a:gdLst/>
              <a:ahLst/>
              <a:cxnLst/>
              <a:rect l="l" t="t" r="r" b="b"/>
              <a:pathLst>
                <a:path w="3584" h="3491" extrusionOk="0">
                  <a:moveTo>
                    <a:pt x="1815" y="931"/>
                  </a:moveTo>
                  <a:cubicBezTo>
                    <a:pt x="2280" y="931"/>
                    <a:pt x="2637" y="1304"/>
                    <a:pt x="2637" y="1753"/>
                  </a:cubicBezTo>
                  <a:cubicBezTo>
                    <a:pt x="2637" y="2188"/>
                    <a:pt x="2265" y="2560"/>
                    <a:pt x="1815" y="2560"/>
                  </a:cubicBezTo>
                  <a:cubicBezTo>
                    <a:pt x="1365" y="2560"/>
                    <a:pt x="1009" y="2188"/>
                    <a:pt x="1009" y="1753"/>
                  </a:cubicBezTo>
                  <a:cubicBezTo>
                    <a:pt x="1009" y="1304"/>
                    <a:pt x="1365" y="931"/>
                    <a:pt x="1815" y="931"/>
                  </a:cubicBezTo>
                  <a:close/>
                  <a:moveTo>
                    <a:pt x="1288" y="1"/>
                  </a:moveTo>
                  <a:lnTo>
                    <a:pt x="1288" y="311"/>
                  </a:lnTo>
                  <a:cubicBezTo>
                    <a:pt x="1288" y="404"/>
                    <a:pt x="1241" y="482"/>
                    <a:pt x="1164" y="528"/>
                  </a:cubicBezTo>
                  <a:cubicBezTo>
                    <a:pt x="1117" y="544"/>
                    <a:pt x="1055" y="559"/>
                    <a:pt x="1024" y="606"/>
                  </a:cubicBezTo>
                  <a:cubicBezTo>
                    <a:pt x="985" y="637"/>
                    <a:pt x="939" y="652"/>
                    <a:pt x="894" y="652"/>
                  </a:cubicBezTo>
                  <a:cubicBezTo>
                    <a:pt x="850" y="652"/>
                    <a:pt x="807" y="637"/>
                    <a:pt x="776" y="606"/>
                  </a:cubicBezTo>
                  <a:lnTo>
                    <a:pt x="497" y="451"/>
                  </a:lnTo>
                  <a:lnTo>
                    <a:pt x="0" y="1304"/>
                  </a:lnTo>
                  <a:lnTo>
                    <a:pt x="264" y="1459"/>
                  </a:lnTo>
                  <a:cubicBezTo>
                    <a:pt x="342" y="1490"/>
                    <a:pt x="388" y="1598"/>
                    <a:pt x="388" y="1676"/>
                  </a:cubicBezTo>
                  <a:lnTo>
                    <a:pt x="388" y="1753"/>
                  </a:lnTo>
                  <a:lnTo>
                    <a:pt x="388" y="1831"/>
                  </a:lnTo>
                  <a:cubicBezTo>
                    <a:pt x="388" y="1924"/>
                    <a:pt x="342" y="2001"/>
                    <a:pt x="264" y="2033"/>
                  </a:cubicBezTo>
                  <a:lnTo>
                    <a:pt x="0" y="2188"/>
                  </a:lnTo>
                  <a:lnTo>
                    <a:pt x="497" y="3041"/>
                  </a:lnTo>
                  <a:lnTo>
                    <a:pt x="776" y="2886"/>
                  </a:lnTo>
                  <a:cubicBezTo>
                    <a:pt x="815" y="2870"/>
                    <a:pt x="857" y="2862"/>
                    <a:pt x="900" y="2862"/>
                  </a:cubicBezTo>
                  <a:cubicBezTo>
                    <a:pt x="943" y="2862"/>
                    <a:pt x="985" y="2870"/>
                    <a:pt x="1024" y="2886"/>
                  </a:cubicBezTo>
                  <a:cubicBezTo>
                    <a:pt x="1055" y="2917"/>
                    <a:pt x="1102" y="2948"/>
                    <a:pt x="1164" y="2963"/>
                  </a:cubicBezTo>
                  <a:cubicBezTo>
                    <a:pt x="1241" y="3010"/>
                    <a:pt x="1288" y="3087"/>
                    <a:pt x="1288" y="3180"/>
                  </a:cubicBezTo>
                  <a:lnTo>
                    <a:pt x="1288" y="3490"/>
                  </a:lnTo>
                  <a:lnTo>
                    <a:pt x="2280" y="3490"/>
                  </a:lnTo>
                  <a:lnTo>
                    <a:pt x="2280" y="3180"/>
                  </a:lnTo>
                  <a:cubicBezTo>
                    <a:pt x="2280" y="3087"/>
                    <a:pt x="2342" y="3010"/>
                    <a:pt x="2420" y="2963"/>
                  </a:cubicBezTo>
                  <a:cubicBezTo>
                    <a:pt x="2451" y="2948"/>
                    <a:pt x="2498" y="2932"/>
                    <a:pt x="2560" y="2886"/>
                  </a:cubicBezTo>
                  <a:cubicBezTo>
                    <a:pt x="2598" y="2862"/>
                    <a:pt x="2641" y="2851"/>
                    <a:pt x="2684" y="2851"/>
                  </a:cubicBezTo>
                  <a:cubicBezTo>
                    <a:pt x="2726" y="2851"/>
                    <a:pt x="2769" y="2862"/>
                    <a:pt x="2808" y="2886"/>
                  </a:cubicBezTo>
                  <a:lnTo>
                    <a:pt x="3071" y="3041"/>
                  </a:lnTo>
                  <a:lnTo>
                    <a:pt x="3583" y="2188"/>
                  </a:lnTo>
                  <a:lnTo>
                    <a:pt x="3304" y="2033"/>
                  </a:lnTo>
                  <a:cubicBezTo>
                    <a:pt x="3226" y="2001"/>
                    <a:pt x="3195" y="1908"/>
                    <a:pt x="3195" y="1831"/>
                  </a:cubicBezTo>
                  <a:lnTo>
                    <a:pt x="3195" y="1753"/>
                  </a:lnTo>
                  <a:lnTo>
                    <a:pt x="3195" y="1676"/>
                  </a:lnTo>
                  <a:cubicBezTo>
                    <a:pt x="3195" y="1567"/>
                    <a:pt x="3226" y="1490"/>
                    <a:pt x="3304" y="1459"/>
                  </a:cubicBezTo>
                  <a:lnTo>
                    <a:pt x="3583" y="1304"/>
                  </a:lnTo>
                  <a:lnTo>
                    <a:pt x="3071" y="451"/>
                  </a:lnTo>
                  <a:lnTo>
                    <a:pt x="2808" y="606"/>
                  </a:lnTo>
                  <a:cubicBezTo>
                    <a:pt x="2769" y="621"/>
                    <a:pt x="2722" y="629"/>
                    <a:pt x="2678" y="629"/>
                  </a:cubicBezTo>
                  <a:cubicBezTo>
                    <a:pt x="2633" y="629"/>
                    <a:pt x="2591" y="621"/>
                    <a:pt x="2560" y="606"/>
                  </a:cubicBezTo>
                  <a:cubicBezTo>
                    <a:pt x="2513" y="590"/>
                    <a:pt x="2482" y="544"/>
                    <a:pt x="2420" y="528"/>
                  </a:cubicBezTo>
                  <a:cubicBezTo>
                    <a:pt x="2342" y="482"/>
                    <a:pt x="2280" y="404"/>
                    <a:pt x="2280" y="311"/>
                  </a:cubicBezTo>
                  <a:lnTo>
                    <a:pt x="22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631;p58"/>
            <p:cNvSpPr/>
            <p:nvPr/>
          </p:nvSpPr>
          <p:spPr>
            <a:xfrm>
              <a:off x="2277450" y="2667300"/>
              <a:ext cx="69825" cy="302075"/>
            </a:xfrm>
            <a:custGeom>
              <a:avLst/>
              <a:gdLst/>
              <a:ahLst/>
              <a:cxnLst/>
              <a:rect l="l" t="t" r="r" b="b"/>
              <a:pathLst>
                <a:path w="2793" h="12083" extrusionOk="0">
                  <a:moveTo>
                    <a:pt x="0" y="1"/>
                  </a:moveTo>
                  <a:lnTo>
                    <a:pt x="0" y="3258"/>
                  </a:lnTo>
                  <a:lnTo>
                    <a:pt x="2684" y="6949"/>
                  </a:lnTo>
                  <a:lnTo>
                    <a:pt x="2684" y="12083"/>
                  </a:lnTo>
                  <a:lnTo>
                    <a:pt x="2792" y="12083"/>
                  </a:lnTo>
                  <a:lnTo>
                    <a:pt x="2792" y="6902"/>
                  </a:lnTo>
                  <a:lnTo>
                    <a:pt x="93" y="3211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632;p58"/>
            <p:cNvSpPr/>
            <p:nvPr/>
          </p:nvSpPr>
          <p:spPr>
            <a:xfrm>
              <a:off x="2270850" y="2653725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95" y="94"/>
                  </a:moveTo>
                  <a:cubicBezTo>
                    <a:pt x="419" y="94"/>
                    <a:pt x="497" y="202"/>
                    <a:pt x="497" y="295"/>
                  </a:cubicBezTo>
                  <a:cubicBezTo>
                    <a:pt x="497" y="404"/>
                    <a:pt x="419" y="482"/>
                    <a:pt x="295" y="482"/>
                  </a:cubicBezTo>
                  <a:cubicBezTo>
                    <a:pt x="187" y="482"/>
                    <a:pt x="109" y="404"/>
                    <a:pt x="109" y="295"/>
                  </a:cubicBezTo>
                  <a:cubicBezTo>
                    <a:pt x="109" y="171"/>
                    <a:pt x="187" y="94"/>
                    <a:pt x="295" y="94"/>
                  </a:cubicBezTo>
                  <a:close/>
                  <a:moveTo>
                    <a:pt x="295" y="1"/>
                  </a:moveTo>
                  <a:cubicBezTo>
                    <a:pt x="140" y="1"/>
                    <a:pt x="1" y="140"/>
                    <a:pt x="1" y="295"/>
                  </a:cubicBezTo>
                  <a:cubicBezTo>
                    <a:pt x="1" y="450"/>
                    <a:pt x="140" y="590"/>
                    <a:pt x="295" y="590"/>
                  </a:cubicBezTo>
                  <a:cubicBezTo>
                    <a:pt x="450" y="590"/>
                    <a:pt x="590" y="466"/>
                    <a:pt x="590" y="295"/>
                  </a:cubicBezTo>
                  <a:cubicBezTo>
                    <a:pt x="590" y="140"/>
                    <a:pt x="450" y="1"/>
                    <a:pt x="2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633;p58"/>
            <p:cNvSpPr/>
            <p:nvPr/>
          </p:nvSpPr>
          <p:spPr>
            <a:xfrm>
              <a:off x="2260000" y="2714225"/>
              <a:ext cx="69825" cy="255150"/>
            </a:xfrm>
            <a:custGeom>
              <a:avLst/>
              <a:gdLst/>
              <a:ahLst/>
              <a:cxnLst/>
              <a:rect l="l" t="t" r="r" b="b"/>
              <a:pathLst>
                <a:path w="2793" h="10206" extrusionOk="0">
                  <a:moveTo>
                    <a:pt x="0" y="0"/>
                  </a:moveTo>
                  <a:lnTo>
                    <a:pt x="0" y="1830"/>
                  </a:lnTo>
                  <a:lnTo>
                    <a:pt x="2684" y="5506"/>
                  </a:lnTo>
                  <a:lnTo>
                    <a:pt x="2684" y="10206"/>
                  </a:lnTo>
                  <a:lnTo>
                    <a:pt x="2792" y="10206"/>
                  </a:lnTo>
                  <a:lnTo>
                    <a:pt x="2792" y="5475"/>
                  </a:lnTo>
                  <a:lnTo>
                    <a:pt x="93" y="178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634;p58"/>
            <p:cNvSpPr/>
            <p:nvPr/>
          </p:nvSpPr>
          <p:spPr>
            <a:xfrm>
              <a:off x="2253400" y="2701425"/>
              <a:ext cx="14775" cy="14375"/>
            </a:xfrm>
            <a:custGeom>
              <a:avLst/>
              <a:gdLst/>
              <a:ahLst/>
              <a:cxnLst/>
              <a:rect l="l" t="t" r="r" b="b"/>
              <a:pathLst>
                <a:path w="591" h="575" extrusionOk="0">
                  <a:moveTo>
                    <a:pt x="295" y="93"/>
                  </a:moveTo>
                  <a:cubicBezTo>
                    <a:pt x="420" y="93"/>
                    <a:pt x="497" y="187"/>
                    <a:pt x="497" y="280"/>
                  </a:cubicBezTo>
                  <a:cubicBezTo>
                    <a:pt x="497" y="404"/>
                    <a:pt x="420" y="481"/>
                    <a:pt x="295" y="481"/>
                  </a:cubicBezTo>
                  <a:cubicBezTo>
                    <a:pt x="187" y="481"/>
                    <a:pt x="109" y="404"/>
                    <a:pt x="109" y="280"/>
                  </a:cubicBezTo>
                  <a:cubicBezTo>
                    <a:pt x="109" y="171"/>
                    <a:pt x="187" y="93"/>
                    <a:pt x="295" y="93"/>
                  </a:cubicBezTo>
                  <a:close/>
                  <a:moveTo>
                    <a:pt x="295" y="0"/>
                  </a:moveTo>
                  <a:cubicBezTo>
                    <a:pt x="140" y="0"/>
                    <a:pt x="1" y="124"/>
                    <a:pt x="1" y="280"/>
                  </a:cubicBezTo>
                  <a:cubicBezTo>
                    <a:pt x="1" y="435"/>
                    <a:pt x="140" y="574"/>
                    <a:pt x="295" y="574"/>
                  </a:cubicBezTo>
                  <a:cubicBezTo>
                    <a:pt x="451" y="574"/>
                    <a:pt x="590" y="435"/>
                    <a:pt x="590" y="280"/>
                  </a:cubicBezTo>
                  <a:cubicBezTo>
                    <a:pt x="590" y="124"/>
                    <a:pt x="451" y="0"/>
                    <a:pt x="2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635;p58"/>
            <p:cNvSpPr/>
            <p:nvPr/>
          </p:nvSpPr>
          <p:spPr>
            <a:xfrm>
              <a:off x="2361575" y="2737475"/>
              <a:ext cx="2350" cy="231900"/>
            </a:xfrm>
            <a:custGeom>
              <a:avLst/>
              <a:gdLst/>
              <a:ahLst/>
              <a:cxnLst/>
              <a:rect l="l" t="t" r="r" b="b"/>
              <a:pathLst>
                <a:path w="94" h="9276" extrusionOk="0">
                  <a:moveTo>
                    <a:pt x="1" y="1"/>
                  </a:moveTo>
                  <a:lnTo>
                    <a:pt x="1" y="9276"/>
                  </a:lnTo>
                  <a:lnTo>
                    <a:pt x="94" y="9276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636;p58"/>
            <p:cNvSpPr/>
            <p:nvPr/>
          </p:nvSpPr>
          <p:spPr>
            <a:xfrm>
              <a:off x="2355375" y="2723900"/>
              <a:ext cx="14375" cy="14775"/>
            </a:xfrm>
            <a:custGeom>
              <a:avLst/>
              <a:gdLst/>
              <a:ahLst/>
              <a:cxnLst/>
              <a:rect l="l" t="t" r="r" b="b"/>
              <a:pathLst>
                <a:path w="575" h="591" extrusionOk="0">
                  <a:moveTo>
                    <a:pt x="295" y="110"/>
                  </a:moveTo>
                  <a:cubicBezTo>
                    <a:pt x="404" y="110"/>
                    <a:pt x="482" y="203"/>
                    <a:pt x="482" y="296"/>
                  </a:cubicBezTo>
                  <a:cubicBezTo>
                    <a:pt x="482" y="420"/>
                    <a:pt x="404" y="497"/>
                    <a:pt x="295" y="497"/>
                  </a:cubicBezTo>
                  <a:cubicBezTo>
                    <a:pt x="171" y="497"/>
                    <a:pt x="94" y="420"/>
                    <a:pt x="94" y="296"/>
                  </a:cubicBezTo>
                  <a:cubicBezTo>
                    <a:pt x="94" y="172"/>
                    <a:pt x="171" y="110"/>
                    <a:pt x="295" y="110"/>
                  </a:cubicBezTo>
                  <a:close/>
                  <a:moveTo>
                    <a:pt x="295" y="1"/>
                  </a:moveTo>
                  <a:cubicBezTo>
                    <a:pt x="140" y="1"/>
                    <a:pt x="1" y="141"/>
                    <a:pt x="1" y="296"/>
                  </a:cubicBezTo>
                  <a:cubicBezTo>
                    <a:pt x="1" y="451"/>
                    <a:pt x="140" y="590"/>
                    <a:pt x="295" y="590"/>
                  </a:cubicBezTo>
                  <a:cubicBezTo>
                    <a:pt x="451" y="590"/>
                    <a:pt x="575" y="451"/>
                    <a:pt x="575" y="296"/>
                  </a:cubicBezTo>
                  <a:cubicBezTo>
                    <a:pt x="575" y="141"/>
                    <a:pt x="451" y="1"/>
                    <a:pt x="2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637;p58"/>
            <p:cNvSpPr/>
            <p:nvPr/>
          </p:nvSpPr>
          <p:spPr>
            <a:xfrm>
              <a:off x="2377475" y="2604475"/>
              <a:ext cx="48125" cy="363350"/>
            </a:xfrm>
            <a:custGeom>
              <a:avLst/>
              <a:gdLst/>
              <a:ahLst/>
              <a:cxnLst/>
              <a:rect l="l" t="t" r="r" b="b"/>
              <a:pathLst>
                <a:path w="1925" h="14534" extrusionOk="0">
                  <a:moveTo>
                    <a:pt x="1846" y="1"/>
                  </a:moveTo>
                  <a:lnTo>
                    <a:pt x="1846" y="7089"/>
                  </a:lnTo>
                  <a:lnTo>
                    <a:pt x="1" y="10548"/>
                  </a:lnTo>
                  <a:lnTo>
                    <a:pt x="1" y="14533"/>
                  </a:lnTo>
                  <a:lnTo>
                    <a:pt x="109" y="14533"/>
                  </a:lnTo>
                  <a:lnTo>
                    <a:pt x="109" y="10563"/>
                  </a:lnTo>
                  <a:lnTo>
                    <a:pt x="1924" y="7104"/>
                  </a:lnTo>
                  <a:lnTo>
                    <a:pt x="19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638;p58"/>
            <p:cNvSpPr/>
            <p:nvPr/>
          </p:nvSpPr>
          <p:spPr>
            <a:xfrm>
              <a:off x="2417425" y="2590925"/>
              <a:ext cx="14375" cy="14375"/>
            </a:xfrm>
            <a:custGeom>
              <a:avLst/>
              <a:gdLst/>
              <a:ahLst/>
              <a:cxnLst/>
              <a:rect l="l" t="t" r="r" b="b"/>
              <a:pathLst>
                <a:path w="575" h="575" extrusionOk="0">
                  <a:moveTo>
                    <a:pt x="295" y="109"/>
                  </a:moveTo>
                  <a:cubicBezTo>
                    <a:pt x="388" y="109"/>
                    <a:pt x="481" y="186"/>
                    <a:pt x="481" y="310"/>
                  </a:cubicBezTo>
                  <a:cubicBezTo>
                    <a:pt x="481" y="419"/>
                    <a:pt x="404" y="496"/>
                    <a:pt x="295" y="496"/>
                  </a:cubicBezTo>
                  <a:cubicBezTo>
                    <a:pt x="171" y="496"/>
                    <a:pt x="93" y="419"/>
                    <a:pt x="93" y="310"/>
                  </a:cubicBezTo>
                  <a:cubicBezTo>
                    <a:pt x="93" y="186"/>
                    <a:pt x="171" y="109"/>
                    <a:pt x="295" y="109"/>
                  </a:cubicBezTo>
                  <a:close/>
                  <a:moveTo>
                    <a:pt x="295" y="0"/>
                  </a:moveTo>
                  <a:cubicBezTo>
                    <a:pt x="140" y="0"/>
                    <a:pt x="0" y="124"/>
                    <a:pt x="0" y="279"/>
                  </a:cubicBezTo>
                  <a:cubicBezTo>
                    <a:pt x="0" y="434"/>
                    <a:pt x="140" y="574"/>
                    <a:pt x="295" y="574"/>
                  </a:cubicBezTo>
                  <a:cubicBezTo>
                    <a:pt x="450" y="574"/>
                    <a:pt x="574" y="434"/>
                    <a:pt x="574" y="279"/>
                  </a:cubicBezTo>
                  <a:cubicBezTo>
                    <a:pt x="574" y="124"/>
                    <a:pt x="450" y="0"/>
                    <a:pt x="29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639;p58"/>
            <p:cNvSpPr/>
            <p:nvPr/>
          </p:nvSpPr>
          <p:spPr>
            <a:xfrm>
              <a:off x="2393775" y="2680100"/>
              <a:ext cx="56250" cy="287725"/>
            </a:xfrm>
            <a:custGeom>
              <a:avLst/>
              <a:gdLst/>
              <a:ahLst/>
              <a:cxnLst/>
              <a:rect l="l" t="t" r="r" b="b"/>
              <a:pathLst>
                <a:path w="2250" h="11509" extrusionOk="0">
                  <a:moveTo>
                    <a:pt x="2156" y="0"/>
                  </a:moveTo>
                  <a:lnTo>
                    <a:pt x="2156" y="4064"/>
                  </a:lnTo>
                  <a:lnTo>
                    <a:pt x="0" y="7879"/>
                  </a:lnTo>
                  <a:lnTo>
                    <a:pt x="0" y="11508"/>
                  </a:lnTo>
                  <a:lnTo>
                    <a:pt x="93" y="11508"/>
                  </a:lnTo>
                  <a:lnTo>
                    <a:pt x="93" y="7926"/>
                  </a:lnTo>
                  <a:lnTo>
                    <a:pt x="2249" y="4079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640;p58"/>
            <p:cNvSpPr/>
            <p:nvPr/>
          </p:nvSpPr>
          <p:spPr>
            <a:xfrm>
              <a:off x="2441450" y="2666525"/>
              <a:ext cx="14775" cy="14375"/>
            </a:xfrm>
            <a:custGeom>
              <a:avLst/>
              <a:gdLst/>
              <a:ahLst/>
              <a:cxnLst/>
              <a:rect l="l" t="t" r="r" b="b"/>
              <a:pathLst>
                <a:path w="591" h="575" extrusionOk="0">
                  <a:moveTo>
                    <a:pt x="296" y="109"/>
                  </a:moveTo>
                  <a:cubicBezTo>
                    <a:pt x="420" y="109"/>
                    <a:pt x="497" y="187"/>
                    <a:pt x="497" y="311"/>
                  </a:cubicBezTo>
                  <a:cubicBezTo>
                    <a:pt x="497" y="419"/>
                    <a:pt x="420" y="497"/>
                    <a:pt x="296" y="497"/>
                  </a:cubicBezTo>
                  <a:cubicBezTo>
                    <a:pt x="187" y="497"/>
                    <a:pt x="109" y="419"/>
                    <a:pt x="109" y="311"/>
                  </a:cubicBezTo>
                  <a:cubicBezTo>
                    <a:pt x="109" y="187"/>
                    <a:pt x="187" y="109"/>
                    <a:pt x="296" y="109"/>
                  </a:cubicBezTo>
                  <a:close/>
                  <a:moveTo>
                    <a:pt x="296" y="1"/>
                  </a:moveTo>
                  <a:cubicBezTo>
                    <a:pt x="141" y="1"/>
                    <a:pt x="1" y="125"/>
                    <a:pt x="1" y="280"/>
                  </a:cubicBezTo>
                  <a:cubicBezTo>
                    <a:pt x="1" y="435"/>
                    <a:pt x="141" y="574"/>
                    <a:pt x="296" y="574"/>
                  </a:cubicBezTo>
                  <a:cubicBezTo>
                    <a:pt x="451" y="574"/>
                    <a:pt x="590" y="466"/>
                    <a:pt x="590" y="280"/>
                  </a:cubicBezTo>
                  <a:cubicBezTo>
                    <a:pt x="590" y="125"/>
                    <a:pt x="451" y="1"/>
                    <a:pt x="2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641;p58"/>
            <p:cNvSpPr/>
            <p:nvPr/>
          </p:nvSpPr>
          <p:spPr>
            <a:xfrm>
              <a:off x="1700100" y="2441625"/>
              <a:ext cx="69825" cy="527750"/>
            </a:xfrm>
            <a:custGeom>
              <a:avLst/>
              <a:gdLst/>
              <a:ahLst/>
              <a:cxnLst/>
              <a:rect l="l" t="t" r="r" b="b"/>
              <a:pathLst>
                <a:path w="2793" h="21110" extrusionOk="0">
                  <a:moveTo>
                    <a:pt x="2699" y="1"/>
                  </a:moveTo>
                  <a:lnTo>
                    <a:pt x="2699" y="3227"/>
                  </a:lnTo>
                  <a:lnTo>
                    <a:pt x="1" y="6918"/>
                  </a:lnTo>
                  <a:lnTo>
                    <a:pt x="1" y="21110"/>
                  </a:lnTo>
                  <a:lnTo>
                    <a:pt x="94" y="21110"/>
                  </a:lnTo>
                  <a:lnTo>
                    <a:pt x="94" y="6949"/>
                  </a:lnTo>
                  <a:lnTo>
                    <a:pt x="2792" y="3258"/>
                  </a:lnTo>
                  <a:lnTo>
                    <a:pt x="2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42;p58"/>
            <p:cNvSpPr/>
            <p:nvPr/>
          </p:nvSpPr>
          <p:spPr>
            <a:xfrm>
              <a:off x="1761750" y="2428450"/>
              <a:ext cx="14375" cy="14375"/>
            </a:xfrm>
            <a:custGeom>
              <a:avLst/>
              <a:gdLst/>
              <a:ahLst/>
              <a:cxnLst/>
              <a:rect l="l" t="t" r="r" b="b"/>
              <a:pathLst>
                <a:path w="575" h="575" extrusionOk="0">
                  <a:moveTo>
                    <a:pt x="280" y="94"/>
                  </a:moveTo>
                  <a:cubicBezTo>
                    <a:pt x="388" y="94"/>
                    <a:pt x="481" y="187"/>
                    <a:pt x="481" y="295"/>
                  </a:cubicBezTo>
                  <a:cubicBezTo>
                    <a:pt x="481" y="404"/>
                    <a:pt x="404" y="481"/>
                    <a:pt x="280" y="481"/>
                  </a:cubicBezTo>
                  <a:cubicBezTo>
                    <a:pt x="171" y="481"/>
                    <a:pt x="94" y="404"/>
                    <a:pt x="94" y="295"/>
                  </a:cubicBezTo>
                  <a:cubicBezTo>
                    <a:pt x="94" y="171"/>
                    <a:pt x="171" y="94"/>
                    <a:pt x="280" y="94"/>
                  </a:cubicBezTo>
                  <a:close/>
                  <a:moveTo>
                    <a:pt x="280" y="1"/>
                  </a:moveTo>
                  <a:cubicBezTo>
                    <a:pt x="125" y="1"/>
                    <a:pt x="1" y="140"/>
                    <a:pt x="1" y="295"/>
                  </a:cubicBezTo>
                  <a:cubicBezTo>
                    <a:pt x="1" y="450"/>
                    <a:pt x="125" y="575"/>
                    <a:pt x="280" y="575"/>
                  </a:cubicBezTo>
                  <a:cubicBezTo>
                    <a:pt x="435" y="575"/>
                    <a:pt x="559" y="450"/>
                    <a:pt x="574" y="295"/>
                  </a:cubicBezTo>
                  <a:cubicBezTo>
                    <a:pt x="574" y="140"/>
                    <a:pt x="435" y="1"/>
                    <a:pt x="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43;p58"/>
            <p:cNvSpPr/>
            <p:nvPr/>
          </p:nvSpPr>
          <p:spPr>
            <a:xfrm>
              <a:off x="1717550" y="2488950"/>
              <a:ext cx="69825" cy="480425"/>
            </a:xfrm>
            <a:custGeom>
              <a:avLst/>
              <a:gdLst/>
              <a:ahLst/>
              <a:cxnLst/>
              <a:rect l="l" t="t" r="r" b="b"/>
              <a:pathLst>
                <a:path w="2793" h="19217" extrusionOk="0">
                  <a:moveTo>
                    <a:pt x="2699" y="0"/>
                  </a:moveTo>
                  <a:lnTo>
                    <a:pt x="2699" y="1784"/>
                  </a:lnTo>
                  <a:lnTo>
                    <a:pt x="1" y="5475"/>
                  </a:lnTo>
                  <a:lnTo>
                    <a:pt x="1" y="19217"/>
                  </a:lnTo>
                  <a:lnTo>
                    <a:pt x="78" y="19217"/>
                  </a:lnTo>
                  <a:lnTo>
                    <a:pt x="78" y="5506"/>
                  </a:lnTo>
                  <a:lnTo>
                    <a:pt x="2792" y="1799"/>
                  </a:lnTo>
                  <a:lnTo>
                    <a:pt x="279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44;p58"/>
            <p:cNvSpPr/>
            <p:nvPr/>
          </p:nvSpPr>
          <p:spPr>
            <a:xfrm>
              <a:off x="1778425" y="2475750"/>
              <a:ext cx="14750" cy="14775"/>
            </a:xfrm>
            <a:custGeom>
              <a:avLst/>
              <a:gdLst/>
              <a:ahLst/>
              <a:cxnLst/>
              <a:rect l="l" t="t" r="r" b="b"/>
              <a:pathLst>
                <a:path w="590" h="591" extrusionOk="0">
                  <a:moveTo>
                    <a:pt x="295" y="109"/>
                  </a:moveTo>
                  <a:cubicBezTo>
                    <a:pt x="419" y="109"/>
                    <a:pt x="497" y="187"/>
                    <a:pt x="497" y="295"/>
                  </a:cubicBezTo>
                  <a:cubicBezTo>
                    <a:pt x="497" y="420"/>
                    <a:pt x="419" y="497"/>
                    <a:pt x="295" y="497"/>
                  </a:cubicBezTo>
                  <a:cubicBezTo>
                    <a:pt x="187" y="497"/>
                    <a:pt x="109" y="420"/>
                    <a:pt x="109" y="295"/>
                  </a:cubicBezTo>
                  <a:cubicBezTo>
                    <a:pt x="109" y="187"/>
                    <a:pt x="187" y="109"/>
                    <a:pt x="295" y="109"/>
                  </a:cubicBezTo>
                  <a:close/>
                  <a:moveTo>
                    <a:pt x="295" y="1"/>
                  </a:moveTo>
                  <a:cubicBezTo>
                    <a:pt x="140" y="1"/>
                    <a:pt x="1" y="140"/>
                    <a:pt x="1" y="295"/>
                  </a:cubicBezTo>
                  <a:cubicBezTo>
                    <a:pt x="1" y="451"/>
                    <a:pt x="140" y="590"/>
                    <a:pt x="295" y="590"/>
                  </a:cubicBezTo>
                  <a:cubicBezTo>
                    <a:pt x="466" y="590"/>
                    <a:pt x="590" y="451"/>
                    <a:pt x="590" y="295"/>
                  </a:cubicBezTo>
                  <a:cubicBezTo>
                    <a:pt x="590" y="140"/>
                    <a:pt x="450" y="1"/>
                    <a:pt x="29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45;p58"/>
            <p:cNvSpPr/>
            <p:nvPr/>
          </p:nvSpPr>
          <p:spPr>
            <a:xfrm>
              <a:off x="1683050" y="2421475"/>
              <a:ext cx="2350" cy="547900"/>
            </a:xfrm>
            <a:custGeom>
              <a:avLst/>
              <a:gdLst/>
              <a:ahLst/>
              <a:cxnLst/>
              <a:rect l="l" t="t" r="r" b="b"/>
              <a:pathLst>
                <a:path w="94" h="21916" extrusionOk="0">
                  <a:moveTo>
                    <a:pt x="0" y="0"/>
                  </a:moveTo>
                  <a:lnTo>
                    <a:pt x="0" y="21916"/>
                  </a:lnTo>
                  <a:lnTo>
                    <a:pt x="93" y="21916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6;p58"/>
            <p:cNvSpPr/>
            <p:nvPr/>
          </p:nvSpPr>
          <p:spPr>
            <a:xfrm>
              <a:off x="1677225" y="2408675"/>
              <a:ext cx="14750" cy="14375"/>
            </a:xfrm>
            <a:custGeom>
              <a:avLst/>
              <a:gdLst/>
              <a:ahLst/>
              <a:cxnLst/>
              <a:rect l="l" t="t" r="r" b="b"/>
              <a:pathLst>
                <a:path w="590" h="575" extrusionOk="0">
                  <a:moveTo>
                    <a:pt x="295" y="94"/>
                  </a:moveTo>
                  <a:cubicBezTo>
                    <a:pt x="388" y="94"/>
                    <a:pt x="481" y="171"/>
                    <a:pt x="481" y="280"/>
                  </a:cubicBezTo>
                  <a:cubicBezTo>
                    <a:pt x="481" y="404"/>
                    <a:pt x="404" y="481"/>
                    <a:pt x="295" y="481"/>
                  </a:cubicBezTo>
                  <a:cubicBezTo>
                    <a:pt x="171" y="481"/>
                    <a:pt x="94" y="404"/>
                    <a:pt x="94" y="280"/>
                  </a:cubicBezTo>
                  <a:cubicBezTo>
                    <a:pt x="94" y="171"/>
                    <a:pt x="171" y="94"/>
                    <a:pt x="295" y="94"/>
                  </a:cubicBezTo>
                  <a:close/>
                  <a:moveTo>
                    <a:pt x="295" y="1"/>
                  </a:moveTo>
                  <a:cubicBezTo>
                    <a:pt x="140" y="1"/>
                    <a:pt x="1" y="125"/>
                    <a:pt x="1" y="280"/>
                  </a:cubicBezTo>
                  <a:cubicBezTo>
                    <a:pt x="1" y="435"/>
                    <a:pt x="140" y="575"/>
                    <a:pt x="295" y="575"/>
                  </a:cubicBezTo>
                  <a:cubicBezTo>
                    <a:pt x="450" y="575"/>
                    <a:pt x="559" y="435"/>
                    <a:pt x="590" y="280"/>
                  </a:cubicBezTo>
                  <a:cubicBezTo>
                    <a:pt x="590" y="125"/>
                    <a:pt x="45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47;p58"/>
            <p:cNvSpPr/>
            <p:nvPr/>
          </p:nvSpPr>
          <p:spPr>
            <a:xfrm>
              <a:off x="1621000" y="2356325"/>
              <a:ext cx="48500" cy="611500"/>
            </a:xfrm>
            <a:custGeom>
              <a:avLst/>
              <a:gdLst/>
              <a:ahLst/>
              <a:cxnLst/>
              <a:rect l="l" t="t" r="r" b="b"/>
              <a:pathLst>
                <a:path w="1940" h="24460" extrusionOk="0">
                  <a:moveTo>
                    <a:pt x="1" y="1"/>
                  </a:moveTo>
                  <a:lnTo>
                    <a:pt x="1" y="8019"/>
                  </a:lnTo>
                  <a:lnTo>
                    <a:pt x="1846" y="11478"/>
                  </a:lnTo>
                  <a:lnTo>
                    <a:pt x="1846" y="24459"/>
                  </a:lnTo>
                  <a:lnTo>
                    <a:pt x="1939" y="24459"/>
                  </a:lnTo>
                  <a:lnTo>
                    <a:pt x="1939" y="11447"/>
                  </a:lnTo>
                  <a:lnTo>
                    <a:pt x="94" y="8004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48;p58"/>
            <p:cNvSpPr/>
            <p:nvPr/>
          </p:nvSpPr>
          <p:spPr>
            <a:xfrm>
              <a:off x="1615175" y="2343150"/>
              <a:ext cx="14775" cy="14375"/>
            </a:xfrm>
            <a:custGeom>
              <a:avLst/>
              <a:gdLst/>
              <a:ahLst/>
              <a:cxnLst/>
              <a:rect l="l" t="t" r="r" b="b"/>
              <a:pathLst>
                <a:path w="591" h="575" extrusionOk="0">
                  <a:moveTo>
                    <a:pt x="296" y="94"/>
                  </a:moveTo>
                  <a:cubicBezTo>
                    <a:pt x="389" y="94"/>
                    <a:pt x="482" y="171"/>
                    <a:pt x="482" y="295"/>
                  </a:cubicBezTo>
                  <a:cubicBezTo>
                    <a:pt x="482" y="404"/>
                    <a:pt x="404" y="481"/>
                    <a:pt x="296" y="481"/>
                  </a:cubicBezTo>
                  <a:cubicBezTo>
                    <a:pt x="172" y="481"/>
                    <a:pt x="94" y="404"/>
                    <a:pt x="94" y="295"/>
                  </a:cubicBezTo>
                  <a:cubicBezTo>
                    <a:pt x="94" y="171"/>
                    <a:pt x="172" y="94"/>
                    <a:pt x="296" y="94"/>
                  </a:cubicBezTo>
                  <a:close/>
                  <a:moveTo>
                    <a:pt x="296" y="1"/>
                  </a:moveTo>
                  <a:cubicBezTo>
                    <a:pt x="141" y="1"/>
                    <a:pt x="1" y="140"/>
                    <a:pt x="1" y="295"/>
                  </a:cubicBezTo>
                  <a:cubicBezTo>
                    <a:pt x="1" y="450"/>
                    <a:pt x="141" y="574"/>
                    <a:pt x="296" y="574"/>
                  </a:cubicBezTo>
                  <a:cubicBezTo>
                    <a:pt x="451" y="574"/>
                    <a:pt x="559" y="450"/>
                    <a:pt x="590" y="295"/>
                  </a:cubicBezTo>
                  <a:cubicBezTo>
                    <a:pt x="590" y="140"/>
                    <a:pt x="451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49;p58"/>
            <p:cNvSpPr/>
            <p:nvPr/>
          </p:nvSpPr>
          <p:spPr>
            <a:xfrm>
              <a:off x="1596975" y="2431950"/>
              <a:ext cx="56625" cy="535875"/>
            </a:xfrm>
            <a:custGeom>
              <a:avLst/>
              <a:gdLst/>
              <a:ahLst/>
              <a:cxnLst/>
              <a:rect l="l" t="t" r="r" b="b"/>
              <a:pathLst>
                <a:path w="2265" h="21435" extrusionOk="0">
                  <a:moveTo>
                    <a:pt x="0" y="0"/>
                  </a:moveTo>
                  <a:lnTo>
                    <a:pt x="0" y="4994"/>
                  </a:lnTo>
                  <a:lnTo>
                    <a:pt x="2171" y="8810"/>
                  </a:lnTo>
                  <a:lnTo>
                    <a:pt x="2171" y="21434"/>
                  </a:lnTo>
                  <a:lnTo>
                    <a:pt x="2264" y="21434"/>
                  </a:lnTo>
                  <a:lnTo>
                    <a:pt x="2264" y="8794"/>
                  </a:lnTo>
                  <a:lnTo>
                    <a:pt x="93" y="497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50;p58"/>
            <p:cNvSpPr/>
            <p:nvPr/>
          </p:nvSpPr>
          <p:spPr>
            <a:xfrm>
              <a:off x="1591150" y="2418750"/>
              <a:ext cx="14375" cy="14375"/>
            </a:xfrm>
            <a:custGeom>
              <a:avLst/>
              <a:gdLst/>
              <a:ahLst/>
              <a:cxnLst/>
              <a:rect l="l" t="t" r="r" b="b"/>
              <a:pathLst>
                <a:path w="575" h="575" extrusionOk="0">
                  <a:moveTo>
                    <a:pt x="280" y="94"/>
                  </a:moveTo>
                  <a:cubicBezTo>
                    <a:pt x="388" y="94"/>
                    <a:pt x="481" y="172"/>
                    <a:pt x="481" y="296"/>
                  </a:cubicBezTo>
                  <a:cubicBezTo>
                    <a:pt x="481" y="404"/>
                    <a:pt x="404" y="482"/>
                    <a:pt x="280" y="482"/>
                  </a:cubicBezTo>
                  <a:cubicBezTo>
                    <a:pt x="171" y="482"/>
                    <a:pt x="93" y="404"/>
                    <a:pt x="93" y="296"/>
                  </a:cubicBezTo>
                  <a:cubicBezTo>
                    <a:pt x="93" y="172"/>
                    <a:pt x="171" y="94"/>
                    <a:pt x="280" y="94"/>
                  </a:cubicBezTo>
                  <a:close/>
                  <a:moveTo>
                    <a:pt x="280" y="1"/>
                  </a:moveTo>
                  <a:cubicBezTo>
                    <a:pt x="124" y="1"/>
                    <a:pt x="0" y="140"/>
                    <a:pt x="0" y="296"/>
                  </a:cubicBezTo>
                  <a:cubicBezTo>
                    <a:pt x="0" y="451"/>
                    <a:pt x="124" y="575"/>
                    <a:pt x="280" y="575"/>
                  </a:cubicBezTo>
                  <a:cubicBezTo>
                    <a:pt x="435" y="575"/>
                    <a:pt x="574" y="451"/>
                    <a:pt x="574" y="296"/>
                  </a:cubicBezTo>
                  <a:cubicBezTo>
                    <a:pt x="574" y="140"/>
                    <a:pt x="435" y="1"/>
                    <a:pt x="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51;p58"/>
            <p:cNvSpPr/>
            <p:nvPr/>
          </p:nvSpPr>
          <p:spPr>
            <a:xfrm>
              <a:off x="1562850" y="2967025"/>
              <a:ext cx="921275" cy="2350"/>
            </a:xfrm>
            <a:custGeom>
              <a:avLst/>
              <a:gdLst/>
              <a:ahLst/>
              <a:cxnLst/>
              <a:rect l="l" t="t" r="r" b="b"/>
              <a:pathLst>
                <a:path w="36851" h="94" extrusionOk="0">
                  <a:moveTo>
                    <a:pt x="18426" y="0"/>
                  </a:moveTo>
                  <a:lnTo>
                    <a:pt x="9213" y="16"/>
                  </a:lnTo>
                  <a:lnTo>
                    <a:pt x="4622" y="16"/>
                  </a:lnTo>
                  <a:lnTo>
                    <a:pt x="0" y="31"/>
                  </a:lnTo>
                  <a:lnTo>
                    <a:pt x="4622" y="78"/>
                  </a:lnTo>
                  <a:lnTo>
                    <a:pt x="9213" y="78"/>
                  </a:lnTo>
                  <a:lnTo>
                    <a:pt x="18426" y="94"/>
                  </a:lnTo>
                  <a:lnTo>
                    <a:pt x="27654" y="78"/>
                  </a:lnTo>
                  <a:lnTo>
                    <a:pt x="32245" y="78"/>
                  </a:lnTo>
                  <a:lnTo>
                    <a:pt x="36851" y="31"/>
                  </a:lnTo>
                  <a:lnTo>
                    <a:pt x="32245" y="16"/>
                  </a:lnTo>
                  <a:lnTo>
                    <a:pt x="27654" y="16"/>
                  </a:lnTo>
                  <a:lnTo>
                    <a:pt x="184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652;p58"/>
            <p:cNvSpPr/>
            <p:nvPr/>
          </p:nvSpPr>
          <p:spPr>
            <a:xfrm>
              <a:off x="2362350" y="2754450"/>
              <a:ext cx="45025" cy="135625"/>
            </a:xfrm>
            <a:custGeom>
              <a:avLst/>
              <a:gdLst/>
              <a:ahLst/>
              <a:cxnLst/>
              <a:rect l="l" t="t" r="r" b="b"/>
              <a:pathLst>
                <a:path w="1801" h="5425" extrusionOk="0">
                  <a:moveTo>
                    <a:pt x="131" y="0"/>
                  </a:moveTo>
                  <a:cubicBezTo>
                    <a:pt x="116" y="0"/>
                    <a:pt x="100" y="28"/>
                    <a:pt x="125" y="66"/>
                  </a:cubicBezTo>
                  <a:cubicBezTo>
                    <a:pt x="745" y="718"/>
                    <a:pt x="1102" y="1571"/>
                    <a:pt x="1288" y="2424"/>
                  </a:cubicBezTo>
                  <a:cubicBezTo>
                    <a:pt x="1381" y="2889"/>
                    <a:pt x="1443" y="3354"/>
                    <a:pt x="1443" y="3851"/>
                  </a:cubicBezTo>
                  <a:cubicBezTo>
                    <a:pt x="1195" y="2936"/>
                    <a:pt x="916" y="2253"/>
                    <a:pt x="63" y="1617"/>
                  </a:cubicBezTo>
                  <a:cubicBezTo>
                    <a:pt x="55" y="1594"/>
                    <a:pt x="36" y="1582"/>
                    <a:pt x="22" y="1582"/>
                  </a:cubicBezTo>
                  <a:cubicBezTo>
                    <a:pt x="9" y="1582"/>
                    <a:pt x="1" y="1594"/>
                    <a:pt x="16" y="1617"/>
                  </a:cubicBezTo>
                  <a:cubicBezTo>
                    <a:pt x="187" y="2098"/>
                    <a:pt x="280" y="2625"/>
                    <a:pt x="513" y="3091"/>
                  </a:cubicBezTo>
                  <a:cubicBezTo>
                    <a:pt x="730" y="3509"/>
                    <a:pt x="1056" y="3804"/>
                    <a:pt x="1428" y="4083"/>
                  </a:cubicBezTo>
                  <a:cubicBezTo>
                    <a:pt x="1428" y="4099"/>
                    <a:pt x="1443" y="4114"/>
                    <a:pt x="1443" y="4130"/>
                  </a:cubicBezTo>
                  <a:cubicBezTo>
                    <a:pt x="1443" y="4549"/>
                    <a:pt x="1428" y="4967"/>
                    <a:pt x="1428" y="5402"/>
                  </a:cubicBezTo>
                  <a:cubicBezTo>
                    <a:pt x="1428" y="5417"/>
                    <a:pt x="1447" y="5425"/>
                    <a:pt x="1467" y="5425"/>
                  </a:cubicBezTo>
                  <a:cubicBezTo>
                    <a:pt x="1486" y="5425"/>
                    <a:pt x="1505" y="5417"/>
                    <a:pt x="1505" y="5402"/>
                  </a:cubicBezTo>
                  <a:cubicBezTo>
                    <a:pt x="1800" y="3509"/>
                    <a:pt x="1567" y="1385"/>
                    <a:pt x="141" y="4"/>
                  </a:cubicBezTo>
                  <a:cubicBezTo>
                    <a:pt x="138" y="1"/>
                    <a:pt x="135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653;p58"/>
            <p:cNvSpPr/>
            <p:nvPr/>
          </p:nvSpPr>
          <p:spPr>
            <a:xfrm>
              <a:off x="2325925" y="2727075"/>
              <a:ext cx="45775" cy="45675"/>
            </a:xfrm>
            <a:custGeom>
              <a:avLst/>
              <a:gdLst/>
              <a:ahLst/>
              <a:cxnLst/>
              <a:rect l="l" t="t" r="r" b="b"/>
              <a:pathLst>
                <a:path w="1831" h="1827" extrusionOk="0">
                  <a:moveTo>
                    <a:pt x="515" y="1"/>
                  </a:moveTo>
                  <a:cubicBezTo>
                    <a:pt x="474" y="1"/>
                    <a:pt x="436" y="9"/>
                    <a:pt x="403" y="29"/>
                  </a:cubicBezTo>
                  <a:cubicBezTo>
                    <a:pt x="171" y="169"/>
                    <a:pt x="589" y="463"/>
                    <a:pt x="745" y="556"/>
                  </a:cubicBezTo>
                  <a:cubicBezTo>
                    <a:pt x="434" y="556"/>
                    <a:pt x="0" y="727"/>
                    <a:pt x="78" y="1084"/>
                  </a:cubicBezTo>
                  <a:lnTo>
                    <a:pt x="78" y="1099"/>
                  </a:lnTo>
                  <a:cubicBezTo>
                    <a:pt x="90" y="1176"/>
                    <a:pt x="156" y="1231"/>
                    <a:pt x="230" y="1231"/>
                  </a:cubicBezTo>
                  <a:cubicBezTo>
                    <a:pt x="246" y="1231"/>
                    <a:pt x="263" y="1229"/>
                    <a:pt x="279" y="1223"/>
                  </a:cubicBezTo>
                  <a:cubicBezTo>
                    <a:pt x="481" y="1177"/>
                    <a:pt x="605" y="1068"/>
                    <a:pt x="791" y="991"/>
                  </a:cubicBezTo>
                  <a:lnTo>
                    <a:pt x="791" y="991"/>
                  </a:lnTo>
                  <a:cubicBezTo>
                    <a:pt x="558" y="1161"/>
                    <a:pt x="279" y="1487"/>
                    <a:pt x="481" y="1735"/>
                  </a:cubicBezTo>
                  <a:lnTo>
                    <a:pt x="496" y="1766"/>
                  </a:lnTo>
                  <a:cubicBezTo>
                    <a:pt x="529" y="1807"/>
                    <a:pt x="575" y="1826"/>
                    <a:pt x="622" y="1826"/>
                  </a:cubicBezTo>
                  <a:cubicBezTo>
                    <a:pt x="664" y="1826"/>
                    <a:pt x="708" y="1811"/>
                    <a:pt x="745" y="1782"/>
                  </a:cubicBezTo>
                  <a:cubicBezTo>
                    <a:pt x="946" y="1658"/>
                    <a:pt x="1086" y="1270"/>
                    <a:pt x="1334" y="1270"/>
                  </a:cubicBezTo>
                  <a:cubicBezTo>
                    <a:pt x="1443" y="1306"/>
                    <a:pt x="1596" y="1402"/>
                    <a:pt x="1703" y="1402"/>
                  </a:cubicBezTo>
                  <a:cubicBezTo>
                    <a:pt x="1778" y="1402"/>
                    <a:pt x="1830" y="1355"/>
                    <a:pt x="1830" y="1208"/>
                  </a:cubicBezTo>
                  <a:cubicBezTo>
                    <a:pt x="1815" y="898"/>
                    <a:pt x="1520" y="618"/>
                    <a:pt x="1287" y="417"/>
                  </a:cubicBezTo>
                  <a:cubicBezTo>
                    <a:pt x="1154" y="323"/>
                    <a:pt x="769" y="1"/>
                    <a:pt x="5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654;p58"/>
            <p:cNvSpPr/>
            <p:nvPr/>
          </p:nvSpPr>
          <p:spPr>
            <a:xfrm>
              <a:off x="2325925" y="2727075"/>
              <a:ext cx="45775" cy="45675"/>
            </a:xfrm>
            <a:custGeom>
              <a:avLst/>
              <a:gdLst/>
              <a:ahLst/>
              <a:cxnLst/>
              <a:rect l="l" t="t" r="r" b="b"/>
              <a:pathLst>
                <a:path w="1831" h="1827" extrusionOk="0">
                  <a:moveTo>
                    <a:pt x="515" y="1"/>
                  </a:moveTo>
                  <a:cubicBezTo>
                    <a:pt x="474" y="1"/>
                    <a:pt x="436" y="9"/>
                    <a:pt x="403" y="29"/>
                  </a:cubicBezTo>
                  <a:cubicBezTo>
                    <a:pt x="171" y="169"/>
                    <a:pt x="589" y="463"/>
                    <a:pt x="745" y="556"/>
                  </a:cubicBezTo>
                  <a:cubicBezTo>
                    <a:pt x="434" y="556"/>
                    <a:pt x="0" y="727"/>
                    <a:pt x="78" y="1084"/>
                  </a:cubicBezTo>
                  <a:lnTo>
                    <a:pt x="78" y="1099"/>
                  </a:lnTo>
                  <a:cubicBezTo>
                    <a:pt x="90" y="1176"/>
                    <a:pt x="156" y="1231"/>
                    <a:pt x="230" y="1231"/>
                  </a:cubicBezTo>
                  <a:cubicBezTo>
                    <a:pt x="246" y="1231"/>
                    <a:pt x="263" y="1229"/>
                    <a:pt x="279" y="1223"/>
                  </a:cubicBezTo>
                  <a:cubicBezTo>
                    <a:pt x="481" y="1177"/>
                    <a:pt x="605" y="1068"/>
                    <a:pt x="791" y="991"/>
                  </a:cubicBezTo>
                  <a:lnTo>
                    <a:pt x="791" y="991"/>
                  </a:lnTo>
                  <a:cubicBezTo>
                    <a:pt x="558" y="1161"/>
                    <a:pt x="279" y="1487"/>
                    <a:pt x="481" y="1735"/>
                  </a:cubicBezTo>
                  <a:lnTo>
                    <a:pt x="496" y="1766"/>
                  </a:lnTo>
                  <a:cubicBezTo>
                    <a:pt x="529" y="1807"/>
                    <a:pt x="575" y="1826"/>
                    <a:pt x="622" y="1826"/>
                  </a:cubicBezTo>
                  <a:cubicBezTo>
                    <a:pt x="664" y="1826"/>
                    <a:pt x="708" y="1811"/>
                    <a:pt x="745" y="1782"/>
                  </a:cubicBezTo>
                  <a:cubicBezTo>
                    <a:pt x="946" y="1658"/>
                    <a:pt x="1086" y="1270"/>
                    <a:pt x="1334" y="1270"/>
                  </a:cubicBezTo>
                  <a:cubicBezTo>
                    <a:pt x="1443" y="1306"/>
                    <a:pt x="1596" y="1402"/>
                    <a:pt x="1703" y="1402"/>
                  </a:cubicBezTo>
                  <a:cubicBezTo>
                    <a:pt x="1778" y="1402"/>
                    <a:pt x="1830" y="1355"/>
                    <a:pt x="1830" y="1208"/>
                  </a:cubicBezTo>
                  <a:cubicBezTo>
                    <a:pt x="1815" y="898"/>
                    <a:pt x="1520" y="618"/>
                    <a:pt x="1287" y="417"/>
                  </a:cubicBezTo>
                  <a:cubicBezTo>
                    <a:pt x="1154" y="323"/>
                    <a:pt x="769" y="1"/>
                    <a:pt x="5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655;p58"/>
            <p:cNvSpPr/>
            <p:nvPr/>
          </p:nvSpPr>
          <p:spPr>
            <a:xfrm>
              <a:off x="2334825" y="2735500"/>
              <a:ext cx="38425" cy="27250"/>
            </a:xfrm>
            <a:custGeom>
              <a:avLst/>
              <a:gdLst/>
              <a:ahLst/>
              <a:cxnLst/>
              <a:rect l="l" t="t" r="r" b="b"/>
              <a:pathLst>
                <a:path w="1537" h="1090" extrusionOk="0">
                  <a:moveTo>
                    <a:pt x="249" y="0"/>
                  </a:moveTo>
                  <a:cubicBezTo>
                    <a:pt x="141" y="0"/>
                    <a:pt x="68" y="37"/>
                    <a:pt x="63" y="126"/>
                  </a:cubicBezTo>
                  <a:cubicBezTo>
                    <a:pt x="47" y="343"/>
                    <a:pt x="513" y="452"/>
                    <a:pt x="745" y="514"/>
                  </a:cubicBezTo>
                  <a:cubicBezTo>
                    <a:pt x="466" y="530"/>
                    <a:pt x="1" y="700"/>
                    <a:pt x="109" y="933"/>
                  </a:cubicBezTo>
                  <a:cubicBezTo>
                    <a:pt x="117" y="965"/>
                    <a:pt x="164" y="975"/>
                    <a:pt x="234" y="975"/>
                  </a:cubicBezTo>
                  <a:cubicBezTo>
                    <a:pt x="358" y="975"/>
                    <a:pt x="555" y="943"/>
                    <a:pt x="741" y="943"/>
                  </a:cubicBezTo>
                  <a:cubicBezTo>
                    <a:pt x="857" y="943"/>
                    <a:pt x="968" y="955"/>
                    <a:pt x="1055" y="995"/>
                  </a:cubicBezTo>
                  <a:cubicBezTo>
                    <a:pt x="1105" y="1007"/>
                    <a:pt x="1265" y="1090"/>
                    <a:pt x="1390" y="1090"/>
                  </a:cubicBezTo>
                  <a:cubicBezTo>
                    <a:pt x="1421" y="1090"/>
                    <a:pt x="1450" y="1085"/>
                    <a:pt x="1474" y="1072"/>
                  </a:cubicBezTo>
                  <a:cubicBezTo>
                    <a:pt x="1536" y="1010"/>
                    <a:pt x="1536" y="685"/>
                    <a:pt x="1117" y="359"/>
                  </a:cubicBezTo>
                  <a:cubicBezTo>
                    <a:pt x="875" y="169"/>
                    <a:pt x="481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656;p58"/>
            <p:cNvSpPr/>
            <p:nvPr/>
          </p:nvSpPr>
          <p:spPr>
            <a:xfrm>
              <a:off x="2401525" y="2751050"/>
              <a:ext cx="47175" cy="134275"/>
            </a:xfrm>
            <a:custGeom>
              <a:avLst/>
              <a:gdLst/>
              <a:ahLst/>
              <a:cxnLst/>
              <a:rect l="l" t="t" r="r" b="b"/>
              <a:pathLst>
                <a:path w="1887" h="5371" extrusionOk="0">
                  <a:moveTo>
                    <a:pt x="1784" y="1"/>
                  </a:moveTo>
                  <a:cubicBezTo>
                    <a:pt x="326" y="1319"/>
                    <a:pt x="0" y="3459"/>
                    <a:pt x="233" y="5336"/>
                  </a:cubicBezTo>
                  <a:cubicBezTo>
                    <a:pt x="233" y="5359"/>
                    <a:pt x="252" y="5371"/>
                    <a:pt x="272" y="5371"/>
                  </a:cubicBezTo>
                  <a:cubicBezTo>
                    <a:pt x="291" y="5371"/>
                    <a:pt x="311" y="5359"/>
                    <a:pt x="311" y="5336"/>
                  </a:cubicBezTo>
                  <a:cubicBezTo>
                    <a:pt x="326" y="4902"/>
                    <a:pt x="326" y="4483"/>
                    <a:pt x="342" y="4080"/>
                  </a:cubicBezTo>
                  <a:lnTo>
                    <a:pt x="357" y="4018"/>
                  </a:lnTo>
                  <a:cubicBezTo>
                    <a:pt x="729" y="3769"/>
                    <a:pt x="1102" y="3475"/>
                    <a:pt x="1303" y="3072"/>
                  </a:cubicBezTo>
                  <a:cubicBezTo>
                    <a:pt x="1567" y="2622"/>
                    <a:pt x="1675" y="2094"/>
                    <a:pt x="1877" y="1614"/>
                  </a:cubicBezTo>
                  <a:cubicBezTo>
                    <a:pt x="1886" y="1595"/>
                    <a:pt x="1869" y="1588"/>
                    <a:pt x="1849" y="1588"/>
                  </a:cubicBezTo>
                  <a:cubicBezTo>
                    <a:pt x="1836" y="1588"/>
                    <a:pt x="1821" y="1592"/>
                    <a:pt x="1815" y="1598"/>
                  </a:cubicBezTo>
                  <a:cubicBezTo>
                    <a:pt x="947" y="2203"/>
                    <a:pt x="636" y="2854"/>
                    <a:pt x="357" y="3769"/>
                  </a:cubicBezTo>
                  <a:cubicBezTo>
                    <a:pt x="373" y="3304"/>
                    <a:pt x="450" y="2823"/>
                    <a:pt x="559" y="2358"/>
                  </a:cubicBezTo>
                  <a:cubicBezTo>
                    <a:pt x="760" y="1505"/>
                    <a:pt x="1179" y="668"/>
                    <a:pt x="1815" y="47"/>
                  </a:cubicBezTo>
                  <a:cubicBezTo>
                    <a:pt x="1831" y="32"/>
                    <a:pt x="1831" y="32"/>
                    <a:pt x="18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657;p58"/>
            <p:cNvSpPr/>
            <p:nvPr/>
          </p:nvSpPr>
          <p:spPr>
            <a:xfrm>
              <a:off x="2440300" y="2724700"/>
              <a:ext cx="46175" cy="44950"/>
            </a:xfrm>
            <a:custGeom>
              <a:avLst/>
              <a:gdLst/>
              <a:ahLst/>
              <a:cxnLst/>
              <a:rect l="l" t="t" r="r" b="b"/>
              <a:pathLst>
                <a:path w="1847" h="1798" extrusionOk="0">
                  <a:moveTo>
                    <a:pt x="1345" y="0"/>
                  </a:moveTo>
                  <a:cubicBezTo>
                    <a:pt x="1103" y="0"/>
                    <a:pt x="703" y="285"/>
                    <a:pt x="559" y="403"/>
                  </a:cubicBezTo>
                  <a:cubicBezTo>
                    <a:pt x="295" y="589"/>
                    <a:pt x="16" y="869"/>
                    <a:pt x="0" y="1179"/>
                  </a:cubicBezTo>
                  <a:cubicBezTo>
                    <a:pt x="0" y="1316"/>
                    <a:pt x="53" y="1359"/>
                    <a:pt x="128" y="1359"/>
                  </a:cubicBezTo>
                  <a:cubicBezTo>
                    <a:pt x="232" y="1359"/>
                    <a:pt x="380" y="1277"/>
                    <a:pt x="497" y="1241"/>
                  </a:cubicBezTo>
                  <a:cubicBezTo>
                    <a:pt x="729" y="1256"/>
                    <a:pt x="884" y="1644"/>
                    <a:pt x="1055" y="1753"/>
                  </a:cubicBezTo>
                  <a:cubicBezTo>
                    <a:pt x="1092" y="1782"/>
                    <a:pt x="1139" y="1797"/>
                    <a:pt x="1183" y="1797"/>
                  </a:cubicBezTo>
                  <a:cubicBezTo>
                    <a:pt x="1232" y="1797"/>
                    <a:pt x="1279" y="1778"/>
                    <a:pt x="1303" y="1737"/>
                  </a:cubicBezTo>
                  <a:lnTo>
                    <a:pt x="1334" y="1722"/>
                  </a:lnTo>
                  <a:cubicBezTo>
                    <a:pt x="1520" y="1473"/>
                    <a:pt x="1288" y="1132"/>
                    <a:pt x="1040" y="946"/>
                  </a:cubicBezTo>
                  <a:lnTo>
                    <a:pt x="1040" y="946"/>
                  </a:lnTo>
                  <a:cubicBezTo>
                    <a:pt x="1210" y="1024"/>
                    <a:pt x="1350" y="1163"/>
                    <a:pt x="1520" y="1194"/>
                  </a:cubicBezTo>
                  <a:cubicBezTo>
                    <a:pt x="1546" y="1205"/>
                    <a:pt x="1571" y="1210"/>
                    <a:pt x="1595" y="1210"/>
                  </a:cubicBezTo>
                  <a:cubicBezTo>
                    <a:pt x="1670" y="1210"/>
                    <a:pt x="1729" y="1160"/>
                    <a:pt x="1753" y="1101"/>
                  </a:cubicBezTo>
                  <a:lnTo>
                    <a:pt x="1753" y="1070"/>
                  </a:lnTo>
                  <a:cubicBezTo>
                    <a:pt x="1846" y="729"/>
                    <a:pt x="1412" y="558"/>
                    <a:pt x="1102" y="527"/>
                  </a:cubicBezTo>
                  <a:cubicBezTo>
                    <a:pt x="1257" y="434"/>
                    <a:pt x="1675" y="171"/>
                    <a:pt x="1458" y="31"/>
                  </a:cubicBezTo>
                  <a:cubicBezTo>
                    <a:pt x="1427" y="10"/>
                    <a:pt x="1389" y="0"/>
                    <a:pt x="13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658;p58"/>
            <p:cNvSpPr/>
            <p:nvPr/>
          </p:nvSpPr>
          <p:spPr>
            <a:xfrm>
              <a:off x="2440300" y="2724700"/>
              <a:ext cx="46175" cy="44950"/>
            </a:xfrm>
            <a:custGeom>
              <a:avLst/>
              <a:gdLst/>
              <a:ahLst/>
              <a:cxnLst/>
              <a:rect l="l" t="t" r="r" b="b"/>
              <a:pathLst>
                <a:path w="1847" h="1798" extrusionOk="0">
                  <a:moveTo>
                    <a:pt x="1345" y="0"/>
                  </a:moveTo>
                  <a:cubicBezTo>
                    <a:pt x="1103" y="0"/>
                    <a:pt x="703" y="285"/>
                    <a:pt x="559" y="403"/>
                  </a:cubicBezTo>
                  <a:cubicBezTo>
                    <a:pt x="295" y="589"/>
                    <a:pt x="16" y="869"/>
                    <a:pt x="0" y="1179"/>
                  </a:cubicBezTo>
                  <a:cubicBezTo>
                    <a:pt x="0" y="1316"/>
                    <a:pt x="53" y="1359"/>
                    <a:pt x="128" y="1359"/>
                  </a:cubicBezTo>
                  <a:cubicBezTo>
                    <a:pt x="232" y="1359"/>
                    <a:pt x="380" y="1277"/>
                    <a:pt x="497" y="1241"/>
                  </a:cubicBezTo>
                  <a:cubicBezTo>
                    <a:pt x="729" y="1256"/>
                    <a:pt x="884" y="1644"/>
                    <a:pt x="1055" y="1753"/>
                  </a:cubicBezTo>
                  <a:cubicBezTo>
                    <a:pt x="1092" y="1782"/>
                    <a:pt x="1139" y="1797"/>
                    <a:pt x="1183" y="1797"/>
                  </a:cubicBezTo>
                  <a:cubicBezTo>
                    <a:pt x="1232" y="1797"/>
                    <a:pt x="1279" y="1778"/>
                    <a:pt x="1303" y="1737"/>
                  </a:cubicBezTo>
                  <a:lnTo>
                    <a:pt x="1334" y="1722"/>
                  </a:lnTo>
                  <a:cubicBezTo>
                    <a:pt x="1520" y="1473"/>
                    <a:pt x="1288" y="1132"/>
                    <a:pt x="1040" y="946"/>
                  </a:cubicBezTo>
                  <a:lnTo>
                    <a:pt x="1040" y="946"/>
                  </a:lnTo>
                  <a:cubicBezTo>
                    <a:pt x="1210" y="1024"/>
                    <a:pt x="1350" y="1163"/>
                    <a:pt x="1520" y="1194"/>
                  </a:cubicBezTo>
                  <a:cubicBezTo>
                    <a:pt x="1546" y="1205"/>
                    <a:pt x="1571" y="1210"/>
                    <a:pt x="1595" y="1210"/>
                  </a:cubicBezTo>
                  <a:cubicBezTo>
                    <a:pt x="1670" y="1210"/>
                    <a:pt x="1729" y="1160"/>
                    <a:pt x="1753" y="1101"/>
                  </a:cubicBezTo>
                  <a:lnTo>
                    <a:pt x="1753" y="1070"/>
                  </a:lnTo>
                  <a:cubicBezTo>
                    <a:pt x="1846" y="729"/>
                    <a:pt x="1412" y="558"/>
                    <a:pt x="1102" y="527"/>
                  </a:cubicBezTo>
                  <a:cubicBezTo>
                    <a:pt x="1257" y="434"/>
                    <a:pt x="1675" y="171"/>
                    <a:pt x="1458" y="31"/>
                  </a:cubicBezTo>
                  <a:cubicBezTo>
                    <a:pt x="1427" y="10"/>
                    <a:pt x="1389" y="0"/>
                    <a:pt x="13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659;p58"/>
            <p:cNvSpPr/>
            <p:nvPr/>
          </p:nvSpPr>
          <p:spPr>
            <a:xfrm>
              <a:off x="2439125" y="2732525"/>
              <a:ext cx="38425" cy="26250"/>
            </a:xfrm>
            <a:custGeom>
              <a:avLst/>
              <a:gdLst/>
              <a:ahLst/>
              <a:cxnLst/>
              <a:rect l="l" t="t" r="r" b="b"/>
              <a:pathLst>
                <a:path w="1537" h="1050" extrusionOk="0">
                  <a:moveTo>
                    <a:pt x="1304" y="1"/>
                  </a:moveTo>
                  <a:cubicBezTo>
                    <a:pt x="1073" y="1"/>
                    <a:pt x="681" y="150"/>
                    <a:pt x="451" y="307"/>
                  </a:cubicBezTo>
                  <a:cubicBezTo>
                    <a:pt x="1" y="618"/>
                    <a:pt x="1" y="943"/>
                    <a:pt x="63" y="1005"/>
                  </a:cubicBezTo>
                  <a:cubicBezTo>
                    <a:pt x="95" y="1038"/>
                    <a:pt x="139" y="1049"/>
                    <a:pt x="186" y="1049"/>
                  </a:cubicBezTo>
                  <a:cubicBezTo>
                    <a:pt x="295" y="1049"/>
                    <a:pt x="423" y="985"/>
                    <a:pt x="466" y="974"/>
                  </a:cubicBezTo>
                  <a:cubicBezTo>
                    <a:pt x="536" y="946"/>
                    <a:pt x="620" y="937"/>
                    <a:pt x="709" y="937"/>
                  </a:cubicBezTo>
                  <a:cubicBezTo>
                    <a:pt x="929" y="937"/>
                    <a:pt x="1180" y="996"/>
                    <a:pt x="1315" y="996"/>
                  </a:cubicBezTo>
                  <a:cubicBezTo>
                    <a:pt x="1369" y="996"/>
                    <a:pt x="1405" y="987"/>
                    <a:pt x="1412" y="959"/>
                  </a:cubicBezTo>
                  <a:cubicBezTo>
                    <a:pt x="1536" y="726"/>
                    <a:pt x="1056" y="556"/>
                    <a:pt x="792" y="493"/>
                  </a:cubicBezTo>
                  <a:cubicBezTo>
                    <a:pt x="1024" y="431"/>
                    <a:pt x="1490" y="354"/>
                    <a:pt x="1490" y="121"/>
                  </a:cubicBezTo>
                  <a:cubicBezTo>
                    <a:pt x="1490" y="35"/>
                    <a:pt x="1416" y="1"/>
                    <a:pt x="13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660;p58"/>
            <p:cNvSpPr/>
            <p:nvPr/>
          </p:nvSpPr>
          <p:spPr>
            <a:xfrm>
              <a:off x="2380300" y="2714725"/>
              <a:ext cx="61950" cy="177500"/>
            </a:xfrm>
            <a:custGeom>
              <a:avLst/>
              <a:gdLst/>
              <a:ahLst/>
              <a:cxnLst/>
              <a:rect l="l" t="t" r="r" b="b"/>
              <a:pathLst>
                <a:path w="2478" h="7100" extrusionOk="0">
                  <a:moveTo>
                    <a:pt x="30" y="1"/>
                  </a:moveTo>
                  <a:cubicBezTo>
                    <a:pt x="15" y="1"/>
                    <a:pt x="0" y="30"/>
                    <a:pt x="12" y="42"/>
                  </a:cubicBezTo>
                  <a:cubicBezTo>
                    <a:pt x="710" y="895"/>
                    <a:pt x="1020" y="2058"/>
                    <a:pt x="1082" y="3144"/>
                  </a:cubicBezTo>
                  <a:cubicBezTo>
                    <a:pt x="1098" y="3811"/>
                    <a:pt x="1051" y="4462"/>
                    <a:pt x="958" y="5129"/>
                  </a:cubicBezTo>
                  <a:cubicBezTo>
                    <a:pt x="865" y="5765"/>
                    <a:pt x="694" y="6401"/>
                    <a:pt x="586" y="7037"/>
                  </a:cubicBezTo>
                  <a:cubicBezTo>
                    <a:pt x="586" y="7068"/>
                    <a:pt x="617" y="7099"/>
                    <a:pt x="632" y="7099"/>
                  </a:cubicBezTo>
                  <a:cubicBezTo>
                    <a:pt x="648" y="7099"/>
                    <a:pt x="694" y="7084"/>
                    <a:pt x="694" y="7068"/>
                  </a:cubicBezTo>
                  <a:cubicBezTo>
                    <a:pt x="880" y="6386"/>
                    <a:pt x="1036" y="5688"/>
                    <a:pt x="1129" y="4974"/>
                  </a:cubicBezTo>
                  <a:cubicBezTo>
                    <a:pt x="1175" y="4773"/>
                    <a:pt x="1191" y="4556"/>
                    <a:pt x="1253" y="4369"/>
                  </a:cubicBezTo>
                  <a:cubicBezTo>
                    <a:pt x="1982" y="3687"/>
                    <a:pt x="2338" y="3036"/>
                    <a:pt x="2478" y="1748"/>
                  </a:cubicBezTo>
                  <a:cubicBezTo>
                    <a:pt x="2478" y="1707"/>
                    <a:pt x="2464" y="1686"/>
                    <a:pt x="2446" y="1686"/>
                  </a:cubicBezTo>
                  <a:cubicBezTo>
                    <a:pt x="2437" y="1686"/>
                    <a:pt x="2426" y="1691"/>
                    <a:pt x="2416" y="1702"/>
                  </a:cubicBezTo>
                  <a:cubicBezTo>
                    <a:pt x="1656" y="2415"/>
                    <a:pt x="1439" y="3206"/>
                    <a:pt x="1253" y="3889"/>
                  </a:cubicBezTo>
                  <a:cubicBezTo>
                    <a:pt x="1253" y="3687"/>
                    <a:pt x="1470" y="1655"/>
                    <a:pt x="43" y="11"/>
                  </a:cubicBezTo>
                  <a:cubicBezTo>
                    <a:pt x="39" y="4"/>
                    <a:pt x="35" y="1"/>
                    <a:pt x="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661;p58"/>
            <p:cNvSpPr/>
            <p:nvPr/>
          </p:nvSpPr>
          <p:spPr>
            <a:xfrm>
              <a:off x="2348800" y="2676175"/>
              <a:ext cx="48100" cy="52725"/>
            </a:xfrm>
            <a:custGeom>
              <a:avLst/>
              <a:gdLst/>
              <a:ahLst/>
              <a:cxnLst/>
              <a:rect l="l" t="t" r="r" b="b"/>
              <a:pathLst>
                <a:path w="1924" h="2109" extrusionOk="0">
                  <a:moveTo>
                    <a:pt x="930" y="0"/>
                  </a:moveTo>
                  <a:cubicBezTo>
                    <a:pt x="920" y="0"/>
                    <a:pt x="910" y="1"/>
                    <a:pt x="900" y="2"/>
                  </a:cubicBezTo>
                  <a:cubicBezTo>
                    <a:pt x="589" y="33"/>
                    <a:pt x="900" y="545"/>
                    <a:pt x="993" y="716"/>
                  </a:cubicBezTo>
                  <a:cubicBezTo>
                    <a:pt x="854" y="656"/>
                    <a:pt x="675" y="611"/>
                    <a:pt x="509" y="611"/>
                  </a:cubicBezTo>
                  <a:cubicBezTo>
                    <a:pt x="286" y="611"/>
                    <a:pt x="85" y="693"/>
                    <a:pt x="31" y="933"/>
                  </a:cubicBezTo>
                  <a:lnTo>
                    <a:pt x="31" y="948"/>
                  </a:lnTo>
                  <a:cubicBezTo>
                    <a:pt x="0" y="1057"/>
                    <a:pt x="78" y="1165"/>
                    <a:pt x="202" y="1181"/>
                  </a:cubicBezTo>
                  <a:cubicBezTo>
                    <a:pt x="278" y="1203"/>
                    <a:pt x="353" y="1209"/>
                    <a:pt x="428" y="1209"/>
                  </a:cubicBezTo>
                  <a:cubicBezTo>
                    <a:pt x="543" y="1209"/>
                    <a:pt x="656" y="1194"/>
                    <a:pt x="766" y="1194"/>
                  </a:cubicBezTo>
                  <a:cubicBezTo>
                    <a:pt x="790" y="1194"/>
                    <a:pt x="814" y="1195"/>
                    <a:pt x="838" y="1197"/>
                  </a:cubicBezTo>
                  <a:cubicBezTo>
                    <a:pt x="512" y="1274"/>
                    <a:pt x="78" y="1476"/>
                    <a:pt x="140" y="1832"/>
                  </a:cubicBezTo>
                  <a:lnTo>
                    <a:pt x="140" y="1863"/>
                  </a:lnTo>
                  <a:cubicBezTo>
                    <a:pt x="168" y="1961"/>
                    <a:pt x="258" y="2021"/>
                    <a:pt x="366" y="2021"/>
                  </a:cubicBezTo>
                  <a:cubicBezTo>
                    <a:pt x="378" y="2021"/>
                    <a:pt x="391" y="2020"/>
                    <a:pt x="403" y="2019"/>
                  </a:cubicBezTo>
                  <a:cubicBezTo>
                    <a:pt x="612" y="1992"/>
                    <a:pt x="887" y="1758"/>
                    <a:pt x="1126" y="1758"/>
                  </a:cubicBezTo>
                  <a:cubicBezTo>
                    <a:pt x="1171" y="1758"/>
                    <a:pt x="1215" y="1766"/>
                    <a:pt x="1256" y="1786"/>
                  </a:cubicBezTo>
                  <a:cubicBezTo>
                    <a:pt x="1363" y="1892"/>
                    <a:pt x="1491" y="2108"/>
                    <a:pt x="1611" y="2108"/>
                  </a:cubicBezTo>
                  <a:cubicBezTo>
                    <a:pt x="1666" y="2108"/>
                    <a:pt x="1720" y="2063"/>
                    <a:pt x="1768" y="1941"/>
                  </a:cubicBezTo>
                  <a:cubicBezTo>
                    <a:pt x="1923" y="1631"/>
                    <a:pt x="1768" y="1181"/>
                    <a:pt x="1613" y="855"/>
                  </a:cubicBezTo>
                  <a:cubicBezTo>
                    <a:pt x="1523" y="645"/>
                    <a:pt x="1230" y="0"/>
                    <a:pt x="9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662;p58"/>
            <p:cNvSpPr/>
            <p:nvPr/>
          </p:nvSpPr>
          <p:spPr>
            <a:xfrm>
              <a:off x="2348800" y="2676175"/>
              <a:ext cx="48100" cy="52725"/>
            </a:xfrm>
            <a:custGeom>
              <a:avLst/>
              <a:gdLst/>
              <a:ahLst/>
              <a:cxnLst/>
              <a:rect l="l" t="t" r="r" b="b"/>
              <a:pathLst>
                <a:path w="1924" h="2109" extrusionOk="0">
                  <a:moveTo>
                    <a:pt x="930" y="0"/>
                  </a:moveTo>
                  <a:cubicBezTo>
                    <a:pt x="920" y="0"/>
                    <a:pt x="910" y="1"/>
                    <a:pt x="900" y="2"/>
                  </a:cubicBezTo>
                  <a:cubicBezTo>
                    <a:pt x="589" y="33"/>
                    <a:pt x="900" y="545"/>
                    <a:pt x="993" y="716"/>
                  </a:cubicBezTo>
                  <a:cubicBezTo>
                    <a:pt x="854" y="656"/>
                    <a:pt x="675" y="611"/>
                    <a:pt x="509" y="611"/>
                  </a:cubicBezTo>
                  <a:cubicBezTo>
                    <a:pt x="286" y="611"/>
                    <a:pt x="85" y="693"/>
                    <a:pt x="31" y="933"/>
                  </a:cubicBezTo>
                  <a:lnTo>
                    <a:pt x="31" y="948"/>
                  </a:lnTo>
                  <a:cubicBezTo>
                    <a:pt x="0" y="1057"/>
                    <a:pt x="78" y="1165"/>
                    <a:pt x="202" y="1181"/>
                  </a:cubicBezTo>
                  <a:cubicBezTo>
                    <a:pt x="278" y="1203"/>
                    <a:pt x="353" y="1209"/>
                    <a:pt x="428" y="1209"/>
                  </a:cubicBezTo>
                  <a:cubicBezTo>
                    <a:pt x="543" y="1209"/>
                    <a:pt x="656" y="1194"/>
                    <a:pt x="766" y="1194"/>
                  </a:cubicBezTo>
                  <a:cubicBezTo>
                    <a:pt x="790" y="1194"/>
                    <a:pt x="814" y="1195"/>
                    <a:pt x="838" y="1197"/>
                  </a:cubicBezTo>
                  <a:cubicBezTo>
                    <a:pt x="512" y="1274"/>
                    <a:pt x="78" y="1476"/>
                    <a:pt x="140" y="1832"/>
                  </a:cubicBezTo>
                  <a:lnTo>
                    <a:pt x="140" y="1863"/>
                  </a:lnTo>
                  <a:cubicBezTo>
                    <a:pt x="168" y="1961"/>
                    <a:pt x="258" y="2021"/>
                    <a:pt x="366" y="2021"/>
                  </a:cubicBezTo>
                  <a:cubicBezTo>
                    <a:pt x="378" y="2021"/>
                    <a:pt x="391" y="2020"/>
                    <a:pt x="403" y="2019"/>
                  </a:cubicBezTo>
                  <a:cubicBezTo>
                    <a:pt x="612" y="1992"/>
                    <a:pt x="887" y="1758"/>
                    <a:pt x="1126" y="1758"/>
                  </a:cubicBezTo>
                  <a:cubicBezTo>
                    <a:pt x="1171" y="1758"/>
                    <a:pt x="1215" y="1766"/>
                    <a:pt x="1256" y="1786"/>
                  </a:cubicBezTo>
                  <a:cubicBezTo>
                    <a:pt x="1363" y="1892"/>
                    <a:pt x="1491" y="2108"/>
                    <a:pt x="1611" y="2108"/>
                  </a:cubicBezTo>
                  <a:cubicBezTo>
                    <a:pt x="1666" y="2108"/>
                    <a:pt x="1720" y="2063"/>
                    <a:pt x="1768" y="1941"/>
                  </a:cubicBezTo>
                  <a:cubicBezTo>
                    <a:pt x="1923" y="1631"/>
                    <a:pt x="1768" y="1181"/>
                    <a:pt x="1613" y="855"/>
                  </a:cubicBezTo>
                  <a:cubicBezTo>
                    <a:pt x="1523" y="645"/>
                    <a:pt x="1230" y="0"/>
                    <a:pt x="9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663;p58"/>
            <p:cNvSpPr/>
            <p:nvPr/>
          </p:nvSpPr>
          <p:spPr>
            <a:xfrm>
              <a:off x="2356925" y="2685400"/>
              <a:ext cx="40750" cy="44100"/>
            </a:xfrm>
            <a:custGeom>
              <a:avLst/>
              <a:gdLst/>
              <a:ahLst/>
              <a:cxnLst/>
              <a:rect l="l" t="t" r="r" b="b"/>
              <a:pathLst>
                <a:path w="1630" h="1764" extrusionOk="0">
                  <a:moveTo>
                    <a:pt x="475" y="1"/>
                  </a:moveTo>
                  <a:cubicBezTo>
                    <a:pt x="425" y="1"/>
                    <a:pt x="385" y="21"/>
                    <a:pt x="358" y="68"/>
                  </a:cubicBezTo>
                  <a:cubicBezTo>
                    <a:pt x="233" y="300"/>
                    <a:pt x="652" y="641"/>
                    <a:pt x="869" y="828"/>
                  </a:cubicBezTo>
                  <a:cubicBezTo>
                    <a:pt x="737" y="786"/>
                    <a:pt x="553" y="750"/>
                    <a:pt x="387" y="750"/>
                  </a:cubicBezTo>
                  <a:cubicBezTo>
                    <a:pt x="184" y="750"/>
                    <a:pt x="9" y="804"/>
                    <a:pt x="1" y="967"/>
                  </a:cubicBezTo>
                  <a:cubicBezTo>
                    <a:pt x="1" y="1122"/>
                    <a:pt x="714" y="1200"/>
                    <a:pt x="962" y="1510"/>
                  </a:cubicBezTo>
                  <a:cubicBezTo>
                    <a:pt x="1005" y="1538"/>
                    <a:pt x="1166" y="1764"/>
                    <a:pt x="1312" y="1764"/>
                  </a:cubicBezTo>
                  <a:cubicBezTo>
                    <a:pt x="1325" y="1764"/>
                    <a:pt x="1338" y="1762"/>
                    <a:pt x="1350" y="1758"/>
                  </a:cubicBezTo>
                  <a:cubicBezTo>
                    <a:pt x="1443" y="1727"/>
                    <a:pt x="1629" y="1386"/>
                    <a:pt x="1335" y="828"/>
                  </a:cubicBezTo>
                  <a:cubicBezTo>
                    <a:pt x="1143" y="456"/>
                    <a:pt x="708" y="1"/>
                    <a:pt x="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664;p58"/>
            <p:cNvSpPr/>
            <p:nvPr/>
          </p:nvSpPr>
          <p:spPr>
            <a:xfrm>
              <a:off x="2352275" y="2848775"/>
              <a:ext cx="95425" cy="119425"/>
            </a:xfrm>
            <a:custGeom>
              <a:avLst/>
              <a:gdLst/>
              <a:ahLst/>
              <a:cxnLst/>
              <a:rect l="l" t="t" r="r" b="b"/>
              <a:pathLst>
                <a:path w="3817" h="4777" extrusionOk="0">
                  <a:moveTo>
                    <a:pt x="807" y="0"/>
                  </a:moveTo>
                  <a:cubicBezTo>
                    <a:pt x="807" y="0"/>
                    <a:pt x="78" y="4358"/>
                    <a:pt x="1" y="4777"/>
                  </a:cubicBezTo>
                  <a:lnTo>
                    <a:pt x="3816" y="4777"/>
                  </a:lnTo>
                  <a:lnTo>
                    <a:pt x="32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665;p58"/>
            <p:cNvSpPr/>
            <p:nvPr/>
          </p:nvSpPr>
          <p:spPr>
            <a:xfrm>
              <a:off x="1930425" y="2079500"/>
              <a:ext cx="554475" cy="554475"/>
            </a:xfrm>
            <a:custGeom>
              <a:avLst/>
              <a:gdLst/>
              <a:ahLst/>
              <a:cxnLst/>
              <a:rect l="l" t="t" r="r" b="b"/>
              <a:pathLst>
                <a:path w="22179" h="22179" extrusionOk="0">
                  <a:moveTo>
                    <a:pt x="0" y="0"/>
                  </a:moveTo>
                  <a:lnTo>
                    <a:pt x="0" y="22179"/>
                  </a:lnTo>
                  <a:lnTo>
                    <a:pt x="6142" y="22179"/>
                  </a:lnTo>
                  <a:lnTo>
                    <a:pt x="6142" y="20953"/>
                  </a:lnTo>
                  <a:cubicBezTo>
                    <a:pt x="6142" y="20488"/>
                    <a:pt x="6530" y="20100"/>
                    <a:pt x="7011" y="20085"/>
                  </a:cubicBezTo>
                  <a:cubicBezTo>
                    <a:pt x="7030" y="20084"/>
                    <a:pt x="7049" y="20083"/>
                    <a:pt x="7068" y="20083"/>
                  </a:cubicBezTo>
                  <a:cubicBezTo>
                    <a:pt x="7552" y="20083"/>
                    <a:pt x="7926" y="20461"/>
                    <a:pt x="7941" y="20953"/>
                  </a:cubicBezTo>
                  <a:lnTo>
                    <a:pt x="7941" y="22179"/>
                  </a:lnTo>
                  <a:lnTo>
                    <a:pt x="22148" y="22179"/>
                  </a:lnTo>
                  <a:lnTo>
                    <a:pt x="22148" y="9445"/>
                  </a:lnTo>
                  <a:lnTo>
                    <a:pt x="20783" y="9445"/>
                  </a:lnTo>
                  <a:cubicBezTo>
                    <a:pt x="20271" y="9414"/>
                    <a:pt x="19884" y="9011"/>
                    <a:pt x="19884" y="8530"/>
                  </a:cubicBezTo>
                  <a:cubicBezTo>
                    <a:pt x="19884" y="8049"/>
                    <a:pt x="20271" y="7631"/>
                    <a:pt x="20799" y="7615"/>
                  </a:cubicBezTo>
                  <a:lnTo>
                    <a:pt x="22179" y="7615"/>
                  </a:lnTo>
                  <a:lnTo>
                    <a:pt x="22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666;p58"/>
            <p:cNvSpPr/>
            <p:nvPr/>
          </p:nvSpPr>
          <p:spPr>
            <a:xfrm>
              <a:off x="2337925" y="2458300"/>
              <a:ext cx="84175" cy="58200"/>
            </a:xfrm>
            <a:custGeom>
              <a:avLst/>
              <a:gdLst/>
              <a:ahLst/>
              <a:cxnLst/>
              <a:rect l="l" t="t" r="r" b="b"/>
              <a:pathLst>
                <a:path w="3367" h="2328" extrusionOk="0">
                  <a:moveTo>
                    <a:pt x="528" y="1"/>
                  </a:moveTo>
                  <a:lnTo>
                    <a:pt x="528" y="140"/>
                  </a:lnTo>
                  <a:lnTo>
                    <a:pt x="1" y="140"/>
                  </a:lnTo>
                  <a:lnTo>
                    <a:pt x="1" y="389"/>
                  </a:lnTo>
                  <a:lnTo>
                    <a:pt x="528" y="389"/>
                  </a:lnTo>
                  <a:lnTo>
                    <a:pt x="528" y="590"/>
                  </a:lnTo>
                  <a:lnTo>
                    <a:pt x="1" y="590"/>
                  </a:lnTo>
                  <a:lnTo>
                    <a:pt x="1" y="838"/>
                  </a:lnTo>
                  <a:lnTo>
                    <a:pt x="528" y="838"/>
                  </a:lnTo>
                  <a:lnTo>
                    <a:pt x="528" y="1056"/>
                  </a:lnTo>
                  <a:lnTo>
                    <a:pt x="1" y="1056"/>
                  </a:lnTo>
                  <a:lnTo>
                    <a:pt x="1" y="1304"/>
                  </a:lnTo>
                  <a:lnTo>
                    <a:pt x="528" y="1304"/>
                  </a:lnTo>
                  <a:lnTo>
                    <a:pt x="528" y="1505"/>
                  </a:lnTo>
                  <a:lnTo>
                    <a:pt x="1" y="1505"/>
                  </a:lnTo>
                  <a:lnTo>
                    <a:pt x="1" y="1753"/>
                  </a:lnTo>
                  <a:lnTo>
                    <a:pt x="528" y="1753"/>
                  </a:lnTo>
                  <a:lnTo>
                    <a:pt x="528" y="1940"/>
                  </a:lnTo>
                  <a:lnTo>
                    <a:pt x="1" y="1940"/>
                  </a:lnTo>
                  <a:lnTo>
                    <a:pt x="1" y="2203"/>
                  </a:lnTo>
                  <a:lnTo>
                    <a:pt x="528" y="2203"/>
                  </a:lnTo>
                  <a:lnTo>
                    <a:pt x="528" y="2327"/>
                  </a:lnTo>
                  <a:lnTo>
                    <a:pt x="2855" y="2327"/>
                  </a:lnTo>
                  <a:lnTo>
                    <a:pt x="2855" y="2203"/>
                  </a:lnTo>
                  <a:lnTo>
                    <a:pt x="3366" y="2203"/>
                  </a:lnTo>
                  <a:lnTo>
                    <a:pt x="3366" y="1940"/>
                  </a:lnTo>
                  <a:lnTo>
                    <a:pt x="2855" y="1940"/>
                  </a:lnTo>
                  <a:lnTo>
                    <a:pt x="2855" y="1753"/>
                  </a:lnTo>
                  <a:lnTo>
                    <a:pt x="3366" y="1753"/>
                  </a:lnTo>
                  <a:lnTo>
                    <a:pt x="3366" y="1505"/>
                  </a:lnTo>
                  <a:lnTo>
                    <a:pt x="2855" y="1505"/>
                  </a:lnTo>
                  <a:lnTo>
                    <a:pt x="2855" y="1304"/>
                  </a:lnTo>
                  <a:lnTo>
                    <a:pt x="3366" y="1304"/>
                  </a:lnTo>
                  <a:lnTo>
                    <a:pt x="3366" y="1056"/>
                  </a:lnTo>
                  <a:lnTo>
                    <a:pt x="2855" y="1056"/>
                  </a:lnTo>
                  <a:lnTo>
                    <a:pt x="2855" y="838"/>
                  </a:lnTo>
                  <a:lnTo>
                    <a:pt x="3366" y="838"/>
                  </a:lnTo>
                  <a:lnTo>
                    <a:pt x="3366" y="590"/>
                  </a:lnTo>
                  <a:lnTo>
                    <a:pt x="2855" y="590"/>
                  </a:lnTo>
                  <a:lnTo>
                    <a:pt x="2855" y="389"/>
                  </a:lnTo>
                  <a:lnTo>
                    <a:pt x="3366" y="389"/>
                  </a:lnTo>
                  <a:lnTo>
                    <a:pt x="3366" y="140"/>
                  </a:lnTo>
                  <a:lnTo>
                    <a:pt x="2855" y="140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667;p58"/>
            <p:cNvSpPr/>
            <p:nvPr/>
          </p:nvSpPr>
          <p:spPr>
            <a:xfrm>
              <a:off x="2337925" y="2383475"/>
              <a:ext cx="84175" cy="58575"/>
            </a:xfrm>
            <a:custGeom>
              <a:avLst/>
              <a:gdLst/>
              <a:ahLst/>
              <a:cxnLst/>
              <a:rect l="l" t="t" r="r" b="b"/>
              <a:pathLst>
                <a:path w="3367" h="2343" extrusionOk="0">
                  <a:moveTo>
                    <a:pt x="528" y="1"/>
                  </a:moveTo>
                  <a:lnTo>
                    <a:pt x="528" y="125"/>
                  </a:lnTo>
                  <a:lnTo>
                    <a:pt x="1" y="125"/>
                  </a:lnTo>
                  <a:lnTo>
                    <a:pt x="1" y="388"/>
                  </a:lnTo>
                  <a:lnTo>
                    <a:pt x="528" y="388"/>
                  </a:lnTo>
                  <a:lnTo>
                    <a:pt x="528" y="590"/>
                  </a:lnTo>
                  <a:lnTo>
                    <a:pt x="1" y="590"/>
                  </a:lnTo>
                  <a:lnTo>
                    <a:pt x="1" y="854"/>
                  </a:lnTo>
                  <a:lnTo>
                    <a:pt x="528" y="854"/>
                  </a:lnTo>
                  <a:lnTo>
                    <a:pt x="528" y="1040"/>
                  </a:lnTo>
                  <a:lnTo>
                    <a:pt x="1" y="1040"/>
                  </a:lnTo>
                  <a:lnTo>
                    <a:pt x="1" y="1288"/>
                  </a:lnTo>
                  <a:lnTo>
                    <a:pt x="528" y="1288"/>
                  </a:lnTo>
                  <a:lnTo>
                    <a:pt x="528" y="1489"/>
                  </a:lnTo>
                  <a:lnTo>
                    <a:pt x="1" y="1489"/>
                  </a:lnTo>
                  <a:lnTo>
                    <a:pt x="1" y="1738"/>
                  </a:lnTo>
                  <a:lnTo>
                    <a:pt x="528" y="1738"/>
                  </a:lnTo>
                  <a:lnTo>
                    <a:pt x="528" y="1939"/>
                  </a:lnTo>
                  <a:lnTo>
                    <a:pt x="1" y="1939"/>
                  </a:lnTo>
                  <a:lnTo>
                    <a:pt x="1" y="2187"/>
                  </a:lnTo>
                  <a:lnTo>
                    <a:pt x="528" y="2187"/>
                  </a:lnTo>
                  <a:lnTo>
                    <a:pt x="528" y="2342"/>
                  </a:lnTo>
                  <a:lnTo>
                    <a:pt x="2855" y="2342"/>
                  </a:lnTo>
                  <a:lnTo>
                    <a:pt x="2855" y="2187"/>
                  </a:lnTo>
                  <a:lnTo>
                    <a:pt x="3366" y="2187"/>
                  </a:lnTo>
                  <a:lnTo>
                    <a:pt x="3366" y="1939"/>
                  </a:lnTo>
                  <a:lnTo>
                    <a:pt x="2855" y="1939"/>
                  </a:lnTo>
                  <a:lnTo>
                    <a:pt x="2855" y="1738"/>
                  </a:lnTo>
                  <a:lnTo>
                    <a:pt x="3366" y="1738"/>
                  </a:lnTo>
                  <a:lnTo>
                    <a:pt x="3366" y="1489"/>
                  </a:lnTo>
                  <a:lnTo>
                    <a:pt x="2855" y="1489"/>
                  </a:lnTo>
                  <a:lnTo>
                    <a:pt x="2855" y="1288"/>
                  </a:lnTo>
                  <a:lnTo>
                    <a:pt x="3366" y="1288"/>
                  </a:lnTo>
                  <a:lnTo>
                    <a:pt x="3366" y="1040"/>
                  </a:lnTo>
                  <a:lnTo>
                    <a:pt x="2855" y="1040"/>
                  </a:lnTo>
                  <a:lnTo>
                    <a:pt x="2855" y="854"/>
                  </a:lnTo>
                  <a:lnTo>
                    <a:pt x="3366" y="854"/>
                  </a:lnTo>
                  <a:lnTo>
                    <a:pt x="3366" y="590"/>
                  </a:lnTo>
                  <a:lnTo>
                    <a:pt x="2855" y="590"/>
                  </a:lnTo>
                  <a:lnTo>
                    <a:pt x="2855" y="388"/>
                  </a:lnTo>
                  <a:lnTo>
                    <a:pt x="3366" y="388"/>
                  </a:lnTo>
                  <a:lnTo>
                    <a:pt x="3366" y="125"/>
                  </a:lnTo>
                  <a:lnTo>
                    <a:pt x="2855" y="125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668;p58"/>
            <p:cNvSpPr/>
            <p:nvPr/>
          </p:nvSpPr>
          <p:spPr>
            <a:xfrm>
              <a:off x="2010675" y="2455600"/>
              <a:ext cx="78350" cy="105100"/>
            </a:xfrm>
            <a:custGeom>
              <a:avLst/>
              <a:gdLst/>
              <a:ahLst/>
              <a:cxnLst/>
              <a:rect l="l" t="t" r="r" b="b"/>
              <a:pathLst>
                <a:path w="3134" h="4204" extrusionOk="0">
                  <a:moveTo>
                    <a:pt x="513" y="0"/>
                  </a:moveTo>
                  <a:lnTo>
                    <a:pt x="513" y="186"/>
                  </a:lnTo>
                  <a:lnTo>
                    <a:pt x="1" y="186"/>
                  </a:lnTo>
                  <a:lnTo>
                    <a:pt x="1" y="435"/>
                  </a:lnTo>
                  <a:lnTo>
                    <a:pt x="513" y="435"/>
                  </a:lnTo>
                  <a:lnTo>
                    <a:pt x="513" y="636"/>
                  </a:lnTo>
                  <a:lnTo>
                    <a:pt x="1" y="636"/>
                  </a:lnTo>
                  <a:lnTo>
                    <a:pt x="1" y="884"/>
                  </a:lnTo>
                  <a:lnTo>
                    <a:pt x="513" y="884"/>
                  </a:lnTo>
                  <a:lnTo>
                    <a:pt x="513" y="1086"/>
                  </a:lnTo>
                  <a:lnTo>
                    <a:pt x="1" y="1086"/>
                  </a:lnTo>
                  <a:lnTo>
                    <a:pt x="1" y="1334"/>
                  </a:lnTo>
                  <a:lnTo>
                    <a:pt x="513" y="1334"/>
                  </a:lnTo>
                  <a:lnTo>
                    <a:pt x="513" y="1536"/>
                  </a:lnTo>
                  <a:lnTo>
                    <a:pt x="1" y="1536"/>
                  </a:lnTo>
                  <a:lnTo>
                    <a:pt x="1" y="1784"/>
                  </a:lnTo>
                  <a:lnTo>
                    <a:pt x="513" y="1784"/>
                  </a:lnTo>
                  <a:lnTo>
                    <a:pt x="513" y="1970"/>
                  </a:lnTo>
                  <a:lnTo>
                    <a:pt x="1" y="1970"/>
                  </a:lnTo>
                  <a:lnTo>
                    <a:pt x="1" y="2234"/>
                  </a:lnTo>
                  <a:lnTo>
                    <a:pt x="513" y="2234"/>
                  </a:lnTo>
                  <a:lnTo>
                    <a:pt x="513" y="2420"/>
                  </a:lnTo>
                  <a:lnTo>
                    <a:pt x="1" y="2420"/>
                  </a:lnTo>
                  <a:lnTo>
                    <a:pt x="1" y="2699"/>
                  </a:lnTo>
                  <a:lnTo>
                    <a:pt x="513" y="2699"/>
                  </a:lnTo>
                  <a:lnTo>
                    <a:pt x="513" y="2885"/>
                  </a:lnTo>
                  <a:lnTo>
                    <a:pt x="1" y="2885"/>
                  </a:lnTo>
                  <a:lnTo>
                    <a:pt x="1" y="3133"/>
                  </a:lnTo>
                  <a:lnTo>
                    <a:pt x="513" y="3133"/>
                  </a:lnTo>
                  <a:lnTo>
                    <a:pt x="513" y="3335"/>
                  </a:lnTo>
                  <a:lnTo>
                    <a:pt x="1" y="3335"/>
                  </a:lnTo>
                  <a:lnTo>
                    <a:pt x="1" y="3583"/>
                  </a:lnTo>
                  <a:lnTo>
                    <a:pt x="513" y="3583"/>
                  </a:lnTo>
                  <a:lnTo>
                    <a:pt x="513" y="3785"/>
                  </a:lnTo>
                  <a:lnTo>
                    <a:pt x="1" y="3785"/>
                  </a:lnTo>
                  <a:lnTo>
                    <a:pt x="1" y="4017"/>
                  </a:lnTo>
                  <a:lnTo>
                    <a:pt x="513" y="4017"/>
                  </a:lnTo>
                  <a:lnTo>
                    <a:pt x="513" y="4203"/>
                  </a:lnTo>
                  <a:lnTo>
                    <a:pt x="2622" y="4203"/>
                  </a:lnTo>
                  <a:lnTo>
                    <a:pt x="2622" y="4017"/>
                  </a:lnTo>
                  <a:lnTo>
                    <a:pt x="3118" y="4017"/>
                  </a:lnTo>
                  <a:lnTo>
                    <a:pt x="3118" y="3754"/>
                  </a:lnTo>
                  <a:lnTo>
                    <a:pt x="2622" y="3754"/>
                  </a:lnTo>
                  <a:lnTo>
                    <a:pt x="2622" y="3568"/>
                  </a:lnTo>
                  <a:lnTo>
                    <a:pt x="3118" y="3568"/>
                  </a:lnTo>
                  <a:lnTo>
                    <a:pt x="3118" y="3319"/>
                  </a:lnTo>
                  <a:lnTo>
                    <a:pt x="2622" y="3319"/>
                  </a:lnTo>
                  <a:lnTo>
                    <a:pt x="2622" y="3118"/>
                  </a:lnTo>
                  <a:lnTo>
                    <a:pt x="3118" y="3118"/>
                  </a:lnTo>
                  <a:lnTo>
                    <a:pt x="3118" y="2870"/>
                  </a:lnTo>
                  <a:lnTo>
                    <a:pt x="2622" y="2870"/>
                  </a:lnTo>
                  <a:lnTo>
                    <a:pt x="2622" y="2668"/>
                  </a:lnTo>
                  <a:lnTo>
                    <a:pt x="3118" y="2668"/>
                  </a:lnTo>
                  <a:lnTo>
                    <a:pt x="3118" y="2420"/>
                  </a:lnTo>
                  <a:lnTo>
                    <a:pt x="2622" y="2420"/>
                  </a:lnTo>
                  <a:lnTo>
                    <a:pt x="2622" y="2234"/>
                  </a:lnTo>
                  <a:lnTo>
                    <a:pt x="3118" y="2234"/>
                  </a:lnTo>
                  <a:lnTo>
                    <a:pt x="3118" y="1970"/>
                  </a:lnTo>
                  <a:lnTo>
                    <a:pt x="2622" y="1970"/>
                  </a:lnTo>
                  <a:lnTo>
                    <a:pt x="2622" y="1784"/>
                  </a:lnTo>
                  <a:lnTo>
                    <a:pt x="3118" y="1784"/>
                  </a:lnTo>
                  <a:lnTo>
                    <a:pt x="3118" y="1536"/>
                  </a:lnTo>
                  <a:lnTo>
                    <a:pt x="2622" y="1536"/>
                  </a:lnTo>
                  <a:lnTo>
                    <a:pt x="2622" y="1334"/>
                  </a:lnTo>
                  <a:lnTo>
                    <a:pt x="3118" y="1334"/>
                  </a:lnTo>
                  <a:lnTo>
                    <a:pt x="3118" y="1086"/>
                  </a:lnTo>
                  <a:lnTo>
                    <a:pt x="2622" y="1086"/>
                  </a:lnTo>
                  <a:lnTo>
                    <a:pt x="2622" y="884"/>
                  </a:lnTo>
                  <a:lnTo>
                    <a:pt x="3118" y="884"/>
                  </a:lnTo>
                  <a:lnTo>
                    <a:pt x="3118" y="636"/>
                  </a:lnTo>
                  <a:lnTo>
                    <a:pt x="2622" y="636"/>
                  </a:lnTo>
                  <a:lnTo>
                    <a:pt x="2622" y="450"/>
                  </a:lnTo>
                  <a:lnTo>
                    <a:pt x="2622" y="435"/>
                  </a:lnTo>
                  <a:lnTo>
                    <a:pt x="3134" y="435"/>
                  </a:lnTo>
                  <a:lnTo>
                    <a:pt x="3134" y="186"/>
                  </a:lnTo>
                  <a:lnTo>
                    <a:pt x="2637" y="186"/>
                  </a:lnTo>
                  <a:lnTo>
                    <a:pt x="2637" y="0"/>
                  </a:lnTo>
                  <a:lnTo>
                    <a:pt x="1862" y="0"/>
                  </a:lnTo>
                  <a:cubicBezTo>
                    <a:pt x="1862" y="155"/>
                    <a:pt x="1722" y="279"/>
                    <a:pt x="1567" y="279"/>
                  </a:cubicBezTo>
                  <a:cubicBezTo>
                    <a:pt x="1412" y="279"/>
                    <a:pt x="1288" y="155"/>
                    <a:pt x="1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669;p58"/>
            <p:cNvSpPr/>
            <p:nvPr/>
          </p:nvSpPr>
          <p:spPr>
            <a:xfrm>
              <a:off x="2337925" y="2163250"/>
              <a:ext cx="84175" cy="58175"/>
            </a:xfrm>
            <a:custGeom>
              <a:avLst/>
              <a:gdLst/>
              <a:ahLst/>
              <a:cxnLst/>
              <a:rect l="l" t="t" r="r" b="b"/>
              <a:pathLst>
                <a:path w="3367" h="2327" extrusionOk="0">
                  <a:moveTo>
                    <a:pt x="528" y="0"/>
                  </a:moveTo>
                  <a:lnTo>
                    <a:pt x="528" y="140"/>
                  </a:lnTo>
                  <a:lnTo>
                    <a:pt x="1" y="140"/>
                  </a:lnTo>
                  <a:lnTo>
                    <a:pt x="1" y="388"/>
                  </a:lnTo>
                  <a:lnTo>
                    <a:pt x="528" y="388"/>
                  </a:lnTo>
                  <a:lnTo>
                    <a:pt x="528" y="589"/>
                  </a:lnTo>
                  <a:lnTo>
                    <a:pt x="1" y="589"/>
                  </a:lnTo>
                  <a:lnTo>
                    <a:pt x="1" y="838"/>
                  </a:lnTo>
                  <a:lnTo>
                    <a:pt x="528" y="838"/>
                  </a:lnTo>
                  <a:lnTo>
                    <a:pt x="528" y="1055"/>
                  </a:lnTo>
                  <a:lnTo>
                    <a:pt x="1" y="1055"/>
                  </a:lnTo>
                  <a:lnTo>
                    <a:pt x="1" y="1303"/>
                  </a:lnTo>
                  <a:lnTo>
                    <a:pt x="528" y="1303"/>
                  </a:lnTo>
                  <a:lnTo>
                    <a:pt x="528" y="1489"/>
                  </a:lnTo>
                  <a:lnTo>
                    <a:pt x="1" y="1489"/>
                  </a:lnTo>
                  <a:lnTo>
                    <a:pt x="1" y="1753"/>
                  </a:lnTo>
                  <a:lnTo>
                    <a:pt x="528" y="1753"/>
                  </a:lnTo>
                  <a:lnTo>
                    <a:pt x="528" y="1939"/>
                  </a:lnTo>
                  <a:lnTo>
                    <a:pt x="1" y="1939"/>
                  </a:lnTo>
                  <a:lnTo>
                    <a:pt x="1" y="2187"/>
                  </a:lnTo>
                  <a:lnTo>
                    <a:pt x="528" y="2187"/>
                  </a:lnTo>
                  <a:lnTo>
                    <a:pt x="528" y="2327"/>
                  </a:lnTo>
                  <a:lnTo>
                    <a:pt x="2855" y="2327"/>
                  </a:lnTo>
                  <a:lnTo>
                    <a:pt x="2855" y="2187"/>
                  </a:lnTo>
                  <a:lnTo>
                    <a:pt x="3366" y="2187"/>
                  </a:lnTo>
                  <a:lnTo>
                    <a:pt x="3366" y="1939"/>
                  </a:lnTo>
                  <a:lnTo>
                    <a:pt x="2855" y="1939"/>
                  </a:lnTo>
                  <a:lnTo>
                    <a:pt x="2855" y="1753"/>
                  </a:lnTo>
                  <a:lnTo>
                    <a:pt x="3366" y="1753"/>
                  </a:lnTo>
                  <a:lnTo>
                    <a:pt x="3366" y="1489"/>
                  </a:lnTo>
                  <a:lnTo>
                    <a:pt x="2855" y="1489"/>
                  </a:lnTo>
                  <a:lnTo>
                    <a:pt x="2855" y="1303"/>
                  </a:lnTo>
                  <a:lnTo>
                    <a:pt x="3366" y="1303"/>
                  </a:lnTo>
                  <a:lnTo>
                    <a:pt x="3366" y="1055"/>
                  </a:lnTo>
                  <a:lnTo>
                    <a:pt x="2855" y="1055"/>
                  </a:lnTo>
                  <a:lnTo>
                    <a:pt x="2855" y="838"/>
                  </a:lnTo>
                  <a:lnTo>
                    <a:pt x="3366" y="838"/>
                  </a:lnTo>
                  <a:lnTo>
                    <a:pt x="3366" y="589"/>
                  </a:lnTo>
                  <a:lnTo>
                    <a:pt x="2855" y="589"/>
                  </a:lnTo>
                  <a:lnTo>
                    <a:pt x="2855" y="388"/>
                  </a:lnTo>
                  <a:lnTo>
                    <a:pt x="3366" y="388"/>
                  </a:lnTo>
                  <a:lnTo>
                    <a:pt x="3366" y="140"/>
                  </a:lnTo>
                  <a:lnTo>
                    <a:pt x="2855" y="140"/>
                  </a:lnTo>
                  <a:lnTo>
                    <a:pt x="28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670;p58"/>
            <p:cNvSpPr/>
            <p:nvPr/>
          </p:nvSpPr>
          <p:spPr>
            <a:xfrm>
              <a:off x="2037425" y="2165575"/>
              <a:ext cx="208250" cy="208625"/>
            </a:xfrm>
            <a:custGeom>
              <a:avLst/>
              <a:gdLst/>
              <a:ahLst/>
              <a:cxnLst/>
              <a:rect l="l" t="t" r="r" b="b"/>
              <a:pathLst>
                <a:path w="8330" h="8345" extrusionOk="0">
                  <a:moveTo>
                    <a:pt x="652" y="0"/>
                  </a:moveTo>
                  <a:lnTo>
                    <a:pt x="652" y="527"/>
                  </a:lnTo>
                  <a:lnTo>
                    <a:pt x="497" y="527"/>
                  </a:lnTo>
                  <a:lnTo>
                    <a:pt x="497" y="683"/>
                  </a:lnTo>
                  <a:lnTo>
                    <a:pt x="1" y="683"/>
                  </a:lnTo>
                  <a:lnTo>
                    <a:pt x="1" y="931"/>
                  </a:lnTo>
                  <a:lnTo>
                    <a:pt x="497" y="931"/>
                  </a:lnTo>
                  <a:lnTo>
                    <a:pt x="497" y="1132"/>
                  </a:lnTo>
                  <a:lnTo>
                    <a:pt x="1" y="1132"/>
                  </a:lnTo>
                  <a:lnTo>
                    <a:pt x="1" y="1381"/>
                  </a:lnTo>
                  <a:lnTo>
                    <a:pt x="497" y="1381"/>
                  </a:lnTo>
                  <a:lnTo>
                    <a:pt x="497" y="1582"/>
                  </a:lnTo>
                  <a:lnTo>
                    <a:pt x="1" y="1582"/>
                  </a:lnTo>
                  <a:lnTo>
                    <a:pt x="1" y="1830"/>
                  </a:lnTo>
                  <a:lnTo>
                    <a:pt x="497" y="1830"/>
                  </a:lnTo>
                  <a:lnTo>
                    <a:pt x="497" y="2016"/>
                  </a:lnTo>
                  <a:lnTo>
                    <a:pt x="1" y="2016"/>
                  </a:lnTo>
                  <a:lnTo>
                    <a:pt x="1" y="2280"/>
                  </a:lnTo>
                  <a:lnTo>
                    <a:pt x="497" y="2280"/>
                  </a:lnTo>
                  <a:lnTo>
                    <a:pt x="497" y="2466"/>
                  </a:lnTo>
                  <a:lnTo>
                    <a:pt x="1" y="2466"/>
                  </a:lnTo>
                  <a:lnTo>
                    <a:pt x="1" y="2745"/>
                  </a:lnTo>
                  <a:lnTo>
                    <a:pt x="497" y="2745"/>
                  </a:lnTo>
                  <a:lnTo>
                    <a:pt x="497" y="2931"/>
                  </a:lnTo>
                  <a:lnTo>
                    <a:pt x="1" y="2931"/>
                  </a:lnTo>
                  <a:lnTo>
                    <a:pt x="1" y="3180"/>
                  </a:lnTo>
                  <a:lnTo>
                    <a:pt x="497" y="3180"/>
                  </a:lnTo>
                  <a:lnTo>
                    <a:pt x="497" y="3381"/>
                  </a:lnTo>
                  <a:lnTo>
                    <a:pt x="1" y="3381"/>
                  </a:lnTo>
                  <a:lnTo>
                    <a:pt x="1" y="3629"/>
                  </a:lnTo>
                  <a:lnTo>
                    <a:pt x="497" y="3629"/>
                  </a:lnTo>
                  <a:lnTo>
                    <a:pt x="497" y="3831"/>
                  </a:lnTo>
                  <a:lnTo>
                    <a:pt x="1" y="3831"/>
                  </a:lnTo>
                  <a:lnTo>
                    <a:pt x="1" y="4079"/>
                  </a:lnTo>
                  <a:lnTo>
                    <a:pt x="497" y="4079"/>
                  </a:lnTo>
                  <a:lnTo>
                    <a:pt x="497" y="4265"/>
                  </a:lnTo>
                  <a:lnTo>
                    <a:pt x="1" y="4265"/>
                  </a:lnTo>
                  <a:lnTo>
                    <a:pt x="1" y="4529"/>
                  </a:lnTo>
                  <a:lnTo>
                    <a:pt x="497" y="4529"/>
                  </a:lnTo>
                  <a:lnTo>
                    <a:pt x="497" y="4715"/>
                  </a:lnTo>
                  <a:lnTo>
                    <a:pt x="1" y="4715"/>
                  </a:lnTo>
                  <a:lnTo>
                    <a:pt x="1" y="4994"/>
                  </a:lnTo>
                  <a:lnTo>
                    <a:pt x="497" y="4994"/>
                  </a:lnTo>
                  <a:lnTo>
                    <a:pt x="497" y="5180"/>
                  </a:lnTo>
                  <a:lnTo>
                    <a:pt x="1" y="5180"/>
                  </a:lnTo>
                  <a:lnTo>
                    <a:pt x="1" y="5429"/>
                  </a:lnTo>
                  <a:lnTo>
                    <a:pt x="497" y="5429"/>
                  </a:lnTo>
                  <a:lnTo>
                    <a:pt x="497" y="5630"/>
                  </a:lnTo>
                  <a:lnTo>
                    <a:pt x="1" y="5630"/>
                  </a:lnTo>
                  <a:lnTo>
                    <a:pt x="1" y="5878"/>
                  </a:lnTo>
                  <a:lnTo>
                    <a:pt x="497" y="5878"/>
                  </a:lnTo>
                  <a:lnTo>
                    <a:pt x="497" y="6080"/>
                  </a:lnTo>
                  <a:lnTo>
                    <a:pt x="1" y="6080"/>
                  </a:lnTo>
                  <a:lnTo>
                    <a:pt x="1" y="6328"/>
                  </a:lnTo>
                  <a:lnTo>
                    <a:pt x="497" y="6328"/>
                  </a:lnTo>
                  <a:lnTo>
                    <a:pt x="497" y="6514"/>
                  </a:lnTo>
                  <a:lnTo>
                    <a:pt x="1" y="6514"/>
                  </a:lnTo>
                  <a:lnTo>
                    <a:pt x="1" y="6778"/>
                  </a:lnTo>
                  <a:lnTo>
                    <a:pt x="497" y="6778"/>
                  </a:lnTo>
                  <a:lnTo>
                    <a:pt x="497" y="6964"/>
                  </a:lnTo>
                  <a:lnTo>
                    <a:pt x="1" y="6964"/>
                  </a:lnTo>
                  <a:lnTo>
                    <a:pt x="1" y="7243"/>
                  </a:lnTo>
                  <a:lnTo>
                    <a:pt x="497" y="7243"/>
                  </a:lnTo>
                  <a:lnTo>
                    <a:pt x="497" y="7429"/>
                  </a:lnTo>
                  <a:lnTo>
                    <a:pt x="1" y="7429"/>
                  </a:lnTo>
                  <a:lnTo>
                    <a:pt x="1" y="7677"/>
                  </a:lnTo>
                  <a:lnTo>
                    <a:pt x="497" y="7677"/>
                  </a:lnTo>
                  <a:lnTo>
                    <a:pt x="497" y="7832"/>
                  </a:lnTo>
                  <a:lnTo>
                    <a:pt x="652" y="7832"/>
                  </a:lnTo>
                  <a:lnTo>
                    <a:pt x="652" y="8344"/>
                  </a:lnTo>
                  <a:lnTo>
                    <a:pt x="916" y="8344"/>
                  </a:lnTo>
                  <a:lnTo>
                    <a:pt x="916" y="7832"/>
                  </a:lnTo>
                  <a:lnTo>
                    <a:pt x="1102" y="7832"/>
                  </a:lnTo>
                  <a:lnTo>
                    <a:pt x="1102" y="8344"/>
                  </a:lnTo>
                  <a:lnTo>
                    <a:pt x="1350" y="8344"/>
                  </a:lnTo>
                  <a:lnTo>
                    <a:pt x="1350" y="7832"/>
                  </a:lnTo>
                  <a:lnTo>
                    <a:pt x="1552" y="7832"/>
                  </a:lnTo>
                  <a:lnTo>
                    <a:pt x="1552" y="8344"/>
                  </a:lnTo>
                  <a:lnTo>
                    <a:pt x="1816" y="8344"/>
                  </a:lnTo>
                  <a:lnTo>
                    <a:pt x="1816" y="7832"/>
                  </a:lnTo>
                  <a:lnTo>
                    <a:pt x="2017" y="7832"/>
                  </a:lnTo>
                  <a:lnTo>
                    <a:pt x="2017" y="8344"/>
                  </a:lnTo>
                  <a:lnTo>
                    <a:pt x="2265" y="8344"/>
                  </a:lnTo>
                  <a:lnTo>
                    <a:pt x="2265" y="7832"/>
                  </a:lnTo>
                  <a:lnTo>
                    <a:pt x="2467" y="7832"/>
                  </a:lnTo>
                  <a:lnTo>
                    <a:pt x="2467" y="8344"/>
                  </a:lnTo>
                  <a:lnTo>
                    <a:pt x="2715" y="8344"/>
                  </a:lnTo>
                  <a:lnTo>
                    <a:pt x="2715" y="7832"/>
                  </a:lnTo>
                  <a:lnTo>
                    <a:pt x="2901" y="7832"/>
                  </a:lnTo>
                  <a:lnTo>
                    <a:pt x="2901" y="8344"/>
                  </a:lnTo>
                  <a:lnTo>
                    <a:pt x="3165" y="8344"/>
                  </a:lnTo>
                  <a:lnTo>
                    <a:pt x="3165" y="7832"/>
                  </a:lnTo>
                  <a:lnTo>
                    <a:pt x="3351" y="7832"/>
                  </a:lnTo>
                  <a:lnTo>
                    <a:pt x="3351" y="8344"/>
                  </a:lnTo>
                  <a:lnTo>
                    <a:pt x="3599" y="8344"/>
                  </a:lnTo>
                  <a:lnTo>
                    <a:pt x="3599" y="7832"/>
                  </a:lnTo>
                  <a:lnTo>
                    <a:pt x="3816" y="7832"/>
                  </a:lnTo>
                  <a:lnTo>
                    <a:pt x="3816" y="8344"/>
                  </a:lnTo>
                  <a:lnTo>
                    <a:pt x="4064" y="8344"/>
                  </a:lnTo>
                  <a:lnTo>
                    <a:pt x="4064" y="7832"/>
                  </a:lnTo>
                  <a:lnTo>
                    <a:pt x="4266" y="7832"/>
                  </a:lnTo>
                  <a:lnTo>
                    <a:pt x="4266" y="8344"/>
                  </a:lnTo>
                  <a:lnTo>
                    <a:pt x="4514" y="8344"/>
                  </a:lnTo>
                  <a:lnTo>
                    <a:pt x="4514" y="7832"/>
                  </a:lnTo>
                  <a:lnTo>
                    <a:pt x="4716" y="7832"/>
                  </a:lnTo>
                  <a:lnTo>
                    <a:pt x="4716" y="8344"/>
                  </a:lnTo>
                  <a:lnTo>
                    <a:pt x="4964" y="8344"/>
                  </a:lnTo>
                  <a:lnTo>
                    <a:pt x="4964" y="7832"/>
                  </a:lnTo>
                  <a:lnTo>
                    <a:pt x="5150" y="7832"/>
                  </a:lnTo>
                  <a:lnTo>
                    <a:pt x="5150" y="8344"/>
                  </a:lnTo>
                  <a:lnTo>
                    <a:pt x="5414" y="8344"/>
                  </a:lnTo>
                  <a:lnTo>
                    <a:pt x="5414" y="7832"/>
                  </a:lnTo>
                  <a:lnTo>
                    <a:pt x="5600" y="7832"/>
                  </a:lnTo>
                  <a:lnTo>
                    <a:pt x="5600" y="8344"/>
                  </a:lnTo>
                  <a:lnTo>
                    <a:pt x="5879" y="8344"/>
                  </a:lnTo>
                  <a:lnTo>
                    <a:pt x="5879" y="7832"/>
                  </a:lnTo>
                  <a:lnTo>
                    <a:pt x="6065" y="7832"/>
                  </a:lnTo>
                  <a:lnTo>
                    <a:pt x="6065" y="8344"/>
                  </a:lnTo>
                  <a:lnTo>
                    <a:pt x="6313" y="8344"/>
                  </a:lnTo>
                  <a:lnTo>
                    <a:pt x="6313" y="7832"/>
                  </a:lnTo>
                  <a:lnTo>
                    <a:pt x="6515" y="7832"/>
                  </a:lnTo>
                  <a:lnTo>
                    <a:pt x="6515" y="8344"/>
                  </a:lnTo>
                  <a:lnTo>
                    <a:pt x="6763" y="8344"/>
                  </a:lnTo>
                  <a:lnTo>
                    <a:pt x="6763" y="7832"/>
                  </a:lnTo>
                  <a:lnTo>
                    <a:pt x="6965" y="7832"/>
                  </a:lnTo>
                  <a:lnTo>
                    <a:pt x="6965" y="8344"/>
                  </a:lnTo>
                  <a:lnTo>
                    <a:pt x="7213" y="8344"/>
                  </a:lnTo>
                  <a:lnTo>
                    <a:pt x="7213" y="7832"/>
                  </a:lnTo>
                  <a:lnTo>
                    <a:pt x="7399" y="7832"/>
                  </a:lnTo>
                  <a:lnTo>
                    <a:pt x="7399" y="8344"/>
                  </a:lnTo>
                  <a:lnTo>
                    <a:pt x="7663" y="8344"/>
                  </a:lnTo>
                  <a:lnTo>
                    <a:pt x="7663" y="7832"/>
                  </a:lnTo>
                  <a:lnTo>
                    <a:pt x="7818" y="7832"/>
                  </a:lnTo>
                  <a:lnTo>
                    <a:pt x="7818" y="7677"/>
                  </a:lnTo>
                  <a:lnTo>
                    <a:pt x="8330" y="7677"/>
                  </a:lnTo>
                  <a:lnTo>
                    <a:pt x="8330" y="7429"/>
                  </a:lnTo>
                  <a:lnTo>
                    <a:pt x="7818" y="7429"/>
                  </a:lnTo>
                  <a:lnTo>
                    <a:pt x="7818" y="7243"/>
                  </a:lnTo>
                  <a:lnTo>
                    <a:pt x="8330" y="7243"/>
                  </a:lnTo>
                  <a:lnTo>
                    <a:pt x="8330" y="6964"/>
                  </a:lnTo>
                  <a:lnTo>
                    <a:pt x="7818" y="6964"/>
                  </a:lnTo>
                  <a:lnTo>
                    <a:pt x="7818" y="6778"/>
                  </a:lnTo>
                  <a:lnTo>
                    <a:pt x="8330" y="6778"/>
                  </a:lnTo>
                  <a:lnTo>
                    <a:pt x="8330" y="6514"/>
                  </a:lnTo>
                  <a:lnTo>
                    <a:pt x="7818" y="6514"/>
                  </a:lnTo>
                  <a:lnTo>
                    <a:pt x="7818" y="6328"/>
                  </a:lnTo>
                  <a:lnTo>
                    <a:pt x="8330" y="6328"/>
                  </a:lnTo>
                  <a:lnTo>
                    <a:pt x="8330" y="6080"/>
                  </a:lnTo>
                  <a:lnTo>
                    <a:pt x="7818" y="6080"/>
                  </a:lnTo>
                  <a:lnTo>
                    <a:pt x="7818" y="5878"/>
                  </a:lnTo>
                  <a:lnTo>
                    <a:pt x="8330" y="5878"/>
                  </a:lnTo>
                  <a:lnTo>
                    <a:pt x="8330" y="5630"/>
                  </a:lnTo>
                  <a:lnTo>
                    <a:pt x="7818" y="5630"/>
                  </a:lnTo>
                  <a:lnTo>
                    <a:pt x="7818" y="5429"/>
                  </a:lnTo>
                  <a:lnTo>
                    <a:pt x="8330" y="5429"/>
                  </a:lnTo>
                  <a:lnTo>
                    <a:pt x="8330" y="5180"/>
                  </a:lnTo>
                  <a:lnTo>
                    <a:pt x="7818" y="5180"/>
                  </a:lnTo>
                  <a:lnTo>
                    <a:pt x="7818" y="4994"/>
                  </a:lnTo>
                  <a:lnTo>
                    <a:pt x="8330" y="4994"/>
                  </a:lnTo>
                  <a:lnTo>
                    <a:pt x="8330" y="4715"/>
                  </a:lnTo>
                  <a:lnTo>
                    <a:pt x="7818" y="4715"/>
                  </a:lnTo>
                  <a:lnTo>
                    <a:pt x="7818" y="4529"/>
                  </a:lnTo>
                  <a:lnTo>
                    <a:pt x="8330" y="4529"/>
                  </a:lnTo>
                  <a:lnTo>
                    <a:pt x="8330" y="4265"/>
                  </a:lnTo>
                  <a:lnTo>
                    <a:pt x="7818" y="4265"/>
                  </a:lnTo>
                  <a:lnTo>
                    <a:pt x="7818" y="4079"/>
                  </a:lnTo>
                  <a:lnTo>
                    <a:pt x="8330" y="4079"/>
                  </a:lnTo>
                  <a:lnTo>
                    <a:pt x="8330" y="3831"/>
                  </a:lnTo>
                  <a:lnTo>
                    <a:pt x="7818" y="3831"/>
                  </a:lnTo>
                  <a:lnTo>
                    <a:pt x="7818" y="3629"/>
                  </a:lnTo>
                  <a:lnTo>
                    <a:pt x="8330" y="3629"/>
                  </a:lnTo>
                  <a:lnTo>
                    <a:pt x="8330" y="3381"/>
                  </a:lnTo>
                  <a:lnTo>
                    <a:pt x="7818" y="3381"/>
                  </a:lnTo>
                  <a:lnTo>
                    <a:pt x="7818" y="3180"/>
                  </a:lnTo>
                  <a:lnTo>
                    <a:pt x="8330" y="3180"/>
                  </a:lnTo>
                  <a:lnTo>
                    <a:pt x="8330" y="2931"/>
                  </a:lnTo>
                  <a:lnTo>
                    <a:pt x="7818" y="2931"/>
                  </a:lnTo>
                  <a:lnTo>
                    <a:pt x="7818" y="2745"/>
                  </a:lnTo>
                  <a:lnTo>
                    <a:pt x="8330" y="2745"/>
                  </a:lnTo>
                  <a:lnTo>
                    <a:pt x="8330" y="2466"/>
                  </a:lnTo>
                  <a:lnTo>
                    <a:pt x="7818" y="2466"/>
                  </a:lnTo>
                  <a:lnTo>
                    <a:pt x="7818" y="2280"/>
                  </a:lnTo>
                  <a:lnTo>
                    <a:pt x="8330" y="2280"/>
                  </a:lnTo>
                  <a:lnTo>
                    <a:pt x="8330" y="2016"/>
                  </a:lnTo>
                  <a:lnTo>
                    <a:pt x="7818" y="2016"/>
                  </a:lnTo>
                  <a:lnTo>
                    <a:pt x="7818" y="1830"/>
                  </a:lnTo>
                  <a:lnTo>
                    <a:pt x="8330" y="1830"/>
                  </a:lnTo>
                  <a:lnTo>
                    <a:pt x="8330" y="1582"/>
                  </a:lnTo>
                  <a:lnTo>
                    <a:pt x="7818" y="1582"/>
                  </a:lnTo>
                  <a:lnTo>
                    <a:pt x="7818" y="1381"/>
                  </a:lnTo>
                  <a:lnTo>
                    <a:pt x="8330" y="1381"/>
                  </a:lnTo>
                  <a:lnTo>
                    <a:pt x="8330" y="1132"/>
                  </a:lnTo>
                  <a:lnTo>
                    <a:pt x="7818" y="1132"/>
                  </a:lnTo>
                  <a:lnTo>
                    <a:pt x="7818" y="931"/>
                  </a:lnTo>
                  <a:lnTo>
                    <a:pt x="8330" y="931"/>
                  </a:lnTo>
                  <a:lnTo>
                    <a:pt x="8330" y="683"/>
                  </a:lnTo>
                  <a:lnTo>
                    <a:pt x="7818" y="683"/>
                  </a:lnTo>
                  <a:lnTo>
                    <a:pt x="7818" y="527"/>
                  </a:lnTo>
                  <a:lnTo>
                    <a:pt x="7663" y="527"/>
                  </a:lnTo>
                  <a:lnTo>
                    <a:pt x="7663" y="0"/>
                  </a:lnTo>
                  <a:lnTo>
                    <a:pt x="7399" y="0"/>
                  </a:lnTo>
                  <a:lnTo>
                    <a:pt x="7399" y="527"/>
                  </a:lnTo>
                  <a:lnTo>
                    <a:pt x="7213" y="527"/>
                  </a:lnTo>
                  <a:lnTo>
                    <a:pt x="7213" y="0"/>
                  </a:lnTo>
                  <a:lnTo>
                    <a:pt x="6965" y="0"/>
                  </a:lnTo>
                  <a:lnTo>
                    <a:pt x="6965" y="527"/>
                  </a:lnTo>
                  <a:lnTo>
                    <a:pt x="6763" y="527"/>
                  </a:lnTo>
                  <a:lnTo>
                    <a:pt x="6763" y="0"/>
                  </a:lnTo>
                  <a:lnTo>
                    <a:pt x="6515" y="0"/>
                  </a:lnTo>
                  <a:lnTo>
                    <a:pt x="6515" y="527"/>
                  </a:lnTo>
                  <a:lnTo>
                    <a:pt x="6313" y="527"/>
                  </a:lnTo>
                  <a:lnTo>
                    <a:pt x="6313" y="0"/>
                  </a:lnTo>
                  <a:lnTo>
                    <a:pt x="6065" y="0"/>
                  </a:lnTo>
                  <a:lnTo>
                    <a:pt x="6065" y="527"/>
                  </a:lnTo>
                  <a:lnTo>
                    <a:pt x="5879" y="527"/>
                  </a:lnTo>
                  <a:lnTo>
                    <a:pt x="5879" y="0"/>
                  </a:lnTo>
                  <a:lnTo>
                    <a:pt x="5600" y="0"/>
                  </a:lnTo>
                  <a:lnTo>
                    <a:pt x="5600" y="527"/>
                  </a:lnTo>
                  <a:lnTo>
                    <a:pt x="5414" y="527"/>
                  </a:lnTo>
                  <a:lnTo>
                    <a:pt x="5414" y="0"/>
                  </a:lnTo>
                  <a:lnTo>
                    <a:pt x="5150" y="0"/>
                  </a:lnTo>
                  <a:lnTo>
                    <a:pt x="5150" y="527"/>
                  </a:lnTo>
                  <a:lnTo>
                    <a:pt x="4964" y="527"/>
                  </a:lnTo>
                  <a:lnTo>
                    <a:pt x="4964" y="0"/>
                  </a:lnTo>
                  <a:lnTo>
                    <a:pt x="4716" y="0"/>
                  </a:lnTo>
                  <a:lnTo>
                    <a:pt x="4716" y="527"/>
                  </a:lnTo>
                  <a:lnTo>
                    <a:pt x="4514" y="527"/>
                  </a:lnTo>
                  <a:lnTo>
                    <a:pt x="4514" y="0"/>
                  </a:lnTo>
                  <a:lnTo>
                    <a:pt x="4266" y="0"/>
                  </a:lnTo>
                  <a:lnTo>
                    <a:pt x="4266" y="527"/>
                  </a:lnTo>
                  <a:lnTo>
                    <a:pt x="4064" y="527"/>
                  </a:lnTo>
                  <a:lnTo>
                    <a:pt x="4064" y="0"/>
                  </a:lnTo>
                  <a:lnTo>
                    <a:pt x="3816" y="0"/>
                  </a:lnTo>
                  <a:lnTo>
                    <a:pt x="3816" y="527"/>
                  </a:lnTo>
                  <a:lnTo>
                    <a:pt x="3599" y="527"/>
                  </a:lnTo>
                  <a:lnTo>
                    <a:pt x="3599" y="0"/>
                  </a:lnTo>
                  <a:lnTo>
                    <a:pt x="3351" y="0"/>
                  </a:lnTo>
                  <a:lnTo>
                    <a:pt x="3351" y="527"/>
                  </a:lnTo>
                  <a:lnTo>
                    <a:pt x="3165" y="527"/>
                  </a:lnTo>
                  <a:lnTo>
                    <a:pt x="3165" y="0"/>
                  </a:lnTo>
                  <a:lnTo>
                    <a:pt x="2901" y="0"/>
                  </a:lnTo>
                  <a:lnTo>
                    <a:pt x="2901" y="527"/>
                  </a:lnTo>
                  <a:lnTo>
                    <a:pt x="2715" y="527"/>
                  </a:lnTo>
                  <a:lnTo>
                    <a:pt x="2715" y="0"/>
                  </a:lnTo>
                  <a:lnTo>
                    <a:pt x="2467" y="0"/>
                  </a:lnTo>
                  <a:lnTo>
                    <a:pt x="2467" y="527"/>
                  </a:lnTo>
                  <a:lnTo>
                    <a:pt x="2265" y="527"/>
                  </a:lnTo>
                  <a:lnTo>
                    <a:pt x="2265" y="0"/>
                  </a:lnTo>
                  <a:lnTo>
                    <a:pt x="2017" y="0"/>
                  </a:lnTo>
                  <a:lnTo>
                    <a:pt x="2017" y="527"/>
                  </a:lnTo>
                  <a:lnTo>
                    <a:pt x="1816" y="527"/>
                  </a:lnTo>
                  <a:lnTo>
                    <a:pt x="1816" y="0"/>
                  </a:lnTo>
                  <a:lnTo>
                    <a:pt x="1552" y="0"/>
                  </a:lnTo>
                  <a:lnTo>
                    <a:pt x="1552" y="527"/>
                  </a:lnTo>
                  <a:lnTo>
                    <a:pt x="1350" y="527"/>
                  </a:lnTo>
                  <a:lnTo>
                    <a:pt x="1350" y="0"/>
                  </a:lnTo>
                  <a:lnTo>
                    <a:pt x="1102" y="0"/>
                  </a:lnTo>
                  <a:lnTo>
                    <a:pt x="1102" y="527"/>
                  </a:lnTo>
                  <a:lnTo>
                    <a:pt x="916" y="527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671;p58"/>
            <p:cNvSpPr/>
            <p:nvPr/>
          </p:nvSpPr>
          <p:spPr>
            <a:xfrm>
              <a:off x="2047525" y="2176425"/>
              <a:ext cx="182650" cy="182650"/>
            </a:xfrm>
            <a:custGeom>
              <a:avLst/>
              <a:gdLst/>
              <a:ahLst/>
              <a:cxnLst/>
              <a:rect l="l" t="t" r="r" b="b"/>
              <a:pathLst>
                <a:path w="7306" h="7306" extrusionOk="0">
                  <a:moveTo>
                    <a:pt x="0" y="0"/>
                  </a:moveTo>
                  <a:lnTo>
                    <a:pt x="0" y="7305"/>
                  </a:lnTo>
                  <a:lnTo>
                    <a:pt x="7305" y="7305"/>
                  </a:lnTo>
                  <a:lnTo>
                    <a:pt x="73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672;p58"/>
            <p:cNvSpPr/>
            <p:nvPr/>
          </p:nvSpPr>
          <p:spPr>
            <a:xfrm>
              <a:off x="2051400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673;p58"/>
            <p:cNvSpPr/>
            <p:nvPr/>
          </p:nvSpPr>
          <p:spPr>
            <a:xfrm>
              <a:off x="2063025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1" y="0"/>
                  </a:moveTo>
                  <a:lnTo>
                    <a:pt x="1" y="512"/>
                  </a:lnTo>
                  <a:lnTo>
                    <a:pt x="249" y="51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674;p58"/>
            <p:cNvSpPr/>
            <p:nvPr/>
          </p:nvSpPr>
          <p:spPr>
            <a:xfrm>
              <a:off x="2074275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675;p58"/>
            <p:cNvSpPr/>
            <p:nvPr/>
          </p:nvSpPr>
          <p:spPr>
            <a:xfrm>
              <a:off x="2085525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676;p58"/>
            <p:cNvSpPr/>
            <p:nvPr/>
          </p:nvSpPr>
          <p:spPr>
            <a:xfrm>
              <a:off x="2096375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677;p58"/>
            <p:cNvSpPr/>
            <p:nvPr/>
          </p:nvSpPr>
          <p:spPr>
            <a:xfrm>
              <a:off x="2107625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678;p58"/>
            <p:cNvSpPr/>
            <p:nvPr/>
          </p:nvSpPr>
          <p:spPr>
            <a:xfrm>
              <a:off x="2119250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679;p58"/>
            <p:cNvSpPr/>
            <p:nvPr/>
          </p:nvSpPr>
          <p:spPr>
            <a:xfrm>
              <a:off x="2130500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680;p58"/>
            <p:cNvSpPr/>
            <p:nvPr/>
          </p:nvSpPr>
          <p:spPr>
            <a:xfrm>
              <a:off x="2141350" y="2359050"/>
              <a:ext cx="6625" cy="12825"/>
            </a:xfrm>
            <a:custGeom>
              <a:avLst/>
              <a:gdLst/>
              <a:ahLst/>
              <a:cxnLst/>
              <a:rect l="l" t="t" r="r" b="b"/>
              <a:pathLst>
                <a:path w="265" h="513" extrusionOk="0">
                  <a:moveTo>
                    <a:pt x="1" y="0"/>
                  </a:moveTo>
                  <a:lnTo>
                    <a:pt x="1" y="512"/>
                  </a:lnTo>
                  <a:lnTo>
                    <a:pt x="264" y="51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681;p58"/>
            <p:cNvSpPr/>
            <p:nvPr/>
          </p:nvSpPr>
          <p:spPr>
            <a:xfrm>
              <a:off x="2152600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3682;p58"/>
            <p:cNvSpPr/>
            <p:nvPr/>
          </p:nvSpPr>
          <p:spPr>
            <a:xfrm>
              <a:off x="2163850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3683;p58"/>
            <p:cNvSpPr/>
            <p:nvPr/>
          </p:nvSpPr>
          <p:spPr>
            <a:xfrm>
              <a:off x="2175475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3684;p58"/>
            <p:cNvSpPr/>
            <p:nvPr/>
          </p:nvSpPr>
          <p:spPr>
            <a:xfrm>
              <a:off x="2186725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3685;p58"/>
            <p:cNvSpPr/>
            <p:nvPr/>
          </p:nvSpPr>
          <p:spPr>
            <a:xfrm>
              <a:off x="2197950" y="2359050"/>
              <a:ext cx="6250" cy="12825"/>
            </a:xfrm>
            <a:custGeom>
              <a:avLst/>
              <a:gdLst/>
              <a:ahLst/>
              <a:cxnLst/>
              <a:rect l="l" t="t" r="r" b="b"/>
              <a:pathLst>
                <a:path w="250" h="513" extrusionOk="0">
                  <a:moveTo>
                    <a:pt x="1" y="0"/>
                  </a:moveTo>
                  <a:lnTo>
                    <a:pt x="1" y="512"/>
                  </a:lnTo>
                  <a:lnTo>
                    <a:pt x="249" y="51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3686;p58"/>
            <p:cNvSpPr/>
            <p:nvPr/>
          </p:nvSpPr>
          <p:spPr>
            <a:xfrm>
              <a:off x="2208825" y="2359050"/>
              <a:ext cx="6600" cy="12825"/>
            </a:xfrm>
            <a:custGeom>
              <a:avLst/>
              <a:gdLst/>
              <a:ahLst/>
              <a:cxnLst/>
              <a:rect l="l" t="t" r="r" b="b"/>
              <a:pathLst>
                <a:path w="264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64" y="51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3687;p58"/>
            <p:cNvSpPr/>
            <p:nvPr/>
          </p:nvSpPr>
          <p:spPr>
            <a:xfrm>
              <a:off x="2220450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3688;p58"/>
            <p:cNvSpPr/>
            <p:nvPr/>
          </p:nvSpPr>
          <p:spPr>
            <a:xfrm>
              <a:off x="2034725" y="2180300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1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3689;p58"/>
            <p:cNvSpPr/>
            <p:nvPr/>
          </p:nvSpPr>
          <p:spPr>
            <a:xfrm>
              <a:off x="2034725" y="2191550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0"/>
                  </a:moveTo>
                  <a:lnTo>
                    <a:pt x="0" y="248"/>
                  </a:lnTo>
                  <a:lnTo>
                    <a:pt x="512" y="248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3690;p58"/>
            <p:cNvSpPr/>
            <p:nvPr/>
          </p:nvSpPr>
          <p:spPr>
            <a:xfrm>
              <a:off x="2034725" y="2202400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1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3691;p58"/>
            <p:cNvSpPr/>
            <p:nvPr/>
          </p:nvSpPr>
          <p:spPr>
            <a:xfrm>
              <a:off x="2034725" y="2214025"/>
              <a:ext cx="12825" cy="6625"/>
            </a:xfrm>
            <a:custGeom>
              <a:avLst/>
              <a:gdLst/>
              <a:ahLst/>
              <a:cxnLst/>
              <a:rect l="l" t="t" r="r" b="b"/>
              <a:pathLst>
                <a:path w="513" h="265" extrusionOk="0">
                  <a:moveTo>
                    <a:pt x="0" y="1"/>
                  </a:moveTo>
                  <a:lnTo>
                    <a:pt x="0" y="265"/>
                  </a:lnTo>
                  <a:lnTo>
                    <a:pt x="512" y="265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3692;p58"/>
            <p:cNvSpPr/>
            <p:nvPr/>
          </p:nvSpPr>
          <p:spPr>
            <a:xfrm>
              <a:off x="2034725" y="2225275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1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3693;p58"/>
            <p:cNvSpPr/>
            <p:nvPr/>
          </p:nvSpPr>
          <p:spPr>
            <a:xfrm>
              <a:off x="2034725" y="2236525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0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3694;p58"/>
            <p:cNvSpPr/>
            <p:nvPr/>
          </p:nvSpPr>
          <p:spPr>
            <a:xfrm>
              <a:off x="2034725" y="2247775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0"/>
                  </a:moveTo>
                  <a:lnTo>
                    <a:pt x="0" y="248"/>
                  </a:lnTo>
                  <a:lnTo>
                    <a:pt x="512" y="248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3695;p58"/>
            <p:cNvSpPr/>
            <p:nvPr/>
          </p:nvSpPr>
          <p:spPr>
            <a:xfrm>
              <a:off x="2034725" y="2258625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0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3696;p58"/>
            <p:cNvSpPr/>
            <p:nvPr/>
          </p:nvSpPr>
          <p:spPr>
            <a:xfrm>
              <a:off x="2034725" y="2270250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1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3697;p58"/>
            <p:cNvSpPr/>
            <p:nvPr/>
          </p:nvSpPr>
          <p:spPr>
            <a:xfrm>
              <a:off x="2034725" y="2281500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1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3698;p58"/>
            <p:cNvSpPr/>
            <p:nvPr/>
          </p:nvSpPr>
          <p:spPr>
            <a:xfrm>
              <a:off x="2034725" y="2292750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0"/>
                  </a:moveTo>
                  <a:lnTo>
                    <a:pt x="0" y="248"/>
                  </a:lnTo>
                  <a:lnTo>
                    <a:pt x="512" y="248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3699;p58"/>
            <p:cNvSpPr/>
            <p:nvPr/>
          </p:nvSpPr>
          <p:spPr>
            <a:xfrm>
              <a:off x="2034725" y="2304000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0"/>
                  </a:moveTo>
                  <a:lnTo>
                    <a:pt x="0" y="248"/>
                  </a:lnTo>
                  <a:lnTo>
                    <a:pt x="512" y="248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3700;p58"/>
            <p:cNvSpPr/>
            <p:nvPr/>
          </p:nvSpPr>
          <p:spPr>
            <a:xfrm>
              <a:off x="2034725" y="2314850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0"/>
                  </a:moveTo>
                  <a:lnTo>
                    <a:pt x="0" y="248"/>
                  </a:lnTo>
                  <a:lnTo>
                    <a:pt x="512" y="248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3701;p58"/>
            <p:cNvSpPr/>
            <p:nvPr/>
          </p:nvSpPr>
          <p:spPr>
            <a:xfrm>
              <a:off x="2034725" y="2326475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1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3702;p58"/>
            <p:cNvSpPr/>
            <p:nvPr/>
          </p:nvSpPr>
          <p:spPr>
            <a:xfrm>
              <a:off x="2034725" y="2337725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0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3703;p58"/>
            <p:cNvSpPr/>
            <p:nvPr/>
          </p:nvSpPr>
          <p:spPr>
            <a:xfrm>
              <a:off x="2034725" y="2348975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0"/>
                  </a:moveTo>
                  <a:lnTo>
                    <a:pt x="0" y="248"/>
                  </a:lnTo>
                  <a:lnTo>
                    <a:pt x="512" y="248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3704;p58"/>
            <p:cNvSpPr/>
            <p:nvPr/>
          </p:nvSpPr>
          <p:spPr>
            <a:xfrm>
              <a:off x="2220450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3705;p58"/>
            <p:cNvSpPr/>
            <p:nvPr/>
          </p:nvSpPr>
          <p:spPr>
            <a:xfrm>
              <a:off x="2208825" y="2163625"/>
              <a:ext cx="6600" cy="12825"/>
            </a:xfrm>
            <a:custGeom>
              <a:avLst/>
              <a:gdLst/>
              <a:ahLst/>
              <a:cxnLst/>
              <a:rect l="l" t="t" r="r" b="b"/>
              <a:pathLst>
                <a:path w="264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64" y="512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3706;p58"/>
            <p:cNvSpPr/>
            <p:nvPr/>
          </p:nvSpPr>
          <p:spPr>
            <a:xfrm>
              <a:off x="2197950" y="2163625"/>
              <a:ext cx="6250" cy="12825"/>
            </a:xfrm>
            <a:custGeom>
              <a:avLst/>
              <a:gdLst/>
              <a:ahLst/>
              <a:cxnLst/>
              <a:rect l="l" t="t" r="r" b="b"/>
              <a:pathLst>
                <a:path w="250" h="513" extrusionOk="0">
                  <a:moveTo>
                    <a:pt x="1" y="1"/>
                  </a:moveTo>
                  <a:lnTo>
                    <a:pt x="1" y="512"/>
                  </a:lnTo>
                  <a:lnTo>
                    <a:pt x="249" y="51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3707;p58"/>
            <p:cNvSpPr/>
            <p:nvPr/>
          </p:nvSpPr>
          <p:spPr>
            <a:xfrm>
              <a:off x="2186725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3708;p58"/>
            <p:cNvSpPr/>
            <p:nvPr/>
          </p:nvSpPr>
          <p:spPr>
            <a:xfrm>
              <a:off x="2175475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3709;p58"/>
            <p:cNvSpPr/>
            <p:nvPr/>
          </p:nvSpPr>
          <p:spPr>
            <a:xfrm>
              <a:off x="2163850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3710;p58"/>
            <p:cNvSpPr/>
            <p:nvPr/>
          </p:nvSpPr>
          <p:spPr>
            <a:xfrm>
              <a:off x="2152600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3711;p58"/>
            <p:cNvSpPr/>
            <p:nvPr/>
          </p:nvSpPr>
          <p:spPr>
            <a:xfrm>
              <a:off x="2141350" y="2163625"/>
              <a:ext cx="6625" cy="12825"/>
            </a:xfrm>
            <a:custGeom>
              <a:avLst/>
              <a:gdLst/>
              <a:ahLst/>
              <a:cxnLst/>
              <a:rect l="l" t="t" r="r" b="b"/>
              <a:pathLst>
                <a:path w="265" h="513" extrusionOk="0">
                  <a:moveTo>
                    <a:pt x="1" y="1"/>
                  </a:moveTo>
                  <a:lnTo>
                    <a:pt x="1" y="512"/>
                  </a:lnTo>
                  <a:lnTo>
                    <a:pt x="264" y="512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3712;p58"/>
            <p:cNvSpPr/>
            <p:nvPr/>
          </p:nvSpPr>
          <p:spPr>
            <a:xfrm>
              <a:off x="2130500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3713;p58"/>
            <p:cNvSpPr/>
            <p:nvPr/>
          </p:nvSpPr>
          <p:spPr>
            <a:xfrm>
              <a:off x="2119250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3714;p58"/>
            <p:cNvSpPr/>
            <p:nvPr/>
          </p:nvSpPr>
          <p:spPr>
            <a:xfrm>
              <a:off x="2107625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3715;p58"/>
            <p:cNvSpPr/>
            <p:nvPr/>
          </p:nvSpPr>
          <p:spPr>
            <a:xfrm>
              <a:off x="2096375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3716;p58"/>
            <p:cNvSpPr/>
            <p:nvPr/>
          </p:nvSpPr>
          <p:spPr>
            <a:xfrm>
              <a:off x="2085525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3717;p58"/>
            <p:cNvSpPr/>
            <p:nvPr/>
          </p:nvSpPr>
          <p:spPr>
            <a:xfrm>
              <a:off x="2074275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3718;p58"/>
            <p:cNvSpPr/>
            <p:nvPr/>
          </p:nvSpPr>
          <p:spPr>
            <a:xfrm>
              <a:off x="2063025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1" y="1"/>
                  </a:moveTo>
                  <a:lnTo>
                    <a:pt x="1" y="512"/>
                  </a:lnTo>
                  <a:lnTo>
                    <a:pt x="249" y="51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3719;p58"/>
            <p:cNvSpPr/>
            <p:nvPr/>
          </p:nvSpPr>
          <p:spPr>
            <a:xfrm>
              <a:off x="2051400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3720;p58"/>
            <p:cNvSpPr/>
            <p:nvPr/>
          </p:nvSpPr>
          <p:spPr>
            <a:xfrm>
              <a:off x="2230925" y="23489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3721;p58"/>
            <p:cNvSpPr/>
            <p:nvPr/>
          </p:nvSpPr>
          <p:spPr>
            <a:xfrm>
              <a:off x="2230925" y="233772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3722;p58"/>
            <p:cNvSpPr/>
            <p:nvPr/>
          </p:nvSpPr>
          <p:spPr>
            <a:xfrm>
              <a:off x="2230925" y="23264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3723;p58"/>
            <p:cNvSpPr/>
            <p:nvPr/>
          </p:nvSpPr>
          <p:spPr>
            <a:xfrm>
              <a:off x="2230925" y="23148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3724;p58"/>
            <p:cNvSpPr/>
            <p:nvPr/>
          </p:nvSpPr>
          <p:spPr>
            <a:xfrm>
              <a:off x="2230925" y="23040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3725;p58"/>
            <p:cNvSpPr/>
            <p:nvPr/>
          </p:nvSpPr>
          <p:spPr>
            <a:xfrm>
              <a:off x="2230925" y="22927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3726;p58"/>
            <p:cNvSpPr/>
            <p:nvPr/>
          </p:nvSpPr>
          <p:spPr>
            <a:xfrm>
              <a:off x="2230925" y="22815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3727;p58"/>
            <p:cNvSpPr/>
            <p:nvPr/>
          </p:nvSpPr>
          <p:spPr>
            <a:xfrm>
              <a:off x="2230925" y="22702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3728;p58"/>
            <p:cNvSpPr/>
            <p:nvPr/>
          </p:nvSpPr>
          <p:spPr>
            <a:xfrm>
              <a:off x="2230925" y="225862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3729;p58"/>
            <p:cNvSpPr/>
            <p:nvPr/>
          </p:nvSpPr>
          <p:spPr>
            <a:xfrm>
              <a:off x="2230925" y="22477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3730;p58"/>
            <p:cNvSpPr/>
            <p:nvPr/>
          </p:nvSpPr>
          <p:spPr>
            <a:xfrm>
              <a:off x="2230925" y="223652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3731;p58"/>
            <p:cNvSpPr/>
            <p:nvPr/>
          </p:nvSpPr>
          <p:spPr>
            <a:xfrm>
              <a:off x="2230925" y="22252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3732;p58"/>
            <p:cNvSpPr/>
            <p:nvPr/>
          </p:nvSpPr>
          <p:spPr>
            <a:xfrm>
              <a:off x="2230925" y="2214025"/>
              <a:ext cx="12425" cy="6625"/>
            </a:xfrm>
            <a:custGeom>
              <a:avLst/>
              <a:gdLst/>
              <a:ahLst/>
              <a:cxnLst/>
              <a:rect l="l" t="t" r="r" b="b"/>
              <a:pathLst>
                <a:path w="497" h="265" extrusionOk="0">
                  <a:moveTo>
                    <a:pt x="0" y="1"/>
                  </a:moveTo>
                  <a:lnTo>
                    <a:pt x="0" y="265"/>
                  </a:lnTo>
                  <a:lnTo>
                    <a:pt x="497" y="26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3733;p58"/>
            <p:cNvSpPr/>
            <p:nvPr/>
          </p:nvSpPr>
          <p:spPr>
            <a:xfrm>
              <a:off x="2230925" y="22024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3734;p58"/>
            <p:cNvSpPr/>
            <p:nvPr/>
          </p:nvSpPr>
          <p:spPr>
            <a:xfrm>
              <a:off x="2230925" y="21915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3735;p58"/>
            <p:cNvSpPr/>
            <p:nvPr/>
          </p:nvSpPr>
          <p:spPr>
            <a:xfrm>
              <a:off x="2230925" y="21803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3736;p58"/>
            <p:cNvSpPr/>
            <p:nvPr/>
          </p:nvSpPr>
          <p:spPr>
            <a:xfrm>
              <a:off x="2054875" y="2184950"/>
              <a:ext cx="12450" cy="12825"/>
            </a:xfrm>
            <a:custGeom>
              <a:avLst/>
              <a:gdLst/>
              <a:ahLst/>
              <a:cxnLst/>
              <a:rect l="l" t="t" r="r" b="b"/>
              <a:pathLst>
                <a:path w="498" h="513" extrusionOk="0">
                  <a:moveTo>
                    <a:pt x="249" y="1"/>
                  </a:moveTo>
                  <a:cubicBezTo>
                    <a:pt x="109" y="1"/>
                    <a:pt x="1" y="125"/>
                    <a:pt x="1" y="264"/>
                  </a:cubicBezTo>
                  <a:cubicBezTo>
                    <a:pt x="1" y="388"/>
                    <a:pt x="109" y="512"/>
                    <a:pt x="249" y="512"/>
                  </a:cubicBezTo>
                  <a:cubicBezTo>
                    <a:pt x="389" y="512"/>
                    <a:pt x="497" y="388"/>
                    <a:pt x="497" y="264"/>
                  </a:cubicBezTo>
                  <a:cubicBezTo>
                    <a:pt x="497" y="125"/>
                    <a:pt x="389" y="1"/>
                    <a:pt x="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3737;p58"/>
            <p:cNvSpPr/>
            <p:nvPr/>
          </p:nvSpPr>
          <p:spPr>
            <a:xfrm>
              <a:off x="2243325" y="2154700"/>
              <a:ext cx="41125" cy="29900"/>
            </a:xfrm>
            <a:custGeom>
              <a:avLst/>
              <a:gdLst/>
              <a:ahLst/>
              <a:cxnLst/>
              <a:rect l="l" t="t" r="r" b="b"/>
              <a:pathLst>
                <a:path w="1645" h="1196" extrusionOk="0">
                  <a:moveTo>
                    <a:pt x="1598" y="1"/>
                  </a:moveTo>
                  <a:lnTo>
                    <a:pt x="481" y="1102"/>
                  </a:lnTo>
                  <a:lnTo>
                    <a:pt x="1" y="1102"/>
                  </a:lnTo>
                  <a:lnTo>
                    <a:pt x="1" y="1195"/>
                  </a:lnTo>
                  <a:lnTo>
                    <a:pt x="512" y="1195"/>
                  </a:lnTo>
                  <a:lnTo>
                    <a:pt x="1645" y="47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3738;p58"/>
            <p:cNvSpPr/>
            <p:nvPr/>
          </p:nvSpPr>
          <p:spPr>
            <a:xfrm>
              <a:off x="2243325" y="2153925"/>
              <a:ext cx="55475" cy="41900"/>
            </a:xfrm>
            <a:custGeom>
              <a:avLst/>
              <a:gdLst/>
              <a:ahLst/>
              <a:cxnLst/>
              <a:rect l="l" t="t" r="r" b="b"/>
              <a:pathLst>
                <a:path w="2219" h="1676" extrusionOk="0">
                  <a:moveTo>
                    <a:pt x="2156" y="1"/>
                  </a:moveTo>
                  <a:lnTo>
                    <a:pt x="590" y="1583"/>
                  </a:lnTo>
                  <a:lnTo>
                    <a:pt x="1" y="1583"/>
                  </a:lnTo>
                  <a:lnTo>
                    <a:pt x="1" y="1676"/>
                  </a:lnTo>
                  <a:lnTo>
                    <a:pt x="605" y="1676"/>
                  </a:lnTo>
                  <a:lnTo>
                    <a:pt x="2218" y="63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3739;p58"/>
            <p:cNvSpPr/>
            <p:nvPr/>
          </p:nvSpPr>
          <p:spPr>
            <a:xfrm>
              <a:off x="2243325" y="2333850"/>
              <a:ext cx="116350" cy="19400"/>
            </a:xfrm>
            <a:custGeom>
              <a:avLst/>
              <a:gdLst/>
              <a:ahLst/>
              <a:cxnLst/>
              <a:rect l="l" t="t" r="r" b="b"/>
              <a:pathLst>
                <a:path w="4654" h="776" extrusionOk="0">
                  <a:moveTo>
                    <a:pt x="1474" y="0"/>
                  </a:moveTo>
                  <a:lnTo>
                    <a:pt x="792" y="683"/>
                  </a:lnTo>
                  <a:lnTo>
                    <a:pt x="1" y="683"/>
                  </a:lnTo>
                  <a:lnTo>
                    <a:pt x="1" y="776"/>
                  </a:lnTo>
                  <a:lnTo>
                    <a:pt x="838" y="776"/>
                  </a:lnTo>
                  <a:lnTo>
                    <a:pt x="1520" y="78"/>
                  </a:lnTo>
                  <a:lnTo>
                    <a:pt x="4653" y="78"/>
                  </a:lnTo>
                  <a:lnTo>
                    <a:pt x="4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3740;p58"/>
            <p:cNvSpPr/>
            <p:nvPr/>
          </p:nvSpPr>
          <p:spPr>
            <a:xfrm>
              <a:off x="2243325" y="2312900"/>
              <a:ext cx="116350" cy="29125"/>
            </a:xfrm>
            <a:custGeom>
              <a:avLst/>
              <a:gdLst/>
              <a:ahLst/>
              <a:cxnLst/>
              <a:rect l="l" t="t" r="r" b="b"/>
              <a:pathLst>
                <a:path w="4654" h="1165" extrusionOk="0">
                  <a:moveTo>
                    <a:pt x="1567" y="1"/>
                  </a:moveTo>
                  <a:lnTo>
                    <a:pt x="512" y="1071"/>
                  </a:lnTo>
                  <a:lnTo>
                    <a:pt x="1" y="1071"/>
                  </a:lnTo>
                  <a:lnTo>
                    <a:pt x="1" y="1164"/>
                  </a:lnTo>
                  <a:lnTo>
                    <a:pt x="543" y="1164"/>
                  </a:lnTo>
                  <a:lnTo>
                    <a:pt x="1614" y="109"/>
                  </a:lnTo>
                  <a:lnTo>
                    <a:pt x="4653" y="109"/>
                  </a:lnTo>
                  <a:lnTo>
                    <a:pt x="46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3741;p58"/>
            <p:cNvSpPr/>
            <p:nvPr/>
          </p:nvSpPr>
          <p:spPr>
            <a:xfrm>
              <a:off x="2359650" y="2327650"/>
              <a:ext cx="31425" cy="13975"/>
            </a:xfrm>
            <a:custGeom>
              <a:avLst/>
              <a:gdLst/>
              <a:ahLst/>
              <a:cxnLst/>
              <a:rect l="l" t="t" r="r" b="b"/>
              <a:pathLst>
                <a:path w="1257" h="559" extrusionOk="0">
                  <a:moveTo>
                    <a:pt x="0" y="0"/>
                  </a:moveTo>
                  <a:lnTo>
                    <a:pt x="0" y="559"/>
                  </a:lnTo>
                  <a:lnTo>
                    <a:pt x="1257" y="559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3742;p58"/>
            <p:cNvSpPr/>
            <p:nvPr/>
          </p:nvSpPr>
          <p:spPr>
            <a:xfrm>
              <a:off x="2359650" y="2327650"/>
              <a:ext cx="31425" cy="13975"/>
            </a:xfrm>
            <a:custGeom>
              <a:avLst/>
              <a:gdLst/>
              <a:ahLst/>
              <a:cxnLst/>
              <a:rect l="l" t="t" r="r" b="b"/>
              <a:pathLst>
                <a:path w="1257" h="559" extrusionOk="0">
                  <a:moveTo>
                    <a:pt x="0" y="0"/>
                  </a:moveTo>
                  <a:lnTo>
                    <a:pt x="0" y="559"/>
                  </a:lnTo>
                  <a:lnTo>
                    <a:pt x="1257" y="559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3743;p58"/>
            <p:cNvSpPr/>
            <p:nvPr/>
          </p:nvSpPr>
          <p:spPr>
            <a:xfrm>
              <a:off x="2359650" y="2327650"/>
              <a:ext cx="6625" cy="13975"/>
            </a:xfrm>
            <a:custGeom>
              <a:avLst/>
              <a:gdLst/>
              <a:ahLst/>
              <a:cxnLst/>
              <a:rect l="l" t="t" r="r" b="b"/>
              <a:pathLst>
                <a:path w="265" h="559" extrusionOk="0">
                  <a:moveTo>
                    <a:pt x="0" y="0"/>
                  </a:moveTo>
                  <a:lnTo>
                    <a:pt x="0" y="559"/>
                  </a:lnTo>
                  <a:lnTo>
                    <a:pt x="264" y="55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3744;p58"/>
            <p:cNvSpPr/>
            <p:nvPr/>
          </p:nvSpPr>
          <p:spPr>
            <a:xfrm>
              <a:off x="2384850" y="2327650"/>
              <a:ext cx="6625" cy="13975"/>
            </a:xfrm>
            <a:custGeom>
              <a:avLst/>
              <a:gdLst/>
              <a:ahLst/>
              <a:cxnLst/>
              <a:rect l="l" t="t" r="r" b="b"/>
              <a:pathLst>
                <a:path w="265" h="559" extrusionOk="0">
                  <a:moveTo>
                    <a:pt x="1" y="0"/>
                  </a:moveTo>
                  <a:lnTo>
                    <a:pt x="1" y="559"/>
                  </a:lnTo>
                  <a:lnTo>
                    <a:pt x="264" y="55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3745;p58"/>
            <p:cNvSpPr/>
            <p:nvPr/>
          </p:nvSpPr>
          <p:spPr>
            <a:xfrm>
              <a:off x="2359650" y="2307100"/>
              <a:ext cx="31425" cy="13975"/>
            </a:xfrm>
            <a:custGeom>
              <a:avLst/>
              <a:gdLst/>
              <a:ahLst/>
              <a:cxnLst/>
              <a:rect l="l" t="t" r="r" b="b"/>
              <a:pathLst>
                <a:path w="1257" h="559" extrusionOk="0">
                  <a:moveTo>
                    <a:pt x="0" y="0"/>
                  </a:moveTo>
                  <a:lnTo>
                    <a:pt x="0" y="558"/>
                  </a:lnTo>
                  <a:lnTo>
                    <a:pt x="1257" y="558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3746;p58"/>
            <p:cNvSpPr/>
            <p:nvPr/>
          </p:nvSpPr>
          <p:spPr>
            <a:xfrm>
              <a:off x="2359650" y="2307100"/>
              <a:ext cx="31425" cy="13975"/>
            </a:xfrm>
            <a:custGeom>
              <a:avLst/>
              <a:gdLst/>
              <a:ahLst/>
              <a:cxnLst/>
              <a:rect l="l" t="t" r="r" b="b"/>
              <a:pathLst>
                <a:path w="1257" h="559" extrusionOk="0">
                  <a:moveTo>
                    <a:pt x="0" y="0"/>
                  </a:moveTo>
                  <a:lnTo>
                    <a:pt x="0" y="558"/>
                  </a:lnTo>
                  <a:lnTo>
                    <a:pt x="1257" y="558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3747;p58"/>
            <p:cNvSpPr/>
            <p:nvPr/>
          </p:nvSpPr>
          <p:spPr>
            <a:xfrm>
              <a:off x="2359650" y="2307100"/>
              <a:ext cx="6625" cy="13975"/>
            </a:xfrm>
            <a:custGeom>
              <a:avLst/>
              <a:gdLst/>
              <a:ahLst/>
              <a:cxnLst/>
              <a:rect l="l" t="t" r="r" b="b"/>
              <a:pathLst>
                <a:path w="265" h="559" extrusionOk="0">
                  <a:moveTo>
                    <a:pt x="0" y="0"/>
                  </a:moveTo>
                  <a:lnTo>
                    <a:pt x="0" y="558"/>
                  </a:lnTo>
                  <a:lnTo>
                    <a:pt x="264" y="558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3748;p58"/>
            <p:cNvSpPr/>
            <p:nvPr/>
          </p:nvSpPr>
          <p:spPr>
            <a:xfrm>
              <a:off x="2384850" y="2307100"/>
              <a:ext cx="6625" cy="13975"/>
            </a:xfrm>
            <a:custGeom>
              <a:avLst/>
              <a:gdLst/>
              <a:ahLst/>
              <a:cxnLst/>
              <a:rect l="l" t="t" r="r" b="b"/>
              <a:pathLst>
                <a:path w="265" h="559" extrusionOk="0">
                  <a:moveTo>
                    <a:pt x="1" y="0"/>
                  </a:moveTo>
                  <a:lnTo>
                    <a:pt x="1" y="558"/>
                  </a:lnTo>
                  <a:lnTo>
                    <a:pt x="264" y="558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3749;p58"/>
            <p:cNvSpPr/>
            <p:nvPr/>
          </p:nvSpPr>
          <p:spPr>
            <a:xfrm>
              <a:off x="1960275" y="2207050"/>
              <a:ext cx="13975" cy="45400"/>
            </a:xfrm>
            <a:custGeom>
              <a:avLst/>
              <a:gdLst/>
              <a:ahLst/>
              <a:cxnLst/>
              <a:rect l="l" t="t" r="r" b="b"/>
              <a:pathLst>
                <a:path w="559" h="1816" extrusionOk="0">
                  <a:moveTo>
                    <a:pt x="1" y="1"/>
                  </a:moveTo>
                  <a:lnTo>
                    <a:pt x="1" y="1815"/>
                  </a:lnTo>
                  <a:lnTo>
                    <a:pt x="559" y="1815"/>
                  </a:lnTo>
                  <a:lnTo>
                    <a:pt x="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3750;p58"/>
            <p:cNvSpPr/>
            <p:nvPr/>
          </p:nvSpPr>
          <p:spPr>
            <a:xfrm>
              <a:off x="1960275" y="2207050"/>
              <a:ext cx="13975" cy="45400"/>
            </a:xfrm>
            <a:custGeom>
              <a:avLst/>
              <a:gdLst/>
              <a:ahLst/>
              <a:cxnLst/>
              <a:rect l="l" t="t" r="r" b="b"/>
              <a:pathLst>
                <a:path w="559" h="1816" extrusionOk="0">
                  <a:moveTo>
                    <a:pt x="1" y="1"/>
                  </a:moveTo>
                  <a:lnTo>
                    <a:pt x="1" y="1815"/>
                  </a:lnTo>
                  <a:lnTo>
                    <a:pt x="559" y="1815"/>
                  </a:lnTo>
                  <a:lnTo>
                    <a:pt x="5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3751;p58"/>
            <p:cNvSpPr/>
            <p:nvPr/>
          </p:nvSpPr>
          <p:spPr>
            <a:xfrm>
              <a:off x="1960675" y="2207050"/>
              <a:ext cx="13975" cy="9725"/>
            </a:xfrm>
            <a:custGeom>
              <a:avLst/>
              <a:gdLst/>
              <a:ahLst/>
              <a:cxnLst/>
              <a:rect l="l" t="t" r="r" b="b"/>
              <a:pathLst>
                <a:path w="559" h="389" extrusionOk="0">
                  <a:moveTo>
                    <a:pt x="0" y="1"/>
                  </a:moveTo>
                  <a:lnTo>
                    <a:pt x="0" y="388"/>
                  </a:lnTo>
                  <a:lnTo>
                    <a:pt x="558" y="388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3752;p58"/>
            <p:cNvSpPr/>
            <p:nvPr/>
          </p:nvSpPr>
          <p:spPr>
            <a:xfrm>
              <a:off x="1960675" y="2242725"/>
              <a:ext cx="13975" cy="9725"/>
            </a:xfrm>
            <a:custGeom>
              <a:avLst/>
              <a:gdLst/>
              <a:ahLst/>
              <a:cxnLst/>
              <a:rect l="l" t="t" r="r" b="b"/>
              <a:pathLst>
                <a:path w="559" h="389" extrusionOk="0">
                  <a:moveTo>
                    <a:pt x="0" y="1"/>
                  </a:moveTo>
                  <a:lnTo>
                    <a:pt x="0" y="388"/>
                  </a:lnTo>
                  <a:lnTo>
                    <a:pt x="558" y="388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3753;p58"/>
            <p:cNvSpPr/>
            <p:nvPr/>
          </p:nvSpPr>
          <p:spPr>
            <a:xfrm>
              <a:off x="1960275" y="2309425"/>
              <a:ext cx="13975" cy="45775"/>
            </a:xfrm>
            <a:custGeom>
              <a:avLst/>
              <a:gdLst/>
              <a:ahLst/>
              <a:cxnLst/>
              <a:rect l="l" t="t" r="r" b="b"/>
              <a:pathLst>
                <a:path w="559" h="1831" extrusionOk="0">
                  <a:moveTo>
                    <a:pt x="1" y="0"/>
                  </a:moveTo>
                  <a:lnTo>
                    <a:pt x="1" y="1830"/>
                  </a:lnTo>
                  <a:lnTo>
                    <a:pt x="559" y="1830"/>
                  </a:lnTo>
                  <a:lnTo>
                    <a:pt x="5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3754;p58"/>
            <p:cNvSpPr/>
            <p:nvPr/>
          </p:nvSpPr>
          <p:spPr>
            <a:xfrm>
              <a:off x="1960275" y="2309425"/>
              <a:ext cx="13975" cy="45775"/>
            </a:xfrm>
            <a:custGeom>
              <a:avLst/>
              <a:gdLst/>
              <a:ahLst/>
              <a:cxnLst/>
              <a:rect l="l" t="t" r="r" b="b"/>
              <a:pathLst>
                <a:path w="559" h="1831" extrusionOk="0">
                  <a:moveTo>
                    <a:pt x="1" y="0"/>
                  </a:moveTo>
                  <a:lnTo>
                    <a:pt x="1" y="1830"/>
                  </a:lnTo>
                  <a:lnTo>
                    <a:pt x="559" y="1830"/>
                  </a:lnTo>
                  <a:lnTo>
                    <a:pt x="5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3755;p58"/>
            <p:cNvSpPr/>
            <p:nvPr/>
          </p:nvSpPr>
          <p:spPr>
            <a:xfrm>
              <a:off x="1960675" y="2309425"/>
              <a:ext cx="13975" cy="9700"/>
            </a:xfrm>
            <a:custGeom>
              <a:avLst/>
              <a:gdLst/>
              <a:ahLst/>
              <a:cxnLst/>
              <a:rect l="l" t="t" r="r" b="b"/>
              <a:pathLst>
                <a:path w="559" h="388" extrusionOk="0">
                  <a:moveTo>
                    <a:pt x="0" y="0"/>
                  </a:moveTo>
                  <a:lnTo>
                    <a:pt x="0" y="388"/>
                  </a:lnTo>
                  <a:lnTo>
                    <a:pt x="558" y="388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3756;p58"/>
            <p:cNvSpPr/>
            <p:nvPr/>
          </p:nvSpPr>
          <p:spPr>
            <a:xfrm>
              <a:off x="1960675" y="2345475"/>
              <a:ext cx="13975" cy="9725"/>
            </a:xfrm>
            <a:custGeom>
              <a:avLst/>
              <a:gdLst/>
              <a:ahLst/>
              <a:cxnLst/>
              <a:rect l="l" t="t" r="r" b="b"/>
              <a:pathLst>
                <a:path w="559" h="389" extrusionOk="0">
                  <a:moveTo>
                    <a:pt x="0" y="1"/>
                  </a:moveTo>
                  <a:lnTo>
                    <a:pt x="0" y="388"/>
                  </a:lnTo>
                  <a:lnTo>
                    <a:pt x="558" y="388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3757;p58"/>
            <p:cNvSpPr/>
            <p:nvPr/>
          </p:nvSpPr>
          <p:spPr>
            <a:xfrm>
              <a:off x="2359650" y="2286925"/>
              <a:ext cx="31425" cy="13975"/>
            </a:xfrm>
            <a:custGeom>
              <a:avLst/>
              <a:gdLst/>
              <a:ahLst/>
              <a:cxnLst/>
              <a:rect l="l" t="t" r="r" b="b"/>
              <a:pathLst>
                <a:path w="1257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257" y="559"/>
                  </a:lnTo>
                  <a:lnTo>
                    <a:pt x="12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3758;p58"/>
            <p:cNvSpPr/>
            <p:nvPr/>
          </p:nvSpPr>
          <p:spPr>
            <a:xfrm>
              <a:off x="2359650" y="2286925"/>
              <a:ext cx="31425" cy="13975"/>
            </a:xfrm>
            <a:custGeom>
              <a:avLst/>
              <a:gdLst/>
              <a:ahLst/>
              <a:cxnLst/>
              <a:rect l="l" t="t" r="r" b="b"/>
              <a:pathLst>
                <a:path w="1257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257" y="559"/>
                  </a:lnTo>
                  <a:lnTo>
                    <a:pt x="12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3759;p58"/>
            <p:cNvSpPr/>
            <p:nvPr/>
          </p:nvSpPr>
          <p:spPr>
            <a:xfrm>
              <a:off x="2359650" y="2286925"/>
              <a:ext cx="6625" cy="13975"/>
            </a:xfrm>
            <a:custGeom>
              <a:avLst/>
              <a:gdLst/>
              <a:ahLst/>
              <a:cxnLst/>
              <a:rect l="l" t="t" r="r" b="b"/>
              <a:pathLst>
                <a:path w="265" h="559" extrusionOk="0">
                  <a:moveTo>
                    <a:pt x="0" y="1"/>
                  </a:moveTo>
                  <a:lnTo>
                    <a:pt x="0" y="559"/>
                  </a:lnTo>
                  <a:lnTo>
                    <a:pt x="264" y="559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3760;p58"/>
            <p:cNvSpPr/>
            <p:nvPr/>
          </p:nvSpPr>
          <p:spPr>
            <a:xfrm>
              <a:off x="2384850" y="2286925"/>
              <a:ext cx="6625" cy="13975"/>
            </a:xfrm>
            <a:custGeom>
              <a:avLst/>
              <a:gdLst/>
              <a:ahLst/>
              <a:cxnLst/>
              <a:rect l="l" t="t" r="r" b="b"/>
              <a:pathLst>
                <a:path w="265" h="559" extrusionOk="0">
                  <a:moveTo>
                    <a:pt x="1" y="1"/>
                  </a:moveTo>
                  <a:lnTo>
                    <a:pt x="1" y="559"/>
                  </a:lnTo>
                  <a:lnTo>
                    <a:pt x="264" y="559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3761;p58"/>
            <p:cNvSpPr/>
            <p:nvPr/>
          </p:nvSpPr>
          <p:spPr>
            <a:xfrm>
              <a:off x="2359650" y="2266375"/>
              <a:ext cx="31425" cy="14375"/>
            </a:xfrm>
            <a:custGeom>
              <a:avLst/>
              <a:gdLst/>
              <a:ahLst/>
              <a:cxnLst/>
              <a:rect l="l" t="t" r="r" b="b"/>
              <a:pathLst>
                <a:path w="1257" h="575" extrusionOk="0">
                  <a:moveTo>
                    <a:pt x="0" y="1"/>
                  </a:moveTo>
                  <a:lnTo>
                    <a:pt x="0" y="574"/>
                  </a:lnTo>
                  <a:lnTo>
                    <a:pt x="1257" y="574"/>
                  </a:lnTo>
                  <a:lnTo>
                    <a:pt x="12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3762;p58"/>
            <p:cNvSpPr/>
            <p:nvPr/>
          </p:nvSpPr>
          <p:spPr>
            <a:xfrm>
              <a:off x="2359650" y="2266375"/>
              <a:ext cx="31425" cy="14375"/>
            </a:xfrm>
            <a:custGeom>
              <a:avLst/>
              <a:gdLst/>
              <a:ahLst/>
              <a:cxnLst/>
              <a:rect l="l" t="t" r="r" b="b"/>
              <a:pathLst>
                <a:path w="1257" h="575" extrusionOk="0">
                  <a:moveTo>
                    <a:pt x="0" y="1"/>
                  </a:moveTo>
                  <a:lnTo>
                    <a:pt x="0" y="574"/>
                  </a:lnTo>
                  <a:lnTo>
                    <a:pt x="1257" y="574"/>
                  </a:lnTo>
                  <a:lnTo>
                    <a:pt x="12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3763;p58"/>
            <p:cNvSpPr/>
            <p:nvPr/>
          </p:nvSpPr>
          <p:spPr>
            <a:xfrm>
              <a:off x="2359650" y="2266375"/>
              <a:ext cx="6625" cy="14375"/>
            </a:xfrm>
            <a:custGeom>
              <a:avLst/>
              <a:gdLst/>
              <a:ahLst/>
              <a:cxnLst/>
              <a:rect l="l" t="t" r="r" b="b"/>
              <a:pathLst>
                <a:path w="265" h="575" extrusionOk="0">
                  <a:moveTo>
                    <a:pt x="0" y="1"/>
                  </a:moveTo>
                  <a:lnTo>
                    <a:pt x="0" y="574"/>
                  </a:lnTo>
                  <a:lnTo>
                    <a:pt x="264" y="574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3764;p58"/>
            <p:cNvSpPr/>
            <p:nvPr/>
          </p:nvSpPr>
          <p:spPr>
            <a:xfrm>
              <a:off x="2384850" y="2266375"/>
              <a:ext cx="6625" cy="14375"/>
            </a:xfrm>
            <a:custGeom>
              <a:avLst/>
              <a:gdLst/>
              <a:ahLst/>
              <a:cxnLst/>
              <a:rect l="l" t="t" r="r" b="b"/>
              <a:pathLst>
                <a:path w="265" h="575" extrusionOk="0">
                  <a:moveTo>
                    <a:pt x="1" y="1"/>
                  </a:moveTo>
                  <a:lnTo>
                    <a:pt x="1" y="574"/>
                  </a:lnTo>
                  <a:lnTo>
                    <a:pt x="264" y="574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3765;p58"/>
            <p:cNvSpPr/>
            <p:nvPr/>
          </p:nvSpPr>
          <p:spPr>
            <a:xfrm>
              <a:off x="2359650" y="2246225"/>
              <a:ext cx="31425" cy="13975"/>
            </a:xfrm>
            <a:custGeom>
              <a:avLst/>
              <a:gdLst/>
              <a:ahLst/>
              <a:cxnLst/>
              <a:rect l="l" t="t" r="r" b="b"/>
              <a:pathLst>
                <a:path w="1257" h="559" extrusionOk="0">
                  <a:moveTo>
                    <a:pt x="0" y="0"/>
                  </a:moveTo>
                  <a:lnTo>
                    <a:pt x="0" y="558"/>
                  </a:lnTo>
                  <a:lnTo>
                    <a:pt x="1257" y="558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3766;p58"/>
            <p:cNvSpPr/>
            <p:nvPr/>
          </p:nvSpPr>
          <p:spPr>
            <a:xfrm>
              <a:off x="2359650" y="2246225"/>
              <a:ext cx="31425" cy="13975"/>
            </a:xfrm>
            <a:custGeom>
              <a:avLst/>
              <a:gdLst/>
              <a:ahLst/>
              <a:cxnLst/>
              <a:rect l="l" t="t" r="r" b="b"/>
              <a:pathLst>
                <a:path w="1257" h="559" extrusionOk="0">
                  <a:moveTo>
                    <a:pt x="0" y="0"/>
                  </a:moveTo>
                  <a:lnTo>
                    <a:pt x="0" y="558"/>
                  </a:lnTo>
                  <a:lnTo>
                    <a:pt x="1257" y="558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3767;p58"/>
            <p:cNvSpPr/>
            <p:nvPr/>
          </p:nvSpPr>
          <p:spPr>
            <a:xfrm>
              <a:off x="2359650" y="2246225"/>
              <a:ext cx="6625" cy="13975"/>
            </a:xfrm>
            <a:custGeom>
              <a:avLst/>
              <a:gdLst/>
              <a:ahLst/>
              <a:cxnLst/>
              <a:rect l="l" t="t" r="r" b="b"/>
              <a:pathLst>
                <a:path w="265" h="559" extrusionOk="0">
                  <a:moveTo>
                    <a:pt x="0" y="0"/>
                  </a:moveTo>
                  <a:lnTo>
                    <a:pt x="0" y="558"/>
                  </a:lnTo>
                  <a:lnTo>
                    <a:pt x="264" y="558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3768;p58"/>
            <p:cNvSpPr/>
            <p:nvPr/>
          </p:nvSpPr>
          <p:spPr>
            <a:xfrm>
              <a:off x="2384850" y="2246225"/>
              <a:ext cx="6625" cy="13975"/>
            </a:xfrm>
            <a:custGeom>
              <a:avLst/>
              <a:gdLst/>
              <a:ahLst/>
              <a:cxnLst/>
              <a:rect l="l" t="t" r="r" b="b"/>
              <a:pathLst>
                <a:path w="265" h="559" extrusionOk="0">
                  <a:moveTo>
                    <a:pt x="1" y="0"/>
                  </a:moveTo>
                  <a:lnTo>
                    <a:pt x="1" y="558"/>
                  </a:lnTo>
                  <a:lnTo>
                    <a:pt x="264" y="558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3769;p58"/>
            <p:cNvSpPr/>
            <p:nvPr/>
          </p:nvSpPr>
          <p:spPr>
            <a:xfrm>
              <a:off x="2021550" y="2453275"/>
              <a:ext cx="52750" cy="105875"/>
            </a:xfrm>
            <a:custGeom>
              <a:avLst/>
              <a:gdLst/>
              <a:ahLst/>
              <a:cxnLst/>
              <a:rect l="l" t="t" r="r" b="b"/>
              <a:pathLst>
                <a:path w="2110" h="4235" extrusionOk="0">
                  <a:moveTo>
                    <a:pt x="0" y="0"/>
                  </a:moveTo>
                  <a:lnTo>
                    <a:pt x="0" y="4234"/>
                  </a:lnTo>
                  <a:lnTo>
                    <a:pt x="2109" y="4234"/>
                  </a:lnTo>
                  <a:lnTo>
                    <a:pt x="2109" y="0"/>
                  </a:lnTo>
                  <a:lnTo>
                    <a:pt x="1349" y="0"/>
                  </a:lnTo>
                  <a:cubicBezTo>
                    <a:pt x="1349" y="155"/>
                    <a:pt x="1210" y="279"/>
                    <a:pt x="1055" y="279"/>
                  </a:cubicBezTo>
                  <a:cubicBezTo>
                    <a:pt x="900" y="279"/>
                    <a:pt x="776" y="155"/>
                    <a:pt x="7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3770;p58"/>
            <p:cNvSpPr/>
            <p:nvPr/>
          </p:nvSpPr>
          <p:spPr>
            <a:xfrm>
              <a:off x="2008350" y="2457925"/>
              <a:ext cx="12450" cy="6225"/>
            </a:xfrm>
            <a:custGeom>
              <a:avLst/>
              <a:gdLst/>
              <a:ahLst/>
              <a:cxnLst/>
              <a:rect l="l" t="t" r="r" b="b"/>
              <a:pathLst>
                <a:path w="498" h="249" extrusionOk="0">
                  <a:moveTo>
                    <a:pt x="1" y="0"/>
                  </a:moveTo>
                  <a:lnTo>
                    <a:pt x="1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3771;p58"/>
            <p:cNvSpPr/>
            <p:nvPr/>
          </p:nvSpPr>
          <p:spPr>
            <a:xfrm>
              <a:off x="2008350" y="2469175"/>
              <a:ext cx="12450" cy="6225"/>
            </a:xfrm>
            <a:custGeom>
              <a:avLst/>
              <a:gdLst/>
              <a:ahLst/>
              <a:cxnLst/>
              <a:rect l="l" t="t" r="r" b="b"/>
              <a:pathLst>
                <a:path w="498" h="249" extrusionOk="0">
                  <a:moveTo>
                    <a:pt x="1" y="0"/>
                  </a:moveTo>
                  <a:lnTo>
                    <a:pt x="1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3772;p58"/>
            <p:cNvSpPr/>
            <p:nvPr/>
          </p:nvSpPr>
          <p:spPr>
            <a:xfrm>
              <a:off x="2008350" y="2480400"/>
              <a:ext cx="12450" cy="6250"/>
            </a:xfrm>
            <a:custGeom>
              <a:avLst/>
              <a:gdLst/>
              <a:ahLst/>
              <a:cxnLst/>
              <a:rect l="l" t="t" r="r" b="b"/>
              <a:pathLst>
                <a:path w="498" h="250" extrusionOk="0">
                  <a:moveTo>
                    <a:pt x="1" y="1"/>
                  </a:moveTo>
                  <a:lnTo>
                    <a:pt x="1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3773;p58"/>
            <p:cNvSpPr/>
            <p:nvPr/>
          </p:nvSpPr>
          <p:spPr>
            <a:xfrm>
              <a:off x="2008350" y="2491275"/>
              <a:ext cx="12450" cy="6225"/>
            </a:xfrm>
            <a:custGeom>
              <a:avLst/>
              <a:gdLst/>
              <a:ahLst/>
              <a:cxnLst/>
              <a:rect l="l" t="t" r="r" b="b"/>
              <a:pathLst>
                <a:path w="498" h="249" extrusionOk="0">
                  <a:moveTo>
                    <a:pt x="1" y="0"/>
                  </a:moveTo>
                  <a:lnTo>
                    <a:pt x="1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3774;p58"/>
            <p:cNvSpPr/>
            <p:nvPr/>
          </p:nvSpPr>
          <p:spPr>
            <a:xfrm>
              <a:off x="2008350" y="2502900"/>
              <a:ext cx="12450" cy="6225"/>
            </a:xfrm>
            <a:custGeom>
              <a:avLst/>
              <a:gdLst/>
              <a:ahLst/>
              <a:cxnLst/>
              <a:rect l="l" t="t" r="r" b="b"/>
              <a:pathLst>
                <a:path w="498" h="249" extrusionOk="0">
                  <a:moveTo>
                    <a:pt x="1" y="0"/>
                  </a:moveTo>
                  <a:lnTo>
                    <a:pt x="1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3775;p58"/>
            <p:cNvSpPr/>
            <p:nvPr/>
          </p:nvSpPr>
          <p:spPr>
            <a:xfrm>
              <a:off x="2008350" y="2514150"/>
              <a:ext cx="12450" cy="6225"/>
            </a:xfrm>
            <a:custGeom>
              <a:avLst/>
              <a:gdLst/>
              <a:ahLst/>
              <a:cxnLst/>
              <a:rect l="l" t="t" r="r" b="b"/>
              <a:pathLst>
                <a:path w="498" h="249" extrusionOk="0">
                  <a:moveTo>
                    <a:pt x="1" y="0"/>
                  </a:moveTo>
                  <a:lnTo>
                    <a:pt x="1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3776;p58"/>
            <p:cNvSpPr/>
            <p:nvPr/>
          </p:nvSpPr>
          <p:spPr>
            <a:xfrm>
              <a:off x="2008350" y="2525400"/>
              <a:ext cx="12450" cy="6225"/>
            </a:xfrm>
            <a:custGeom>
              <a:avLst/>
              <a:gdLst/>
              <a:ahLst/>
              <a:cxnLst/>
              <a:rect l="l" t="t" r="r" b="b"/>
              <a:pathLst>
                <a:path w="498" h="249" extrusionOk="0">
                  <a:moveTo>
                    <a:pt x="1" y="0"/>
                  </a:moveTo>
                  <a:lnTo>
                    <a:pt x="1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3777;p58"/>
            <p:cNvSpPr/>
            <p:nvPr/>
          </p:nvSpPr>
          <p:spPr>
            <a:xfrm>
              <a:off x="2008350" y="2536625"/>
              <a:ext cx="12450" cy="6225"/>
            </a:xfrm>
            <a:custGeom>
              <a:avLst/>
              <a:gdLst/>
              <a:ahLst/>
              <a:cxnLst/>
              <a:rect l="l" t="t" r="r" b="b"/>
              <a:pathLst>
                <a:path w="498" h="249" extrusionOk="0">
                  <a:moveTo>
                    <a:pt x="1" y="1"/>
                  </a:moveTo>
                  <a:lnTo>
                    <a:pt x="1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3778;p58"/>
            <p:cNvSpPr/>
            <p:nvPr/>
          </p:nvSpPr>
          <p:spPr>
            <a:xfrm>
              <a:off x="2008350" y="2547500"/>
              <a:ext cx="12450" cy="6225"/>
            </a:xfrm>
            <a:custGeom>
              <a:avLst/>
              <a:gdLst/>
              <a:ahLst/>
              <a:cxnLst/>
              <a:rect l="l" t="t" r="r" b="b"/>
              <a:pathLst>
                <a:path w="498" h="249" extrusionOk="0">
                  <a:moveTo>
                    <a:pt x="1" y="0"/>
                  </a:moveTo>
                  <a:lnTo>
                    <a:pt x="1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3779;p58"/>
            <p:cNvSpPr/>
            <p:nvPr/>
          </p:nvSpPr>
          <p:spPr>
            <a:xfrm>
              <a:off x="2074275" y="245792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3780;p58"/>
            <p:cNvSpPr/>
            <p:nvPr/>
          </p:nvSpPr>
          <p:spPr>
            <a:xfrm>
              <a:off x="2074275" y="24691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3781;p58"/>
            <p:cNvSpPr/>
            <p:nvPr/>
          </p:nvSpPr>
          <p:spPr>
            <a:xfrm>
              <a:off x="2074275" y="2480400"/>
              <a:ext cx="12425" cy="6250"/>
            </a:xfrm>
            <a:custGeom>
              <a:avLst/>
              <a:gdLst/>
              <a:ahLst/>
              <a:cxnLst/>
              <a:rect l="l" t="t" r="r" b="b"/>
              <a:pathLst>
                <a:path w="497" h="250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3782;p58"/>
            <p:cNvSpPr/>
            <p:nvPr/>
          </p:nvSpPr>
          <p:spPr>
            <a:xfrm>
              <a:off x="2074275" y="24912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3783;p58"/>
            <p:cNvSpPr/>
            <p:nvPr/>
          </p:nvSpPr>
          <p:spPr>
            <a:xfrm>
              <a:off x="2074275" y="25029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3784;p58"/>
            <p:cNvSpPr/>
            <p:nvPr/>
          </p:nvSpPr>
          <p:spPr>
            <a:xfrm>
              <a:off x="2074275" y="25141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3785;p58"/>
            <p:cNvSpPr/>
            <p:nvPr/>
          </p:nvSpPr>
          <p:spPr>
            <a:xfrm>
              <a:off x="2074275" y="25254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3786;p58"/>
            <p:cNvSpPr/>
            <p:nvPr/>
          </p:nvSpPr>
          <p:spPr>
            <a:xfrm>
              <a:off x="2074275" y="253662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3787;p58"/>
            <p:cNvSpPr/>
            <p:nvPr/>
          </p:nvSpPr>
          <p:spPr>
            <a:xfrm>
              <a:off x="2074275" y="25475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3788;p58"/>
            <p:cNvSpPr/>
            <p:nvPr/>
          </p:nvSpPr>
          <p:spPr>
            <a:xfrm>
              <a:off x="2348400" y="2380750"/>
              <a:ext cx="58575" cy="58975"/>
            </a:xfrm>
            <a:custGeom>
              <a:avLst/>
              <a:gdLst/>
              <a:ahLst/>
              <a:cxnLst/>
              <a:rect l="l" t="t" r="r" b="b"/>
              <a:pathLst>
                <a:path w="2343" h="2359" extrusionOk="0">
                  <a:moveTo>
                    <a:pt x="1" y="1"/>
                  </a:moveTo>
                  <a:lnTo>
                    <a:pt x="1" y="2358"/>
                  </a:lnTo>
                  <a:lnTo>
                    <a:pt x="2343" y="2358"/>
                  </a:lnTo>
                  <a:lnTo>
                    <a:pt x="23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3789;p58"/>
            <p:cNvSpPr/>
            <p:nvPr/>
          </p:nvSpPr>
          <p:spPr>
            <a:xfrm>
              <a:off x="2407350" y="2429225"/>
              <a:ext cx="12425" cy="6625"/>
            </a:xfrm>
            <a:custGeom>
              <a:avLst/>
              <a:gdLst/>
              <a:ahLst/>
              <a:cxnLst/>
              <a:rect l="l" t="t" r="r" b="b"/>
              <a:pathLst>
                <a:path w="497" h="265" extrusionOk="0">
                  <a:moveTo>
                    <a:pt x="0" y="1"/>
                  </a:moveTo>
                  <a:lnTo>
                    <a:pt x="0" y="264"/>
                  </a:lnTo>
                  <a:lnTo>
                    <a:pt x="496" y="264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3790;p58"/>
            <p:cNvSpPr/>
            <p:nvPr/>
          </p:nvSpPr>
          <p:spPr>
            <a:xfrm>
              <a:off x="2407350" y="2417975"/>
              <a:ext cx="12425" cy="6625"/>
            </a:xfrm>
            <a:custGeom>
              <a:avLst/>
              <a:gdLst/>
              <a:ahLst/>
              <a:cxnLst/>
              <a:rect l="l" t="t" r="r" b="b"/>
              <a:pathLst>
                <a:path w="497" h="265" extrusionOk="0">
                  <a:moveTo>
                    <a:pt x="0" y="1"/>
                  </a:moveTo>
                  <a:lnTo>
                    <a:pt x="0" y="265"/>
                  </a:lnTo>
                  <a:lnTo>
                    <a:pt x="496" y="265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3791;p58"/>
            <p:cNvSpPr/>
            <p:nvPr/>
          </p:nvSpPr>
          <p:spPr>
            <a:xfrm>
              <a:off x="2407350" y="240712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3792;p58"/>
            <p:cNvSpPr/>
            <p:nvPr/>
          </p:nvSpPr>
          <p:spPr>
            <a:xfrm>
              <a:off x="2407350" y="23958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3793;p58"/>
            <p:cNvSpPr/>
            <p:nvPr/>
          </p:nvSpPr>
          <p:spPr>
            <a:xfrm>
              <a:off x="2407350" y="23846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6" y="248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3794;p58"/>
            <p:cNvSpPr/>
            <p:nvPr/>
          </p:nvSpPr>
          <p:spPr>
            <a:xfrm>
              <a:off x="2336000" y="2429225"/>
              <a:ext cx="12425" cy="6625"/>
            </a:xfrm>
            <a:custGeom>
              <a:avLst/>
              <a:gdLst/>
              <a:ahLst/>
              <a:cxnLst/>
              <a:rect l="l" t="t" r="r" b="b"/>
              <a:pathLst>
                <a:path w="497" h="265" extrusionOk="0">
                  <a:moveTo>
                    <a:pt x="0" y="1"/>
                  </a:moveTo>
                  <a:lnTo>
                    <a:pt x="0" y="264"/>
                  </a:lnTo>
                  <a:lnTo>
                    <a:pt x="497" y="264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3795;p58"/>
            <p:cNvSpPr/>
            <p:nvPr/>
          </p:nvSpPr>
          <p:spPr>
            <a:xfrm>
              <a:off x="2336000" y="2417975"/>
              <a:ext cx="12425" cy="6625"/>
            </a:xfrm>
            <a:custGeom>
              <a:avLst/>
              <a:gdLst/>
              <a:ahLst/>
              <a:cxnLst/>
              <a:rect l="l" t="t" r="r" b="b"/>
              <a:pathLst>
                <a:path w="497" h="265" extrusionOk="0">
                  <a:moveTo>
                    <a:pt x="0" y="1"/>
                  </a:moveTo>
                  <a:lnTo>
                    <a:pt x="0" y="265"/>
                  </a:lnTo>
                  <a:lnTo>
                    <a:pt x="497" y="26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3796;p58"/>
            <p:cNvSpPr/>
            <p:nvPr/>
          </p:nvSpPr>
          <p:spPr>
            <a:xfrm>
              <a:off x="2336000" y="240712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3797;p58"/>
            <p:cNvSpPr/>
            <p:nvPr/>
          </p:nvSpPr>
          <p:spPr>
            <a:xfrm>
              <a:off x="2336000" y="23958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3798;p58"/>
            <p:cNvSpPr/>
            <p:nvPr/>
          </p:nvSpPr>
          <p:spPr>
            <a:xfrm>
              <a:off x="2336000" y="23846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3799;p58"/>
            <p:cNvSpPr/>
            <p:nvPr/>
          </p:nvSpPr>
          <p:spPr>
            <a:xfrm>
              <a:off x="2348400" y="2160925"/>
              <a:ext cx="58575" cy="58550"/>
            </a:xfrm>
            <a:custGeom>
              <a:avLst/>
              <a:gdLst/>
              <a:ahLst/>
              <a:cxnLst/>
              <a:rect l="l" t="t" r="r" b="b"/>
              <a:pathLst>
                <a:path w="2343" h="2342" extrusionOk="0">
                  <a:moveTo>
                    <a:pt x="1" y="0"/>
                  </a:moveTo>
                  <a:lnTo>
                    <a:pt x="1" y="2342"/>
                  </a:lnTo>
                  <a:lnTo>
                    <a:pt x="2343" y="2342"/>
                  </a:lnTo>
                  <a:lnTo>
                    <a:pt x="23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3800;p58"/>
            <p:cNvSpPr/>
            <p:nvPr/>
          </p:nvSpPr>
          <p:spPr>
            <a:xfrm>
              <a:off x="2407350" y="22093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3801;p58"/>
            <p:cNvSpPr/>
            <p:nvPr/>
          </p:nvSpPr>
          <p:spPr>
            <a:xfrm>
              <a:off x="2407350" y="2198125"/>
              <a:ext cx="12425" cy="6250"/>
            </a:xfrm>
            <a:custGeom>
              <a:avLst/>
              <a:gdLst/>
              <a:ahLst/>
              <a:cxnLst/>
              <a:rect l="l" t="t" r="r" b="b"/>
              <a:pathLst>
                <a:path w="497" h="250" extrusionOk="0">
                  <a:moveTo>
                    <a:pt x="0" y="1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3802;p58"/>
            <p:cNvSpPr/>
            <p:nvPr/>
          </p:nvSpPr>
          <p:spPr>
            <a:xfrm>
              <a:off x="2407350" y="2186900"/>
              <a:ext cx="12425" cy="6600"/>
            </a:xfrm>
            <a:custGeom>
              <a:avLst/>
              <a:gdLst/>
              <a:ahLst/>
              <a:cxnLst/>
              <a:rect l="l" t="t" r="r" b="b"/>
              <a:pathLst>
                <a:path w="497" h="264" extrusionOk="0">
                  <a:moveTo>
                    <a:pt x="0" y="0"/>
                  </a:moveTo>
                  <a:lnTo>
                    <a:pt x="0" y="264"/>
                  </a:lnTo>
                  <a:lnTo>
                    <a:pt x="496" y="264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3803;p58"/>
            <p:cNvSpPr/>
            <p:nvPr/>
          </p:nvSpPr>
          <p:spPr>
            <a:xfrm>
              <a:off x="2407350" y="2175650"/>
              <a:ext cx="12425" cy="6625"/>
            </a:xfrm>
            <a:custGeom>
              <a:avLst/>
              <a:gdLst/>
              <a:ahLst/>
              <a:cxnLst/>
              <a:rect l="l" t="t" r="r" b="b"/>
              <a:pathLst>
                <a:path w="497" h="265" extrusionOk="0">
                  <a:moveTo>
                    <a:pt x="0" y="0"/>
                  </a:moveTo>
                  <a:lnTo>
                    <a:pt x="0" y="264"/>
                  </a:lnTo>
                  <a:lnTo>
                    <a:pt x="496" y="264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3804;p58"/>
            <p:cNvSpPr/>
            <p:nvPr/>
          </p:nvSpPr>
          <p:spPr>
            <a:xfrm>
              <a:off x="2407350" y="2164025"/>
              <a:ext cx="12425" cy="6600"/>
            </a:xfrm>
            <a:custGeom>
              <a:avLst/>
              <a:gdLst/>
              <a:ahLst/>
              <a:cxnLst/>
              <a:rect l="l" t="t" r="r" b="b"/>
              <a:pathLst>
                <a:path w="497" h="264" extrusionOk="0">
                  <a:moveTo>
                    <a:pt x="0" y="0"/>
                  </a:moveTo>
                  <a:lnTo>
                    <a:pt x="0" y="264"/>
                  </a:lnTo>
                  <a:lnTo>
                    <a:pt x="496" y="264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3805;p58"/>
            <p:cNvSpPr/>
            <p:nvPr/>
          </p:nvSpPr>
          <p:spPr>
            <a:xfrm>
              <a:off x="2336000" y="22093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3806;p58"/>
            <p:cNvSpPr/>
            <p:nvPr/>
          </p:nvSpPr>
          <p:spPr>
            <a:xfrm>
              <a:off x="2336000" y="2198125"/>
              <a:ext cx="12425" cy="6250"/>
            </a:xfrm>
            <a:custGeom>
              <a:avLst/>
              <a:gdLst/>
              <a:ahLst/>
              <a:cxnLst/>
              <a:rect l="l" t="t" r="r" b="b"/>
              <a:pathLst>
                <a:path w="497" h="250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3807;p58"/>
            <p:cNvSpPr/>
            <p:nvPr/>
          </p:nvSpPr>
          <p:spPr>
            <a:xfrm>
              <a:off x="2336000" y="2186900"/>
              <a:ext cx="12425" cy="6600"/>
            </a:xfrm>
            <a:custGeom>
              <a:avLst/>
              <a:gdLst/>
              <a:ahLst/>
              <a:cxnLst/>
              <a:rect l="l" t="t" r="r" b="b"/>
              <a:pathLst>
                <a:path w="497" h="264" extrusionOk="0">
                  <a:moveTo>
                    <a:pt x="0" y="0"/>
                  </a:moveTo>
                  <a:lnTo>
                    <a:pt x="0" y="264"/>
                  </a:lnTo>
                  <a:lnTo>
                    <a:pt x="497" y="264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3808;p58"/>
            <p:cNvSpPr/>
            <p:nvPr/>
          </p:nvSpPr>
          <p:spPr>
            <a:xfrm>
              <a:off x="2336000" y="2175650"/>
              <a:ext cx="12425" cy="6625"/>
            </a:xfrm>
            <a:custGeom>
              <a:avLst/>
              <a:gdLst/>
              <a:ahLst/>
              <a:cxnLst/>
              <a:rect l="l" t="t" r="r" b="b"/>
              <a:pathLst>
                <a:path w="497" h="265" extrusionOk="0">
                  <a:moveTo>
                    <a:pt x="0" y="0"/>
                  </a:moveTo>
                  <a:lnTo>
                    <a:pt x="0" y="264"/>
                  </a:lnTo>
                  <a:lnTo>
                    <a:pt x="497" y="264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3809;p58"/>
            <p:cNvSpPr/>
            <p:nvPr/>
          </p:nvSpPr>
          <p:spPr>
            <a:xfrm>
              <a:off x="2336000" y="2164025"/>
              <a:ext cx="12425" cy="6600"/>
            </a:xfrm>
            <a:custGeom>
              <a:avLst/>
              <a:gdLst/>
              <a:ahLst/>
              <a:cxnLst/>
              <a:rect l="l" t="t" r="r" b="b"/>
              <a:pathLst>
                <a:path w="497" h="264" extrusionOk="0">
                  <a:moveTo>
                    <a:pt x="0" y="0"/>
                  </a:moveTo>
                  <a:lnTo>
                    <a:pt x="0" y="264"/>
                  </a:lnTo>
                  <a:lnTo>
                    <a:pt x="497" y="264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3810;p58"/>
            <p:cNvSpPr/>
            <p:nvPr/>
          </p:nvSpPr>
          <p:spPr>
            <a:xfrm>
              <a:off x="2348400" y="2455975"/>
              <a:ext cx="58575" cy="58575"/>
            </a:xfrm>
            <a:custGeom>
              <a:avLst/>
              <a:gdLst/>
              <a:ahLst/>
              <a:cxnLst/>
              <a:rect l="l" t="t" r="r" b="b"/>
              <a:pathLst>
                <a:path w="2343" h="2343" extrusionOk="0">
                  <a:moveTo>
                    <a:pt x="1" y="1"/>
                  </a:moveTo>
                  <a:lnTo>
                    <a:pt x="1" y="2343"/>
                  </a:lnTo>
                  <a:lnTo>
                    <a:pt x="2343" y="2343"/>
                  </a:lnTo>
                  <a:lnTo>
                    <a:pt x="23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3811;p58"/>
            <p:cNvSpPr/>
            <p:nvPr/>
          </p:nvSpPr>
          <p:spPr>
            <a:xfrm>
              <a:off x="2407350" y="25044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3812;p58"/>
            <p:cNvSpPr/>
            <p:nvPr/>
          </p:nvSpPr>
          <p:spPr>
            <a:xfrm>
              <a:off x="2407350" y="24932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3813;p58"/>
            <p:cNvSpPr/>
            <p:nvPr/>
          </p:nvSpPr>
          <p:spPr>
            <a:xfrm>
              <a:off x="2407350" y="24823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3814;p58"/>
            <p:cNvSpPr/>
            <p:nvPr/>
          </p:nvSpPr>
          <p:spPr>
            <a:xfrm>
              <a:off x="2407350" y="24711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3815;p58"/>
            <p:cNvSpPr/>
            <p:nvPr/>
          </p:nvSpPr>
          <p:spPr>
            <a:xfrm>
              <a:off x="2407350" y="24594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3816;p58"/>
            <p:cNvSpPr/>
            <p:nvPr/>
          </p:nvSpPr>
          <p:spPr>
            <a:xfrm>
              <a:off x="2336000" y="25044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3817;p58"/>
            <p:cNvSpPr/>
            <p:nvPr/>
          </p:nvSpPr>
          <p:spPr>
            <a:xfrm>
              <a:off x="2336000" y="24932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3818;p58"/>
            <p:cNvSpPr/>
            <p:nvPr/>
          </p:nvSpPr>
          <p:spPr>
            <a:xfrm>
              <a:off x="2336000" y="24823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3819;p58"/>
            <p:cNvSpPr/>
            <p:nvPr/>
          </p:nvSpPr>
          <p:spPr>
            <a:xfrm>
              <a:off x="2336000" y="24711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3820;p58"/>
            <p:cNvSpPr/>
            <p:nvPr/>
          </p:nvSpPr>
          <p:spPr>
            <a:xfrm>
              <a:off x="2336000" y="24594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3821;p58"/>
            <p:cNvSpPr/>
            <p:nvPr/>
          </p:nvSpPr>
          <p:spPr>
            <a:xfrm>
              <a:off x="2243325" y="2292750"/>
              <a:ext cx="116350" cy="37625"/>
            </a:xfrm>
            <a:custGeom>
              <a:avLst/>
              <a:gdLst/>
              <a:ahLst/>
              <a:cxnLst/>
              <a:rect l="l" t="t" r="r" b="b"/>
              <a:pathLst>
                <a:path w="4654" h="1505" extrusionOk="0">
                  <a:moveTo>
                    <a:pt x="1629" y="0"/>
                  </a:moveTo>
                  <a:lnTo>
                    <a:pt x="218" y="1412"/>
                  </a:lnTo>
                  <a:lnTo>
                    <a:pt x="1" y="1412"/>
                  </a:lnTo>
                  <a:lnTo>
                    <a:pt x="1" y="1505"/>
                  </a:lnTo>
                  <a:lnTo>
                    <a:pt x="249" y="1505"/>
                  </a:lnTo>
                  <a:lnTo>
                    <a:pt x="1676" y="93"/>
                  </a:lnTo>
                  <a:lnTo>
                    <a:pt x="4653" y="93"/>
                  </a:lnTo>
                  <a:lnTo>
                    <a:pt x="4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3822;p58"/>
            <p:cNvSpPr/>
            <p:nvPr/>
          </p:nvSpPr>
          <p:spPr>
            <a:xfrm>
              <a:off x="2243325" y="2252025"/>
              <a:ext cx="116350" cy="23300"/>
            </a:xfrm>
            <a:custGeom>
              <a:avLst/>
              <a:gdLst/>
              <a:ahLst/>
              <a:cxnLst/>
              <a:rect l="l" t="t" r="r" b="b"/>
              <a:pathLst>
                <a:path w="4654" h="932" extrusionOk="0">
                  <a:moveTo>
                    <a:pt x="1474" y="1"/>
                  </a:moveTo>
                  <a:lnTo>
                    <a:pt x="636" y="838"/>
                  </a:lnTo>
                  <a:lnTo>
                    <a:pt x="1" y="838"/>
                  </a:lnTo>
                  <a:lnTo>
                    <a:pt x="1" y="931"/>
                  </a:lnTo>
                  <a:lnTo>
                    <a:pt x="683" y="931"/>
                  </a:lnTo>
                  <a:lnTo>
                    <a:pt x="1520" y="94"/>
                  </a:lnTo>
                  <a:lnTo>
                    <a:pt x="4653" y="94"/>
                  </a:lnTo>
                  <a:lnTo>
                    <a:pt x="46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3823;p58"/>
            <p:cNvSpPr/>
            <p:nvPr/>
          </p:nvSpPr>
          <p:spPr>
            <a:xfrm>
              <a:off x="2243325" y="2272975"/>
              <a:ext cx="116350" cy="24450"/>
            </a:xfrm>
            <a:custGeom>
              <a:avLst/>
              <a:gdLst/>
              <a:ahLst/>
              <a:cxnLst/>
              <a:rect l="l" t="t" r="r" b="b"/>
              <a:pathLst>
                <a:path w="4654" h="978" extrusionOk="0">
                  <a:moveTo>
                    <a:pt x="1629" y="0"/>
                  </a:moveTo>
                  <a:lnTo>
                    <a:pt x="745" y="900"/>
                  </a:lnTo>
                  <a:lnTo>
                    <a:pt x="1" y="900"/>
                  </a:lnTo>
                  <a:lnTo>
                    <a:pt x="1" y="977"/>
                  </a:lnTo>
                  <a:lnTo>
                    <a:pt x="776" y="977"/>
                  </a:lnTo>
                  <a:lnTo>
                    <a:pt x="1676" y="93"/>
                  </a:lnTo>
                  <a:lnTo>
                    <a:pt x="4653" y="93"/>
                  </a:lnTo>
                  <a:lnTo>
                    <a:pt x="4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3824;p58"/>
            <p:cNvSpPr/>
            <p:nvPr/>
          </p:nvSpPr>
          <p:spPr>
            <a:xfrm>
              <a:off x="2281700" y="2148125"/>
              <a:ext cx="8575" cy="8925"/>
            </a:xfrm>
            <a:custGeom>
              <a:avLst/>
              <a:gdLst/>
              <a:ahLst/>
              <a:cxnLst/>
              <a:rect l="l" t="t" r="r" b="b"/>
              <a:pathLst>
                <a:path w="343" h="357" extrusionOk="0">
                  <a:moveTo>
                    <a:pt x="172" y="109"/>
                  </a:moveTo>
                  <a:cubicBezTo>
                    <a:pt x="218" y="109"/>
                    <a:pt x="249" y="140"/>
                    <a:pt x="249" y="186"/>
                  </a:cubicBezTo>
                  <a:cubicBezTo>
                    <a:pt x="249" y="217"/>
                    <a:pt x="218" y="264"/>
                    <a:pt x="172" y="264"/>
                  </a:cubicBezTo>
                  <a:cubicBezTo>
                    <a:pt x="141" y="264"/>
                    <a:pt x="94" y="217"/>
                    <a:pt x="94" y="186"/>
                  </a:cubicBezTo>
                  <a:cubicBezTo>
                    <a:pt x="94" y="140"/>
                    <a:pt x="141" y="109"/>
                    <a:pt x="172" y="109"/>
                  </a:cubicBezTo>
                  <a:close/>
                  <a:moveTo>
                    <a:pt x="172" y="0"/>
                  </a:moveTo>
                  <a:cubicBezTo>
                    <a:pt x="79" y="0"/>
                    <a:pt x="1" y="78"/>
                    <a:pt x="1" y="186"/>
                  </a:cubicBezTo>
                  <a:cubicBezTo>
                    <a:pt x="1" y="279"/>
                    <a:pt x="79" y="357"/>
                    <a:pt x="172" y="357"/>
                  </a:cubicBezTo>
                  <a:cubicBezTo>
                    <a:pt x="249" y="357"/>
                    <a:pt x="327" y="279"/>
                    <a:pt x="342" y="186"/>
                  </a:cubicBezTo>
                  <a:cubicBezTo>
                    <a:pt x="342" y="78"/>
                    <a:pt x="265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3825;p58"/>
            <p:cNvSpPr/>
            <p:nvPr/>
          </p:nvSpPr>
          <p:spPr>
            <a:xfrm>
              <a:off x="2295275" y="2148125"/>
              <a:ext cx="8575" cy="8925"/>
            </a:xfrm>
            <a:custGeom>
              <a:avLst/>
              <a:gdLst/>
              <a:ahLst/>
              <a:cxnLst/>
              <a:rect l="l" t="t" r="r" b="b"/>
              <a:pathLst>
                <a:path w="343" h="357" extrusionOk="0">
                  <a:moveTo>
                    <a:pt x="171" y="109"/>
                  </a:moveTo>
                  <a:cubicBezTo>
                    <a:pt x="233" y="109"/>
                    <a:pt x="249" y="140"/>
                    <a:pt x="249" y="186"/>
                  </a:cubicBezTo>
                  <a:cubicBezTo>
                    <a:pt x="249" y="217"/>
                    <a:pt x="218" y="264"/>
                    <a:pt x="171" y="264"/>
                  </a:cubicBezTo>
                  <a:cubicBezTo>
                    <a:pt x="140" y="264"/>
                    <a:pt x="94" y="217"/>
                    <a:pt x="94" y="186"/>
                  </a:cubicBezTo>
                  <a:cubicBezTo>
                    <a:pt x="94" y="140"/>
                    <a:pt x="140" y="109"/>
                    <a:pt x="171" y="109"/>
                  </a:cubicBezTo>
                  <a:close/>
                  <a:moveTo>
                    <a:pt x="171" y="0"/>
                  </a:moveTo>
                  <a:cubicBezTo>
                    <a:pt x="78" y="0"/>
                    <a:pt x="1" y="78"/>
                    <a:pt x="1" y="186"/>
                  </a:cubicBezTo>
                  <a:cubicBezTo>
                    <a:pt x="1" y="279"/>
                    <a:pt x="78" y="357"/>
                    <a:pt x="171" y="357"/>
                  </a:cubicBezTo>
                  <a:cubicBezTo>
                    <a:pt x="264" y="357"/>
                    <a:pt x="342" y="279"/>
                    <a:pt x="342" y="186"/>
                  </a:cubicBezTo>
                  <a:cubicBezTo>
                    <a:pt x="342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3826;p58"/>
            <p:cNvSpPr/>
            <p:nvPr/>
          </p:nvSpPr>
          <p:spPr>
            <a:xfrm>
              <a:off x="2444950" y="2197350"/>
              <a:ext cx="8950" cy="8575"/>
            </a:xfrm>
            <a:custGeom>
              <a:avLst/>
              <a:gdLst/>
              <a:ahLst/>
              <a:cxnLst/>
              <a:rect l="l" t="t" r="r" b="b"/>
              <a:pathLst>
                <a:path w="358" h="343" extrusionOk="0">
                  <a:moveTo>
                    <a:pt x="171" y="94"/>
                  </a:moveTo>
                  <a:cubicBezTo>
                    <a:pt x="218" y="94"/>
                    <a:pt x="249" y="125"/>
                    <a:pt x="249" y="172"/>
                  </a:cubicBezTo>
                  <a:cubicBezTo>
                    <a:pt x="249" y="203"/>
                    <a:pt x="218" y="249"/>
                    <a:pt x="171" y="249"/>
                  </a:cubicBezTo>
                  <a:cubicBezTo>
                    <a:pt x="140" y="249"/>
                    <a:pt x="94" y="203"/>
                    <a:pt x="94" y="172"/>
                  </a:cubicBezTo>
                  <a:cubicBezTo>
                    <a:pt x="94" y="125"/>
                    <a:pt x="140" y="94"/>
                    <a:pt x="171" y="94"/>
                  </a:cubicBezTo>
                  <a:close/>
                  <a:moveTo>
                    <a:pt x="171" y="1"/>
                  </a:moveTo>
                  <a:cubicBezTo>
                    <a:pt x="78" y="1"/>
                    <a:pt x="1" y="78"/>
                    <a:pt x="1" y="172"/>
                  </a:cubicBezTo>
                  <a:cubicBezTo>
                    <a:pt x="1" y="265"/>
                    <a:pt x="78" y="342"/>
                    <a:pt x="171" y="342"/>
                  </a:cubicBezTo>
                  <a:cubicBezTo>
                    <a:pt x="280" y="342"/>
                    <a:pt x="357" y="265"/>
                    <a:pt x="342" y="172"/>
                  </a:cubicBezTo>
                  <a:cubicBezTo>
                    <a:pt x="342" y="78"/>
                    <a:pt x="280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3827;p58"/>
            <p:cNvSpPr/>
            <p:nvPr/>
          </p:nvSpPr>
          <p:spPr>
            <a:xfrm>
              <a:off x="2444950" y="2165175"/>
              <a:ext cx="8950" cy="8950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71" y="94"/>
                  </a:moveTo>
                  <a:cubicBezTo>
                    <a:pt x="218" y="94"/>
                    <a:pt x="249" y="140"/>
                    <a:pt x="249" y="171"/>
                  </a:cubicBezTo>
                  <a:cubicBezTo>
                    <a:pt x="249" y="218"/>
                    <a:pt x="218" y="249"/>
                    <a:pt x="171" y="249"/>
                  </a:cubicBezTo>
                  <a:cubicBezTo>
                    <a:pt x="140" y="249"/>
                    <a:pt x="94" y="218"/>
                    <a:pt x="94" y="171"/>
                  </a:cubicBezTo>
                  <a:cubicBezTo>
                    <a:pt x="94" y="140"/>
                    <a:pt x="140" y="94"/>
                    <a:pt x="171" y="94"/>
                  </a:cubicBezTo>
                  <a:close/>
                  <a:moveTo>
                    <a:pt x="171" y="1"/>
                  </a:moveTo>
                  <a:cubicBezTo>
                    <a:pt x="78" y="1"/>
                    <a:pt x="1" y="78"/>
                    <a:pt x="1" y="171"/>
                  </a:cubicBezTo>
                  <a:cubicBezTo>
                    <a:pt x="1" y="280"/>
                    <a:pt x="78" y="357"/>
                    <a:pt x="171" y="357"/>
                  </a:cubicBezTo>
                  <a:cubicBezTo>
                    <a:pt x="280" y="357"/>
                    <a:pt x="357" y="280"/>
                    <a:pt x="342" y="171"/>
                  </a:cubicBezTo>
                  <a:cubicBezTo>
                    <a:pt x="342" y="78"/>
                    <a:pt x="280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3828;p58"/>
            <p:cNvSpPr/>
            <p:nvPr/>
          </p:nvSpPr>
          <p:spPr>
            <a:xfrm>
              <a:off x="2468225" y="2141925"/>
              <a:ext cx="8550" cy="8925"/>
            </a:xfrm>
            <a:custGeom>
              <a:avLst/>
              <a:gdLst/>
              <a:ahLst/>
              <a:cxnLst/>
              <a:rect l="l" t="t" r="r" b="b"/>
              <a:pathLst>
                <a:path w="342" h="357" extrusionOk="0">
                  <a:moveTo>
                    <a:pt x="171" y="93"/>
                  </a:moveTo>
                  <a:cubicBezTo>
                    <a:pt x="217" y="93"/>
                    <a:pt x="248" y="140"/>
                    <a:pt x="248" y="171"/>
                  </a:cubicBezTo>
                  <a:cubicBezTo>
                    <a:pt x="248" y="217"/>
                    <a:pt x="217" y="248"/>
                    <a:pt x="171" y="248"/>
                  </a:cubicBezTo>
                  <a:cubicBezTo>
                    <a:pt x="140" y="248"/>
                    <a:pt x="93" y="217"/>
                    <a:pt x="93" y="171"/>
                  </a:cubicBezTo>
                  <a:cubicBezTo>
                    <a:pt x="93" y="140"/>
                    <a:pt x="140" y="93"/>
                    <a:pt x="171" y="93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79"/>
                    <a:pt x="78" y="357"/>
                    <a:pt x="171" y="357"/>
                  </a:cubicBezTo>
                  <a:cubicBezTo>
                    <a:pt x="279" y="357"/>
                    <a:pt x="341" y="279"/>
                    <a:pt x="341" y="171"/>
                  </a:cubicBezTo>
                  <a:cubicBezTo>
                    <a:pt x="341" y="78"/>
                    <a:pt x="279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3829;p58"/>
            <p:cNvSpPr/>
            <p:nvPr/>
          </p:nvSpPr>
          <p:spPr>
            <a:xfrm>
              <a:off x="2000225" y="2336175"/>
              <a:ext cx="8550" cy="8950"/>
            </a:xfrm>
            <a:custGeom>
              <a:avLst/>
              <a:gdLst/>
              <a:ahLst/>
              <a:cxnLst/>
              <a:rect l="l" t="t" r="r" b="b"/>
              <a:pathLst>
                <a:path w="342" h="358" extrusionOk="0">
                  <a:moveTo>
                    <a:pt x="171" y="109"/>
                  </a:moveTo>
                  <a:cubicBezTo>
                    <a:pt x="202" y="109"/>
                    <a:pt x="248" y="140"/>
                    <a:pt x="248" y="171"/>
                  </a:cubicBezTo>
                  <a:cubicBezTo>
                    <a:pt x="248" y="218"/>
                    <a:pt x="202" y="249"/>
                    <a:pt x="171" y="249"/>
                  </a:cubicBezTo>
                  <a:cubicBezTo>
                    <a:pt x="124" y="249"/>
                    <a:pt x="93" y="218"/>
                    <a:pt x="93" y="171"/>
                  </a:cubicBezTo>
                  <a:cubicBezTo>
                    <a:pt x="93" y="140"/>
                    <a:pt x="124" y="109"/>
                    <a:pt x="171" y="109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86"/>
                  </a:cubicBezTo>
                  <a:cubicBezTo>
                    <a:pt x="0" y="280"/>
                    <a:pt x="78" y="357"/>
                    <a:pt x="171" y="357"/>
                  </a:cubicBezTo>
                  <a:cubicBezTo>
                    <a:pt x="264" y="357"/>
                    <a:pt x="341" y="280"/>
                    <a:pt x="341" y="186"/>
                  </a:cubicBezTo>
                  <a:cubicBezTo>
                    <a:pt x="341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3830;p58"/>
            <p:cNvSpPr/>
            <p:nvPr/>
          </p:nvSpPr>
          <p:spPr>
            <a:xfrm>
              <a:off x="2000225" y="2360200"/>
              <a:ext cx="8550" cy="8575"/>
            </a:xfrm>
            <a:custGeom>
              <a:avLst/>
              <a:gdLst/>
              <a:ahLst/>
              <a:cxnLst/>
              <a:rect l="l" t="t" r="r" b="b"/>
              <a:pathLst>
                <a:path w="342" h="343" extrusionOk="0">
                  <a:moveTo>
                    <a:pt x="171" y="94"/>
                  </a:moveTo>
                  <a:cubicBezTo>
                    <a:pt x="202" y="94"/>
                    <a:pt x="248" y="125"/>
                    <a:pt x="248" y="172"/>
                  </a:cubicBezTo>
                  <a:cubicBezTo>
                    <a:pt x="248" y="203"/>
                    <a:pt x="202" y="249"/>
                    <a:pt x="171" y="249"/>
                  </a:cubicBezTo>
                  <a:cubicBezTo>
                    <a:pt x="124" y="249"/>
                    <a:pt x="93" y="203"/>
                    <a:pt x="93" y="172"/>
                  </a:cubicBezTo>
                  <a:cubicBezTo>
                    <a:pt x="93" y="125"/>
                    <a:pt x="124" y="94"/>
                    <a:pt x="171" y="94"/>
                  </a:cubicBezTo>
                  <a:close/>
                  <a:moveTo>
                    <a:pt x="171" y="1"/>
                  </a:moveTo>
                  <a:cubicBezTo>
                    <a:pt x="78" y="1"/>
                    <a:pt x="0" y="79"/>
                    <a:pt x="0" y="172"/>
                  </a:cubicBezTo>
                  <a:cubicBezTo>
                    <a:pt x="0" y="265"/>
                    <a:pt x="78" y="342"/>
                    <a:pt x="171" y="342"/>
                  </a:cubicBezTo>
                  <a:cubicBezTo>
                    <a:pt x="264" y="342"/>
                    <a:pt x="341" y="265"/>
                    <a:pt x="341" y="172"/>
                  </a:cubicBezTo>
                  <a:cubicBezTo>
                    <a:pt x="341" y="79"/>
                    <a:pt x="264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3831;p58"/>
            <p:cNvSpPr/>
            <p:nvPr/>
          </p:nvSpPr>
          <p:spPr>
            <a:xfrm>
              <a:off x="2070000" y="2423425"/>
              <a:ext cx="8550" cy="8925"/>
            </a:xfrm>
            <a:custGeom>
              <a:avLst/>
              <a:gdLst/>
              <a:ahLst/>
              <a:cxnLst/>
              <a:rect l="l" t="t" r="r" b="b"/>
              <a:pathLst>
                <a:path w="342" h="357" extrusionOk="0">
                  <a:moveTo>
                    <a:pt x="171" y="109"/>
                  </a:moveTo>
                  <a:cubicBezTo>
                    <a:pt x="202" y="109"/>
                    <a:pt x="249" y="140"/>
                    <a:pt x="249" y="171"/>
                  </a:cubicBezTo>
                  <a:cubicBezTo>
                    <a:pt x="249" y="217"/>
                    <a:pt x="202" y="248"/>
                    <a:pt x="171" y="248"/>
                  </a:cubicBezTo>
                  <a:cubicBezTo>
                    <a:pt x="125" y="248"/>
                    <a:pt x="94" y="217"/>
                    <a:pt x="94" y="171"/>
                  </a:cubicBezTo>
                  <a:cubicBezTo>
                    <a:pt x="94" y="140"/>
                    <a:pt x="125" y="109"/>
                    <a:pt x="171" y="109"/>
                  </a:cubicBezTo>
                  <a:close/>
                  <a:moveTo>
                    <a:pt x="171" y="0"/>
                  </a:moveTo>
                  <a:cubicBezTo>
                    <a:pt x="78" y="0"/>
                    <a:pt x="1" y="78"/>
                    <a:pt x="1" y="186"/>
                  </a:cubicBezTo>
                  <a:cubicBezTo>
                    <a:pt x="1" y="279"/>
                    <a:pt x="78" y="357"/>
                    <a:pt x="171" y="357"/>
                  </a:cubicBezTo>
                  <a:cubicBezTo>
                    <a:pt x="264" y="357"/>
                    <a:pt x="342" y="279"/>
                    <a:pt x="342" y="186"/>
                  </a:cubicBezTo>
                  <a:cubicBezTo>
                    <a:pt x="342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3832;p58"/>
            <p:cNvSpPr/>
            <p:nvPr/>
          </p:nvSpPr>
          <p:spPr>
            <a:xfrm>
              <a:off x="2090550" y="2423425"/>
              <a:ext cx="8950" cy="8925"/>
            </a:xfrm>
            <a:custGeom>
              <a:avLst/>
              <a:gdLst/>
              <a:ahLst/>
              <a:cxnLst/>
              <a:rect l="l" t="t" r="r" b="b"/>
              <a:pathLst>
                <a:path w="358" h="357" extrusionOk="0">
                  <a:moveTo>
                    <a:pt x="187" y="109"/>
                  </a:moveTo>
                  <a:cubicBezTo>
                    <a:pt x="218" y="109"/>
                    <a:pt x="264" y="140"/>
                    <a:pt x="264" y="171"/>
                  </a:cubicBezTo>
                  <a:cubicBezTo>
                    <a:pt x="264" y="217"/>
                    <a:pt x="218" y="248"/>
                    <a:pt x="187" y="248"/>
                  </a:cubicBezTo>
                  <a:cubicBezTo>
                    <a:pt x="140" y="248"/>
                    <a:pt x="109" y="217"/>
                    <a:pt x="109" y="171"/>
                  </a:cubicBezTo>
                  <a:cubicBezTo>
                    <a:pt x="109" y="140"/>
                    <a:pt x="140" y="109"/>
                    <a:pt x="187" y="109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86"/>
                  </a:cubicBezTo>
                  <a:cubicBezTo>
                    <a:pt x="1" y="279"/>
                    <a:pt x="78" y="357"/>
                    <a:pt x="187" y="357"/>
                  </a:cubicBezTo>
                  <a:cubicBezTo>
                    <a:pt x="280" y="357"/>
                    <a:pt x="357" y="279"/>
                    <a:pt x="357" y="186"/>
                  </a:cubicBezTo>
                  <a:cubicBezTo>
                    <a:pt x="357" y="78"/>
                    <a:pt x="280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3833;p58"/>
            <p:cNvSpPr/>
            <p:nvPr/>
          </p:nvSpPr>
          <p:spPr>
            <a:xfrm>
              <a:off x="2122750" y="2442800"/>
              <a:ext cx="8550" cy="8950"/>
            </a:xfrm>
            <a:custGeom>
              <a:avLst/>
              <a:gdLst/>
              <a:ahLst/>
              <a:cxnLst/>
              <a:rect l="l" t="t" r="r" b="b"/>
              <a:pathLst>
                <a:path w="342" h="358" extrusionOk="0">
                  <a:moveTo>
                    <a:pt x="171" y="109"/>
                  </a:moveTo>
                  <a:cubicBezTo>
                    <a:pt x="233" y="109"/>
                    <a:pt x="248" y="140"/>
                    <a:pt x="248" y="171"/>
                  </a:cubicBezTo>
                  <a:cubicBezTo>
                    <a:pt x="248" y="218"/>
                    <a:pt x="202" y="249"/>
                    <a:pt x="171" y="249"/>
                  </a:cubicBezTo>
                  <a:cubicBezTo>
                    <a:pt x="124" y="249"/>
                    <a:pt x="93" y="218"/>
                    <a:pt x="93" y="171"/>
                  </a:cubicBezTo>
                  <a:cubicBezTo>
                    <a:pt x="93" y="140"/>
                    <a:pt x="140" y="109"/>
                    <a:pt x="171" y="109"/>
                  </a:cubicBezTo>
                  <a:close/>
                  <a:moveTo>
                    <a:pt x="171" y="1"/>
                  </a:moveTo>
                  <a:cubicBezTo>
                    <a:pt x="78" y="1"/>
                    <a:pt x="0" y="78"/>
                    <a:pt x="0" y="187"/>
                  </a:cubicBezTo>
                  <a:cubicBezTo>
                    <a:pt x="0" y="280"/>
                    <a:pt x="78" y="357"/>
                    <a:pt x="171" y="357"/>
                  </a:cubicBezTo>
                  <a:cubicBezTo>
                    <a:pt x="264" y="357"/>
                    <a:pt x="341" y="280"/>
                    <a:pt x="341" y="187"/>
                  </a:cubicBezTo>
                  <a:cubicBezTo>
                    <a:pt x="341" y="78"/>
                    <a:pt x="264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3834;p58"/>
            <p:cNvSpPr/>
            <p:nvPr/>
          </p:nvSpPr>
          <p:spPr>
            <a:xfrm>
              <a:off x="2139025" y="2442800"/>
              <a:ext cx="8950" cy="8950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87" y="109"/>
                  </a:moveTo>
                  <a:cubicBezTo>
                    <a:pt x="218" y="109"/>
                    <a:pt x="264" y="140"/>
                    <a:pt x="264" y="171"/>
                  </a:cubicBezTo>
                  <a:cubicBezTo>
                    <a:pt x="264" y="218"/>
                    <a:pt x="218" y="249"/>
                    <a:pt x="187" y="249"/>
                  </a:cubicBezTo>
                  <a:cubicBezTo>
                    <a:pt x="140" y="249"/>
                    <a:pt x="109" y="218"/>
                    <a:pt x="109" y="171"/>
                  </a:cubicBezTo>
                  <a:cubicBezTo>
                    <a:pt x="109" y="140"/>
                    <a:pt x="140" y="109"/>
                    <a:pt x="187" y="109"/>
                  </a:cubicBezTo>
                  <a:close/>
                  <a:moveTo>
                    <a:pt x="187" y="1"/>
                  </a:moveTo>
                  <a:cubicBezTo>
                    <a:pt x="78" y="1"/>
                    <a:pt x="0" y="78"/>
                    <a:pt x="0" y="187"/>
                  </a:cubicBezTo>
                  <a:cubicBezTo>
                    <a:pt x="0" y="280"/>
                    <a:pt x="78" y="357"/>
                    <a:pt x="187" y="357"/>
                  </a:cubicBezTo>
                  <a:cubicBezTo>
                    <a:pt x="280" y="357"/>
                    <a:pt x="357" y="280"/>
                    <a:pt x="357" y="187"/>
                  </a:cubicBezTo>
                  <a:cubicBezTo>
                    <a:pt x="357" y="78"/>
                    <a:pt x="280" y="1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3835;p58"/>
            <p:cNvSpPr/>
            <p:nvPr/>
          </p:nvSpPr>
          <p:spPr>
            <a:xfrm>
              <a:off x="2155700" y="2442800"/>
              <a:ext cx="8550" cy="8950"/>
            </a:xfrm>
            <a:custGeom>
              <a:avLst/>
              <a:gdLst/>
              <a:ahLst/>
              <a:cxnLst/>
              <a:rect l="l" t="t" r="r" b="b"/>
              <a:pathLst>
                <a:path w="342" h="358" extrusionOk="0">
                  <a:moveTo>
                    <a:pt x="171" y="109"/>
                  </a:moveTo>
                  <a:cubicBezTo>
                    <a:pt x="217" y="109"/>
                    <a:pt x="249" y="140"/>
                    <a:pt x="249" y="171"/>
                  </a:cubicBezTo>
                  <a:cubicBezTo>
                    <a:pt x="249" y="218"/>
                    <a:pt x="217" y="249"/>
                    <a:pt x="171" y="249"/>
                  </a:cubicBezTo>
                  <a:cubicBezTo>
                    <a:pt x="140" y="249"/>
                    <a:pt x="93" y="218"/>
                    <a:pt x="93" y="171"/>
                  </a:cubicBezTo>
                  <a:cubicBezTo>
                    <a:pt x="93" y="140"/>
                    <a:pt x="140" y="109"/>
                    <a:pt x="171" y="109"/>
                  </a:cubicBezTo>
                  <a:close/>
                  <a:moveTo>
                    <a:pt x="171" y="1"/>
                  </a:moveTo>
                  <a:cubicBezTo>
                    <a:pt x="78" y="1"/>
                    <a:pt x="0" y="78"/>
                    <a:pt x="0" y="187"/>
                  </a:cubicBezTo>
                  <a:cubicBezTo>
                    <a:pt x="0" y="280"/>
                    <a:pt x="78" y="357"/>
                    <a:pt x="171" y="357"/>
                  </a:cubicBezTo>
                  <a:cubicBezTo>
                    <a:pt x="264" y="357"/>
                    <a:pt x="342" y="280"/>
                    <a:pt x="342" y="187"/>
                  </a:cubicBezTo>
                  <a:cubicBezTo>
                    <a:pt x="342" y="78"/>
                    <a:pt x="264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3836;p58"/>
            <p:cNvSpPr/>
            <p:nvPr/>
          </p:nvSpPr>
          <p:spPr>
            <a:xfrm>
              <a:off x="2287150" y="2495150"/>
              <a:ext cx="8550" cy="8950"/>
            </a:xfrm>
            <a:custGeom>
              <a:avLst/>
              <a:gdLst/>
              <a:ahLst/>
              <a:cxnLst/>
              <a:rect l="l" t="t" r="r" b="b"/>
              <a:pathLst>
                <a:path w="342" h="358" extrusionOk="0">
                  <a:moveTo>
                    <a:pt x="171" y="109"/>
                  </a:moveTo>
                  <a:cubicBezTo>
                    <a:pt x="202" y="109"/>
                    <a:pt x="248" y="140"/>
                    <a:pt x="248" y="186"/>
                  </a:cubicBezTo>
                  <a:cubicBezTo>
                    <a:pt x="248" y="217"/>
                    <a:pt x="202" y="248"/>
                    <a:pt x="171" y="248"/>
                  </a:cubicBezTo>
                  <a:cubicBezTo>
                    <a:pt x="124" y="248"/>
                    <a:pt x="93" y="217"/>
                    <a:pt x="93" y="186"/>
                  </a:cubicBezTo>
                  <a:cubicBezTo>
                    <a:pt x="93" y="140"/>
                    <a:pt x="124" y="109"/>
                    <a:pt x="171" y="109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86"/>
                  </a:cubicBezTo>
                  <a:cubicBezTo>
                    <a:pt x="0" y="279"/>
                    <a:pt x="78" y="357"/>
                    <a:pt x="171" y="357"/>
                  </a:cubicBezTo>
                  <a:cubicBezTo>
                    <a:pt x="264" y="357"/>
                    <a:pt x="341" y="279"/>
                    <a:pt x="341" y="186"/>
                  </a:cubicBezTo>
                  <a:cubicBezTo>
                    <a:pt x="341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3837;p58"/>
            <p:cNvSpPr/>
            <p:nvPr/>
          </p:nvSpPr>
          <p:spPr>
            <a:xfrm>
              <a:off x="2273575" y="2507550"/>
              <a:ext cx="8550" cy="8550"/>
            </a:xfrm>
            <a:custGeom>
              <a:avLst/>
              <a:gdLst/>
              <a:ahLst/>
              <a:cxnLst/>
              <a:rect l="l" t="t" r="r" b="b"/>
              <a:pathLst>
                <a:path w="342" h="342" extrusionOk="0">
                  <a:moveTo>
                    <a:pt x="171" y="94"/>
                  </a:moveTo>
                  <a:cubicBezTo>
                    <a:pt x="202" y="94"/>
                    <a:pt x="248" y="125"/>
                    <a:pt x="248" y="171"/>
                  </a:cubicBezTo>
                  <a:cubicBezTo>
                    <a:pt x="248" y="202"/>
                    <a:pt x="202" y="249"/>
                    <a:pt x="171" y="249"/>
                  </a:cubicBezTo>
                  <a:cubicBezTo>
                    <a:pt x="124" y="249"/>
                    <a:pt x="93" y="202"/>
                    <a:pt x="93" y="171"/>
                  </a:cubicBezTo>
                  <a:cubicBezTo>
                    <a:pt x="93" y="125"/>
                    <a:pt x="124" y="94"/>
                    <a:pt x="171" y="94"/>
                  </a:cubicBezTo>
                  <a:close/>
                  <a:moveTo>
                    <a:pt x="171" y="1"/>
                  </a:moveTo>
                  <a:cubicBezTo>
                    <a:pt x="78" y="1"/>
                    <a:pt x="0" y="78"/>
                    <a:pt x="0" y="171"/>
                  </a:cubicBezTo>
                  <a:cubicBezTo>
                    <a:pt x="0" y="264"/>
                    <a:pt x="78" y="342"/>
                    <a:pt x="171" y="342"/>
                  </a:cubicBezTo>
                  <a:cubicBezTo>
                    <a:pt x="264" y="342"/>
                    <a:pt x="341" y="264"/>
                    <a:pt x="341" y="171"/>
                  </a:cubicBezTo>
                  <a:cubicBezTo>
                    <a:pt x="341" y="78"/>
                    <a:pt x="264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3838;p58"/>
            <p:cNvSpPr/>
            <p:nvPr/>
          </p:nvSpPr>
          <p:spPr>
            <a:xfrm>
              <a:off x="1973850" y="2456375"/>
              <a:ext cx="8950" cy="8950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71" y="109"/>
                  </a:moveTo>
                  <a:cubicBezTo>
                    <a:pt x="233" y="109"/>
                    <a:pt x="249" y="140"/>
                    <a:pt x="249" y="186"/>
                  </a:cubicBezTo>
                  <a:cubicBezTo>
                    <a:pt x="249" y="217"/>
                    <a:pt x="217" y="248"/>
                    <a:pt x="171" y="248"/>
                  </a:cubicBezTo>
                  <a:cubicBezTo>
                    <a:pt x="140" y="248"/>
                    <a:pt x="93" y="217"/>
                    <a:pt x="93" y="186"/>
                  </a:cubicBezTo>
                  <a:cubicBezTo>
                    <a:pt x="93" y="140"/>
                    <a:pt x="140" y="109"/>
                    <a:pt x="171" y="109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86"/>
                  </a:cubicBezTo>
                  <a:cubicBezTo>
                    <a:pt x="0" y="280"/>
                    <a:pt x="78" y="357"/>
                    <a:pt x="171" y="357"/>
                  </a:cubicBezTo>
                  <a:cubicBezTo>
                    <a:pt x="280" y="357"/>
                    <a:pt x="357" y="280"/>
                    <a:pt x="357" y="186"/>
                  </a:cubicBezTo>
                  <a:cubicBezTo>
                    <a:pt x="357" y="78"/>
                    <a:pt x="280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3839;p58"/>
            <p:cNvSpPr/>
            <p:nvPr/>
          </p:nvSpPr>
          <p:spPr>
            <a:xfrm>
              <a:off x="1973850" y="2512600"/>
              <a:ext cx="8950" cy="8925"/>
            </a:xfrm>
            <a:custGeom>
              <a:avLst/>
              <a:gdLst/>
              <a:ahLst/>
              <a:cxnLst/>
              <a:rect l="l" t="t" r="r" b="b"/>
              <a:pathLst>
                <a:path w="358" h="357" extrusionOk="0">
                  <a:moveTo>
                    <a:pt x="171" y="109"/>
                  </a:moveTo>
                  <a:cubicBezTo>
                    <a:pt x="233" y="109"/>
                    <a:pt x="249" y="140"/>
                    <a:pt x="249" y="186"/>
                  </a:cubicBezTo>
                  <a:cubicBezTo>
                    <a:pt x="249" y="217"/>
                    <a:pt x="217" y="264"/>
                    <a:pt x="171" y="264"/>
                  </a:cubicBezTo>
                  <a:cubicBezTo>
                    <a:pt x="140" y="264"/>
                    <a:pt x="93" y="217"/>
                    <a:pt x="93" y="186"/>
                  </a:cubicBezTo>
                  <a:cubicBezTo>
                    <a:pt x="93" y="140"/>
                    <a:pt x="140" y="109"/>
                    <a:pt x="171" y="109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86"/>
                  </a:cubicBezTo>
                  <a:cubicBezTo>
                    <a:pt x="0" y="279"/>
                    <a:pt x="78" y="357"/>
                    <a:pt x="171" y="357"/>
                  </a:cubicBezTo>
                  <a:cubicBezTo>
                    <a:pt x="280" y="357"/>
                    <a:pt x="357" y="279"/>
                    <a:pt x="357" y="186"/>
                  </a:cubicBezTo>
                  <a:cubicBezTo>
                    <a:pt x="357" y="78"/>
                    <a:pt x="280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3840;p58"/>
            <p:cNvSpPr/>
            <p:nvPr/>
          </p:nvSpPr>
          <p:spPr>
            <a:xfrm>
              <a:off x="1962225" y="2560675"/>
              <a:ext cx="8925" cy="8950"/>
            </a:xfrm>
            <a:custGeom>
              <a:avLst/>
              <a:gdLst/>
              <a:ahLst/>
              <a:cxnLst/>
              <a:rect l="l" t="t" r="r" b="b"/>
              <a:pathLst>
                <a:path w="357" h="358" extrusionOk="0">
                  <a:moveTo>
                    <a:pt x="171" y="124"/>
                  </a:moveTo>
                  <a:cubicBezTo>
                    <a:pt x="233" y="124"/>
                    <a:pt x="248" y="156"/>
                    <a:pt x="248" y="202"/>
                  </a:cubicBezTo>
                  <a:cubicBezTo>
                    <a:pt x="248" y="233"/>
                    <a:pt x="217" y="280"/>
                    <a:pt x="171" y="280"/>
                  </a:cubicBezTo>
                  <a:cubicBezTo>
                    <a:pt x="140" y="280"/>
                    <a:pt x="93" y="233"/>
                    <a:pt x="93" y="202"/>
                  </a:cubicBezTo>
                  <a:cubicBezTo>
                    <a:pt x="93" y="156"/>
                    <a:pt x="140" y="124"/>
                    <a:pt x="171" y="124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80"/>
                    <a:pt x="78" y="357"/>
                    <a:pt x="171" y="357"/>
                  </a:cubicBezTo>
                  <a:cubicBezTo>
                    <a:pt x="279" y="357"/>
                    <a:pt x="357" y="295"/>
                    <a:pt x="357" y="171"/>
                  </a:cubicBezTo>
                  <a:cubicBezTo>
                    <a:pt x="357" y="78"/>
                    <a:pt x="279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3841;p58"/>
            <p:cNvSpPr/>
            <p:nvPr/>
          </p:nvSpPr>
          <p:spPr>
            <a:xfrm>
              <a:off x="1978875" y="2560675"/>
              <a:ext cx="8575" cy="8950"/>
            </a:xfrm>
            <a:custGeom>
              <a:avLst/>
              <a:gdLst/>
              <a:ahLst/>
              <a:cxnLst/>
              <a:rect l="l" t="t" r="r" b="b"/>
              <a:pathLst>
                <a:path w="343" h="358" extrusionOk="0">
                  <a:moveTo>
                    <a:pt x="172" y="124"/>
                  </a:moveTo>
                  <a:cubicBezTo>
                    <a:pt x="234" y="124"/>
                    <a:pt x="249" y="156"/>
                    <a:pt x="249" y="202"/>
                  </a:cubicBezTo>
                  <a:cubicBezTo>
                    <a:pt x="249" y="233"/>
                    <a:pt x="203" y="280"/>
                    <a:pt x="172" y="280"/>
                  </a:cubicBezTo>
                  <a:cubicBezTo>
                    <a:pt x="125" y="280"/>
                    <a:pt x="94" y="233"/>
                    <a:pt x="94" y="202"/>
                  </a:cubicBezTo>
                  <a:cubicBezTo>
                    <a:pt x="94" y="156"/>
                    <a:pt x="125" y="124"/>
                    <a:pt x="172" y="124"/>
                  </a:cubicBezTo>
                  <a:close/>
                  <a:moveTo>
                    <a:pt x="172" y="0"/>
                  </a:moveTo>
                  <a:cubicBezTo>
                    <a:pt x="79" y="0"/>
                    <a:pt x="1" y="78"/>
                    <a:pt x="1" y="171"/>
                  </a:cubicBezTo>
                  <a:cubicBezTo>
                    <a:pt x="1" y="280"/>
                    <a:pt x="79" y="357"/>
                    <a:pt x="172" y="357"/>
                  </a:cubicBezTo>
                  <a:cubicBezTo>
                    <a:pt x="265" y="357"/>
                    <a:pt x="342" y="295"/>
                    <a:pt x="342" y="171"/>
                  </a:cubicBezTo>
                  <a:cubicBezTo>
                    <a:pt x="342" y="78"/>
                    <a:pt x="265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3842;p58"/>
            <p:cNvSpPr/>
            <p:nvPr/>
          </p:nvSpPr>
          <p:spPr>
            <a:xfrm>
              <a:off x="2447275" y="2450175"/>
              <a:ext cx="8950" cy="8925"/>
            </a:xfrm>
            <a:custGeom>
              <a:avLst/>
              <a:gdLst/>
              <a:ahLst/>
              <a:cxnLst/>
              <a:rect l="l" t="t" r="r" b="b"/>
              <a:pathLst>
                <a:path w="358" h="357" extrusionOk="0">
                  <a:moveTo>
                    <a:pt x="187" y="124"/>
                  </a:moveTo>
                  <a:cubicBezTo>
                    <a:pt x="233" y="124"/>
                    <a:pt x="264" y="155"/>
                    <a:pt x="249" y="202"/>
                  </a:cubicBezTo>
                  <a:cubicBezTo>
                    <a:pt x="249" y="233"/>
                    <a:pt x="218" y="264"/>
                    <a:pt x="187" y="264"/>
                  </a:cubicBezTo>
                  <a:cubicBezTo>
                    <a:pt x="140" y="264"/>
                    <a:pt x="109" y="233"/>
                    <a:pt x="109" y="202"/>
                  </a:cubicBezTo>
                  <a:cubicBezTo>
                    <a:pt x="109" y="155"/>
                    <a:pt x="140" y="124"/>
                    <a:pt x="187" y="124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79"/>
                    <a:pt x="78" y="357"/>
                    <a:pt x="187" y="357"/>
                  </a:cubicBezTo>
                  <a:cubicBezTo>
                    <a:pt x="280" y="357"/>
                    <a:pt x="357" y="295"/>
                    <a:pt x="357" y="171"/>
                  </a:cubicBezTo>
                  <a:cubicBezTo>
                    <a:pt x="357" y="78"/>
                    <a:pt x="280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3843;p58"/>
            <p:cNvSpPr/>
            <p:nvPr/>
          </p:nvSpPr>
          <p:spPr>
            <a:xfrm>
              <a:off x="2086675" y="2550200"/>
              <a:ext cx="170625" cy="57425"/>
            </a:xfrm>
            <a:custGeom>
              <a:avLst/>
              <a:gdLst/>
              <a:ahLst/>
              <a:cxnLst/>
              <a:rect l="l" t="t" r="r" b="b"/>
              <a:pathLst>
                <a:path w="6825" h="2297" extrusionOk="0">
                  <a:moveTo>
                    <a:pt x="1" y="1"/>
                  </a:moveTo>
                  <a:lnTo>
                    <a:pt x="1" y="78"/>
                  </a:lnTo>
                  <a:lnTo>
                    <a:pt x="1009" y="78"/>
                  </a:lnTo>
                  <a:lnTo>
                    <a:pt x="3242" y="2296"/>
                  </a:lnTo>
                  <a:lnTo>
                    <a:pt x="6825" y="2296"/>
                  </a:lnTo>
                  <a:lnTo>
                    <a:pt x="6825" y="2203"/>
                  </a:lnTo>
                  <a:lnTo>
                    <a:pt x="3289" y="2203"/>
                  </a:lnTo>
                  <a:lnTo>
                    <a:pt x="1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3844;p58"/>
            <p:cNvSpPr/>
            <p:nvPr/>
          </p:nvSpPr>
          <p:spPr>
            <a:xfrm>
              <a:off x="2256125" y="259750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2" y="202"/>
                  </a:moveTo>
                  <a:cubicBezTo>
                    <a:pt x="435" y="202"/>
                    <a:pt x="512" y="280"/>
                    <a:pt x="512" y="373"/>
                  </a:cubicBezTo>
                  <a:cubicBezTo>
                    <a:pt x="512" y="466"/>
                    <a:pt x="435" y="544"/>
                    <a:pt x="342" y="544"/>
                  </a:cubicBezTo>
                  <a:cubicBezTo>
                    <a:pt x="248" y="544"/>
                    <a:pt x="171" y="466"/>
                    <a:pt x="171" y="373"/>
                  </a:cubicBezTo>
                  <a:cubicBezTo>
                    <a:pt x="171" y="280"/>
                    <a:pt x="248" y="202"/>
                    <a:pt x="342" y="202"/>
                  </a:cubicBezTo>
                  <a:close/>
                  <a:moveTo>
                    <a:pt x="342" y="1"/>
                  </a:moveTo>
                  <a:cubicBezTo>
                    <a:pt x="155" y="1"/>
                    <a:pt x="0" y="156"/>
                    <a:pt x="0" y="358"/>
                  </a:cubicBezTo>
                  <a:cubicBezTo>
                    <a:pt x="0" y="544"/>
                    <a:pt x="155" y="699"/>
                    <a:pt x="342" y="699"/>
                  </a:cubicBezTo>
                  <a:cubicBezTo>
                    <a:pt x="543" y="699"/>
                    <a:pt x="698" y="544"/>
                    <a:pt x="698" y="358"/>
                  </a:cubicBezTo>
                  <a:cubicBezTo>
                    <a:pt x="698" y="156"/>
                    <a:pt x="543" y="1"/>
                    <a:pt x="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3845;p58"/>
            <p:cNvSpPr/>
            <p:nvPr/>
          </p:nvSpPr>
          <p:spPr>
            <a:xfrm>
              <a:off x="2256125" y="2576575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2" y="186"/>
                  </a:moveTo>
                  <a:cubicBezTo>
                    <a:pt x="435" y="186"/>
                    <a:pt x="512" y="264"/>
                    <a:pt x="512" y="357"/>
                  </a:cubicBezTo>
                  <a:cubicBezTo>
                    <a:pt x="512" y="450"/>
                    <a:pt x="435" y="528"/>
                    <a:pt x="342" y="528"/>
                  </a:cubicBezTo>
                  <a:cubicBezTo>
                    <a:pt x="248" y="528"/>
                    <a:pt x="171" y="450"/>
                    <a:pt x="171" y="357"/>
                  </a:cubicBezTo>
                  <a:cubicBezTo>
                    <a:pt x="171" y="248"/>
                    <a:pt x="248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42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3846;p58"/>
            <p:cNvSpPr/>
            <p:nvPr/>
          </p:nvSpPr>
          <p:spPr>
            <a:xfrm>
              <a:off x="2256125" y="255525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2" y="186"/>
                  </a:moveTo>
                  <a:cubicBezTo>
                    <a:pt x="435" y="186"/>
                    <a:pt x="512" y="264"/>
                    <a:pt x="512" y="357"/>
                  </a:cubicBezTo>
                  <a:cubicBezTo>
                    <a:pt x="512" y="450"/>
                    <a:pt x="435" y="528"/>
                    <a:pt x="342" y="528"/>
                  </a:cubicBezTo>
                  <a:cubicBezTo>
                    <a:pt x="248" y="528"/>
                    <a:pt x="171" y="450"/>
                    <a:pt x="171" y="357"/>
                  </a:cubicBezTo>
                  <a:cubicBezTo>
                    <a:pt x="171" y="264"/>
                    <a:pt x="248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42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3847;p58"/>
            <p:cNvSpPr/>
            <p:nvPr/>
          </p:nvSpPr>
          <p:spPr>
            <a:xfrm>
              <a:off x="2276675" y="2597500"/>
              <a:ext cx="18250" cy="17475"/>
            </a:xfrm>
            <a:custGeom>
              <a:avLst/>
              <a:gdLst/>
              <a:ahLst/>
              <a:cxnLst/>
              <a:rect l="l" t="t" r="r" b="b"/>
              <a:pathLst>
                <a:path w="730" h="699" extrusionOk="0">
                  <a:moveTo>
                    <a:pt x="357" y="202"/>
                  </a:moveTo>
                  <a:cubicBezTo>
                    <a:pt x="450" y="202"/>
                    <a:pt x="528" y="280"/>
                    <a:pt x="528" y="373"/>
                  </a:cubicBezTo>
                  <a:cubicBezTo>
                    <a:pt x="528" y="466"/>
                    <a:pt x="450" y="544"/>
                    <a:pt x="357" y="544"/>
                  </a:cubicBezTo>
                  <a:cubicBezTo>
                    <a:pt x="264" y="544"/>
                    <a:pt x="186" y="466"/>
                    <a:pt x="186" y="373"/>
                  </a:cubicBezTo>
                  <a:cubicBezTo>
                    <a:pt x="186" y="280"/>
                    <a:pt x="264" y="202"/>
                    <a:pt x="357" y="202"/>
                  </a:cubicBezTo>
                  <a:close/>
                  <a:moveTo>
                    <a:pt x="357" y="1"/>
                  </a:moveTo>
                  <a:cubicBezTo>
                    <a:pt x="155" y="1"/>
                    <a:pt x="0" y="156"/>
                    <a:pt x="0" y="358"/>
                  </a:cubicBezTo>
                  <a:cubicBezTo>
                    <a:pt x="0" y="544"/>
                    <a:pt x="155" y="699"/>
                    <a:pt x="357" y="699"/>
                  </a:cubicBezTo>
                  <a:cubicBezTo>
                    <a:pt x="543" y="699"/>
                    <a:pt x="729" y="544"/>
                    <a:pt x="698" y="358"/>
                  </a:cubicBezTo>
                  <a:cubicBezTo>
                    <a:pt x="698" y="156"/>
                    <a:pt x="543" y="1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3848;p58"/>
            <p:cNvSpPr/>
            <p:nvPr/>
          </p:nvSpPr>
          <p:spPr>
            <a:xfrm>
              <a:off x="2276675" y="2576575"/>
              <a:ext cx="18250" cy="17475"/>
            </a:xfrm>
            <a:custGeom>
              <a:avLst/>
              <a:gdLst/>
              <a:ahLst/>
              <a:cxnLst/>
              <a:rect l="l" t="t" r="r" b="b"/>
              <a:pathLst>
                <a:path w="730" h="699" extrusionOk="0">
                  <a:moveTo>
                    <a:pt x="357" y="186"/>
                  </a:moveTo>
                  <a:cubicBezTo>
                    <a:pt x="450" y="186"/>
                    <a:pt x="528" y="264"/>
                    <a:pt x="528" y="357"/>
                  </a:cubicBezTo>
                  <a:cubicBezTo>
                    <a:pt x="528" y="450"/>
                    <a:pt x="450" y="528"/>
                    <a:pt x="357" y="528"/>
                  </a:cubicBezTo>
                  <a:cubicBezTo>
                    <a:pt x="264" y="528"/>
                    <a:pt x="186" y="450"/>
                    <a:pt x="186" y="357"/>
                  </a:cubicBezTo>
                  <a:cubicBezTo>
                    <a:pt x="186" y="248"/>
                    <a:pt x="264" y="186"/>
                    <a:pt x="357" y="186"/>
                  </a:cubicBezTo>
                  <a:close/>
                  <a:moveTo>
                    <a:pt x="357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57" y="698"/>
                  </a:cubicBezTo>
                  <a:cubicBezTo>
                    <a:pt x="543" y="698"/>
                    <a:pt x="729" y="543"/>
                    <a:pt x="698" y="357"/>
                  </a:cubicBezTo>
                  <a:cubicBezTo>
                    <a:pt x="698" y="155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3849;p58"/>
            <p:cNvSpPr/>
            <p:nvPr/>
          </p:nvSpPr>
          <p:spPr>
            <a:xfrm>
              <a:off x="2276675" y="2555250"/>
              <a:ext cx="18250" cy="17475"/>
            </a:xfrm>
            <a:custGeom>
              <a:avLst/>
              <a:gdLst/>
              <a:ahLst/>
              <a:cxnLst/>
              <a:rect l="l" t="t" r="r" b="b"/>
              <a:pathLst>
                <a:path w="730" h="699" extrusionOk="0">
                  <a:moveTo>
                    <a:pt x="357" y="186"/>
                  </a:moveTo>
                  <a:cubicBezTo>
                    <a:pt x="450" y="186"/>
                    <a:pt x="528" y="264"/>
                    <a:pt x="528" y="357"/>
                  </a:cubicBezTo>
                  <a:cubicBezTo>
                    <a:pt x="528" y="450"/>
                    <a:pt x="450" y="528"/>
                    <a:pt x="357" y="528"/>
                  </a:cubicBezTo>
                  <a:cubicBezTo>
                    <a:pt x="264" y="528"/>
                    <a:pt x="186" y="450"/>
                    <a:pt x="186" y="357"/>
                  </a:cubicBezTo>
                  <a:cubicBezTo>
                    <a:pt x="186" y="264"/>
                    <a:pt x="264" y="186"/>
                    <a:pt x="357" y="186"/>
                  </a:cubicBezTo>
                  <a:close/>
                  <a:moveTo>
                    <a:pt x="357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57" y="698"/>
                  </a:cubicBezTo>
                  <a:cubicBezTo>
                    <a:pt x="543" y="698"/>
                    <a:pt x="729" y="543"/>
                    <a:pt x="698" y="357"/>
                  </a:cubicBezTo>
                  <a:cubicBezTo>
                    <a:pt x="698" y="155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3850;p58"/>
            <p:cNvSpPr/>
            <p:nvPr/>
          </p:nvSpPr>
          <p:spPr>
            <a:xfrm>
              <a:off x="2297600" y="2597500"/>
              <a:ext cx="17875" cy="17475"/>
            </a:xfrm>
            <a:custGeom>
              <a:avLst/>
              <a:gdLst/>
              <a:ahLst/>
              <a:cxnLst/>
              <a:rect l="l" t="t" r="r" b="b"/>
              <a:pathLst>
                <a:path w="715" h="699" extrusionOk="0">
                  <a:moveTo>
                    <a:pt x="358" y="202"/>
                  </a:moveTo>
                  <a:cubicBezTo>
                    <a:pt x="451" y="202"/>
                    <a:pt x="528" y="280"/>
                    <a:pt x="528" y="373"/>
                  </a:cubicBezTo>
                  <a:cubicBezTo>
                    <a:pt x="528" y="466"/>
                    <a:pt x="451" y="544"/>
                    <a:pt x="358" y="544"/>
                  </a:cubicBezTo>
                  <a:cubicBezTo>
                    <a:pt x="249" y="544"/>
                    <a:pt x="171" y="466"/>
                    <a:pt x="171" y="373"/>
                  </a:cubicBezTo>
                  <a:cubicBezTo>
                    <a:pt x="171" y="280"/>
                    <a:pt x="249" y="202"/>
                    <a:pt x="358" y="202"/>
                  </a:cubicBezTo>
                  <a:close/>
                  <a:moveTo>
                    <a:pt x="358" y="1"/>
                  </a:moveTo>
                  <a:cubicBezTo>
                    <a:pt x="156" y="1"/>
                    <a:pt x="1" y="156"/>
                    <a:pt x="1" y="358"/>
                  </a:cubicBezTo>
                  <a:cubicBezTo>
                    <a:pt x="1" y="544"/>
                    <a:pt x="156" y="699"/>
                    <a:pt x="358" y="699"/>
                  </a:cubicBezTo>
                  <a:cubicBezTo>
                    <a:pt x="544" y="699"/>
                    <a:pt x="714" y="544"/>
                    <a:pt x="699" y="358"/>
                  </a:cubicBezTo>
                  <a:cubicBezTo>
                    <a:pt x="699" y="156"/>
                    <a:pt x="544" y="1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3851;p58"/>
            <p:cNvSpPr/>
            <p:nvPr/>
          </p:nvSpPr>
          <p:spPr>
            <a:xfrm>
              <a:off x="2297600" y="2576575"/>
              <a:ext cx="17875" cy="17475"/>
            </a:xfrm>
            <a:custGeom>
              <a:avLst/>
              <a:gdLst/>
              <a:ahLst/>
              <a:cxnLst/>
              <a:rect l="l" t="t" r="r" b="b"/>
              <a:pathLst>
                <a:path w="715" h="699" extrusionOk="0">
                  <a:moveTo>
                    <a:pt x="358" y="186"/>
                  </a:moveTo>
                  <a:cubicBezTo>
                    <a:pt x="451" y="186"/>
                    <a:pt x="528" y="264"/>
                    <a:pt x="528" y="357"/>
                  </a:cubicBezTo>
                  <a:cubicBezTo>
                    <a:pt x="528" y="450"/>
                    <a:pt x="451" y="528"/>
                    <a:pt x="358" y="528"/>
                  </a:cubicBezTo>
                  <a:cubicBezTo>
                    <a:pt x="249" y="528"/>
                    <a:pt x="171" y="450"/>
                    <a:pt x="171" y="357"/>
                  </a:cubicBezTo>
                  <a:cubicBezTo>
                    <a:pt x="171" y="248"/>
                    <a:pt x="249" y="186"/>
                    <a:pt x="358" y="186"/>
                  </a:cubicBezTo>
                  <a:close/>
                  <a:moveTo>
                    <a:pt x="358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58" y="698"/>
                  </a:cubicBezTo>
                  <a:cubicBezTo>
                    <a:pt x="544" y="698"/>
                    <a:pt x="714" y="543"/>
                    <a:pt x="699" y="357"/>
                  </a:cubicBezTo>
                  <a:cubicBezTo>
                    <a:pt x="699" y="155"/>
                    <a:pt x="544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3852;p58"/>
            <p:cNvSpPr/>
            <p:nvPr/>
          </p:nvSpPr>
          <p:spPr>
            <a:xfrm>
              <a:off x="2297600" y="2555250"/>
              <a:ext cx="17875" cy="17475"/>
            </a:xfrm>
            <a:custGeom>
              <a:avLst/>
              <a:gdLst/>
              <a:ahLst/>
              <a:cxnLst/>
              <a:rect l="l" t="t" r="r" b="b"/>
              <a:pathLst>
                <a:path w="715" h="699" extrusionOk="0">
                  <a:moveTo>
                    <a:pt x="358" y="186"/>
                  </a:moveTo>
                  <a:cubicBezTo>
                    <a:pt x="451" y="186"/>
                    <a:pt x="528" y="264"/>
                    <a:pt x="528" y="357"/>
                  </a:cubicBezTo>
                  <a:cubicBezTo>
                    <a:pt x="528" y="450"/>
                    <a:pt x="451" y="528"/>
                    <a:pt x="358" y="528"/>
                  </a:cubicBezTo>
                  <a:cubicBezTo>
                    <a:pt x="249" y="528"/>
                    <a:pt x="171" y="450"/>
                    <a:pt x="171" y="357"/>
                  </a:cubicBezTo>
                  <a:cubicBezTo>
                    <a:pt x="171" y="264"/>
                    <a:pt x="249" y="186"/>
                    <a:pt x="358" y="186"/>
                  </a:cubicBezTo>
                  <a:close/>
                  <a:moveTo>
                    <a:pt x="358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58" y="698"/>
                  </a:cubicBezTo>
                  <a:cubicBezTo>
                    <a:pt x="544" y="698"/>
                    <a:pt x="714" y="543"/>
                    <a:pt x="699" y="357"/>
                  </a:cubicBezTo>
                  <a:cubicBezTo>
                    <a:pt x="699" y="155"/>
                    <a:pt x="544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3853;p58"/>
            <p:cNvSpPr/>
            <p:nvPr/>
          </p:nvSpPr>
          <p:spPr>
            <a:xfrm>
              <a:off x="2318550" y="2597500"/>
              <a:ext cx="17850" cy="17475"/>
            </a:xfrm>
            <a:custGeom>
              <a:avLst/>
              <a:gdLst/>
              <a:ahLst/>
              <a:cxnLst/>
              <a:rect l="l" t="t" r="r" b="b"/>
              <a:pathLst>
                <a:path w="714" h="699" extrusionOk="0">
                  <a:moveTo>
                    <a:pt x="342" y="202"/>
                  </a:moveTo>
                  <a:cubicBezTo>
                    <a:pt x="450" y="202"/>
                    <a:pt x="528" y="280"/>
                    <a:pt x="528" y="373"/>
                  </a:cubicBezTo>
                  <a:cubicBezTo>
                    <a:pt x="528" y="466"/>
                    <a:pt x="450" y="544"/>
                    <a:pt x="342" y="544"/>
                  </a:cubicBezTo>
                  <a:cubicBezTo>
                    <a:pt x="249" y="544"/>
                    <a:pt x="171" y="466"/>
                    <a:pt x="171" y="373"/>
                  </a:cubicBezTo>
                  <a:cubicBezTo>
                    <a:pt x="171" y="280"/>
                    <a:pt x="249" y="202"/>
                    <a:pt x="342" y="202"/>
                  </a:cubicBezTo>
                  <a:close/>
                  <a:moveTo>
                    <a:pt x="342" y="1"/>
                  </a:moveTo>
                  <a:cubicBezTo>
                    <a:pt x="155" y="1"/>
                    <a:pt x="0" y="156"/>
                    <a:pt x="0" y="358"/>
                  </a:cubicBezTo>
                  <a:cubicBezTo>
                    <a:pt x="0" y="544"/>
                    <a:pt x="155" y="699"/>
                    <a:pt x="342" y="699"/>
                  </a:cubicBezTo>
                  <a:cubicBezTo>
                    <a:pt x="559" y="699"/>
                    <a:pt x="714" y="544"/>
                    <a:pt x="698" y="358"/>
                  </a:cubicBezTo>
                  <a:cubicBezTo>
                    <a:pt x="698" y="156"/>
                    <a:pt x="543" y="1"/>
                    <a:pt x="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3854;p58"/>
            <p:cNvSpPr/>
            <p:nvPr/>
          </p:nvSpPr>
          <p:spPr>
            <a:xfrm>
              <a:off x="2318550" y="2576575"/>
              <a:ext cx="17850" cy="17475"/>
            </a:xfrm>
            <a:custGeom>
              <a:avLst/>
              <a:gdLst/>
              <a:ahLst/>
              <a:cxnLst/>
              <a:rect l="l" t="t" r="r" b="b"/>
              <a:pathLst>
                <a:path w="714" h="699" extrusionOk="0">
                  <a:moveTo>
                    <a:pt x="342" y="186"/>
                  </a:moveTo>
                  <a:cubicBezTo>
                    <a:pt x="450" y="186"/>
                    <a:pt x="528" y="264"/>
                    <a:pt x="528" y="357"/>
                  </a:cubicBezTo>
                  <a:cubicBezTo>
                    <a:pt x="528" y="450"/>
                    <a:pt x="450" y="528"/>
                    <a:pt x="342" y="528"/>
                  </a:cubicBezTo>
                  <a:cubicBezTo>
                    <a:pt x="249" y="528"/>
                    <a:pt x="171" y="450"/>
                    <a:pt x="171" y="357"/>
                  </a:cubicBezTo>
                  <a:cubicBezTo>
                    <a:pt x="171" y="248"/>
                    <a:pt x="249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42" y="698"/>
                  </a:cubicBezTo>
                  <a:cubicBezTo>
                    <a:pt x="543" y="698"/>
                    <a:pt x="714" y="543"/>
                    <a:pt x="698" y="357"/>
                  </a:cubicBezTo>
                  <a:cubicBezTo>
                    <a:pt x="698" y="155"/>
                    <a:pt x="543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3855;p58"/>
            <p:cNvSpPr/>
            <p:nvPr/>
          </p:nvSpPr>
          <p:spPr>
            <a:xfrm>
              <a:off x="2318550" y="2555250"/>
              <a:ext cx="17850" cy="17475"/>
            </a:xfrm>
            <a:custGeom>
              <a:avLst/>
              <a:gdLst/>
              <a:ahLst/>
              <a:cxnLst/>
              <a:rect l="l" t="t" r="r" b="b"/>
              <a:pathLst>
                <a:path w="714" h="699" extrusionOk="0">
                  <a:moveTo>
                    <a:pt x="342" y="186"/>
                  </a:moveTo>
                  <a:cubicBezTo>
                    <a:pt x="450" y="186"/>
                    <a:pt x="528" y="264"/>
                    <a:pt x="528" y="357"/>
                  </a:cubicBezTo>
                  <a:cubicBezTo>
                    <a:pt x="528" y="450"/>
                    <a:pt x="450" y="528"/>
                    <a:pt x="342" y="528"/>
                  </a:cubicBezTo>
                  <a:cubicBezTo>
                    <a:pt x="249" y="528"/>
                    <a:pt x="171" y="450"/>
                    <a:pt x="171" y="357"/>
                  </a:cubicBezTo>
                  <a:cubicBezTo>
                    <a:pt x="171" y="264"/>
                    <a:pt x="249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42" y="698"/>
                  </a:cubicBezTo>
                  <a:cubicBezTo>
                    <a:pt x="559" y="698"/>
                    <a:pt x="714" y="543"/>
                    <a:pt x="698" y="357"/>
                  </a:cubicBezTo>
                  <a:cubicBezTo>
                    <a:pt x="698" y="155"/>
                    <a:pt x="543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3856;p58"/>
            <p:cNvSpPr/>
            <p:nvPr/>
          </p:nvSpPr>
          <p:spPr>
            <a:xfrm>
              <a:off x="2339475" y="259750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2" y="202"/>
                  </a:moveTo>
                  <a:cubicBezTo>
                    <a:pt x="435" y="202"/>
                    <a:pt x="513" y="280"/>
                    <a:pt x="513" y="373"/>
                  </a:cubicBezTo>
                  <a:cubicBezTo>
                    <a:pt x="513" y="466"/>
                    <a:pt x="435" y="544"/>
                    <a:pt x="342" y="544"/>
                  </a:cubicBezTo>
                  <a:cubicBezTo>
                    <a:pt x="249" y="544"/>
                    <a:pt x="172" y="466"/>
                    <a:pt x="172" y="373"/>
                  </a:cubicBezTo>
                  <a:cubicBezTo>
                    <a:pt x="172" y="280"/>
                    <a:pt x="249" y="202"/>
                    <a:pt x="342" y="202"/>
                  </a:cubicBezTo>
                  <a:close/>
                  <a:moveTo>
                    <a:pt x="342" y="1"/>
                  </a:moveTo>
                  <a:cubicBezTo>
                    <a:pt x="156" y="1"/>
                    <a:pt x="1" y="156"/>
                    <a:pt x="1" y="358"/>
                  </a:cubicBezTo>
                  <a:cubicBezTo>
                    <a:pt x="1" y="544"/>
                    <a:pt x="156" y="699"/>
                    <a:pt x="342" y="699"/>
                  </a:cubicBezTo>
                  <a:cubicBezTo>
                    <a:pt x="544" y="699"/>
                    <a:pt x="699" y="544"/>
                    <a:pt x="699" y="358"/>
                  </a:cubicBezTo>
                  <a:cubicBezTo>
                    <a:pt x="699" y="156"/>
                    <a:pt x="544" y="1"/>
                    <a:pt x="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3857;p58"/>
            <p:cNvSpPr/>
            <p:nvPr/>
          </p:nvSpPr>
          <p:spPr>
            <a:xfrm>
              <a:off x="2339475" y="2576575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2" y="186"/>
                  </a:moveTo>
                  <a:cubicBezTo>
                    <a:pt x="435" y="186"/>
                    <a:pt x="513" y="264"/>
                    <a:pt x="513" y="357"/>
                  </a:cubicBezTo>
                  <a:cubicBezTo>
                    <a:pt x="513" y="450"/>
                    <a:pt x="435" y="528"/>
                    <a:pt x="342" y="528"/>
                  </a:cubicBezTo>
                  <a:cubicBezTo>
                    <a:pt x="249" y="528"/>
                    <a:pt x="172" y="450"/>
                    <a:pt x="172" y="357"/>
                  </a:cubicBezTo>
                  <a:cubicBezTo>
                    <a:pt x="172" y="248"/>
                    <a:pt x="249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42" y="698"/>
                  </a:cubicBezTo>
                  <a:cubicBezTo>
                    <a:pt x="544" y="698"/>
                    <a:pt x="699" y="543"/>
                    <a:pt x="699" y="357"/>
                  </a:cubicBezTo>
                  <a:cubicBezTo>
                    <a:pt x="699" y="155"/>
                    <a:pt x="544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3858;p58"/>
            <p:cNvSpPr/>
            <p:nvPr/>
          </p:nvSpPr>
          <p:spPr>
            <a:xfrm>
              <a:off x="2339475" y="255525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2" y="186"/>
                  </a:moveTo>
                  <a:cubicBezTo>
                    <a:pt x="435" y="186"/>
                    <a:pt x="513" y="264"/>
                    <a:pt x="513" y="357"/>
                  </a:cubicBezTo>
                  <a:cubicBezTo>
                    <a:pt x="513" y="450"/>
                    <a:pt x="435" y="528"/>
                    <a:pt x="342" y="528"/>
                  </a:cubicBezTo>
                  <a:cubicBezTo>
                    <a:pt x="249" y="528"/>
                    <a:pt x="172" y="450"/>
                    <a:pt x="172" y="357"/>
                  </a:cubicBezTo>
                  <a:cubicBezTo>
                    <a:pt x="172" y="264"/>
                    <a:pt x="249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42" y="698"/>
                  </a:cubicBezTo>
                  <a:cubicBezTo>
                    <a:pt x="544" y="698"/>
                    <a:pt x="699" y="543"/>
                    <a:pt x="699" y="357"/>
                  </a:cubicBezTo>
                  <a:cubicBezTo>
                    <a:pt x="699" y="155"/>
                    <a:pt x="544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3859;p58"/>
            <p:cNvSpPr/>
            <p:nvPr/>
          </p:nvSpPr>
          <p:spPr>
            <a:xfrm>
              <a:off x="2360425" y="2597500"/>
              <a:ext cx="17850" cy="17475"/>
            </a:xfrm>
            <a:custGeom>
              <a:avLst/>
              <a:gdLst/>
              <a:ahLst/>
              <a:cxnLst/>
              <a:rect l="l" t="t" r="r" b="b"/>
              <a:pathLst>
                <a:path w="714" h="699" extrusionOk="0">
                  <a:moveTo>
                    <a:pt x="357" y="202"/>
                  </a:moveTo>
                  <a:cubicBezTo>
                    <a:pt x="435" y="202"/>
                    <a:pt x="512" y="280"/>
                    <a:pt x="528" y="373"/>
                  </a:cubicBezTo>
                  <a:cubicBezTo>
                    <a:pt x="528" y="466"/>
                    <a:pt x="450" y="544"/>
                    <a:pt x="357" y="544"/>
                  </a:cubicBezTo>
                  <a:cubicBezTo>
                    <a:pt x="264" y="544"/>
                    <a:pt x="187" y="466"/>
                    <a:pt x="187" y="373"/>
                  </a:cubicBezTo>
                  <a:cubicBezTo>
                    <a:pt x="187" y="280"/>
                    <a:pt x="264" y="202"/>
                    <a:pt x="357" y="202"/>
                  </a:cubicBezTo>
                  <a:close/>
                  <a:moveTo>
                    <a:pt x="357" y="1"/>
                  </a:moveTo>
                  <a:cubicBezTo>
                    <a:pt x="171" y="1"/>
                    <a:pt x="0" y="156"/>
                    <a:pt x="0" y="358"/>
                  </a:cubicBezTo>
                  <a:cubicBezTo>
                    <a:pt x="0" y="544"/>
                    <a:pt x="171" y="699"/>
                    <a:pt x="357" y="699"/>
                  </a:cubicBezTo>
                  <a:cubicBezTo>
                    <a:pt x="559" y="699"/>
                    <a:pt x="714" y="544"/>
                    <a:pt x="714" y="358"/>
                  </a:cubicBezTo>
                  <a:cubicBezTo>
                    <a:pt x="714" y="156"/>
                    <a:pt x="559" y="1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3860;p58"/>
            <p:cNvSpPr/>
            <p:nvPr/>
          </p:nvSpPr>
          <p:spPr>
            <a:xfrm>
              <a:off x="2360425" y="2576575"/>
              <a:ext cx="17850" cy="17475"/>
            </a:xfrm>
            <a:custGeom>
              <a:avLst/>
              <a:gdLst/>
              <a:ahLst/>
              <a:cxnLst/>
              <a:rect l="l" t="t" r="r" b="b"/>
              <a:pathLst>
                <a:path w="714" h="699" extrusionOk="0">
                  <a:moveTo>
                    <a:pt x="357" y="186"/>
                  </a:moveTo>
                  <a:cubicBezTo>
                    <a:pt x="435" y="186"/>
                    <a:pt x="512" y="264"/>
                    <a:pt x="528" y="357"/>
                  </a:cubicBezTo>
                  <a:cubicBezTo>
                    <a:pt x="528" y="450"/>
                    <a:pt x="450" y="528"/>
                    <a:pt x="357" y="528"/>
                  </a:cubicBezTo>
                  <a:cubicBezTo>
                    <a:pt x="264" y="528"/>
                    <a:pt x="187" y="450"/>
                    <a:pt x="187" y="357"/>
                  </a:cubicBezTo>
                  <a:cubicBezTo>
                    <a:pt x="187" y="248"/>
                    <a:pt x="264" y="186"/>
                    <a:pt x="357" y="186"/>
                  </a:cubicBezTo>
                  <a:close/>
                  <a:moveTo>
                    <a:pt x="357" y="0"/>
                  </a:moveTo>
                  <a:cubicBezTo>
                    <a:pt x="171" y="0"/>
                    <a:pt x="0" y="155"/>
                    <a:pt x="0" y="357"/>
                  </a:cubicBezTo>
                  <a:cubicBezTo>
                    <a:pt x="0" y="543"/>
                    <a:pt x="171" y="698"/>
                    <a:pt x="357" y="698"/>
                  </a:cubicBezTo>
                  <a:cubicBezTo>
                    <a:pt x="559" y="698"/>
                    <a:pt x="714" y="543"/>
                    <a:pt x="714" y="357"/>
                  </a:cubicBezTo>
                  <a:cubicBezTo>
                    <a:pt x="714" y="155"/>
                    <a:pt x="559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3861;p58"/>
            <p:cNvSpPr/>
            <p:nvPr/>
          </p:nvSpPr>
          <p:spPr>
            <a:xfrm>
              <a:off x="2181275" y="2113225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58" y="186"/>
                  </a:moveTo>
                  <a:cubicBezTo>
                    <a:pt x="451" y="186"/>
                    <a:pt x="528" y="264"/>
                    <a:pt x="528" y="357"/>
                  </a:cubicBezTo>
                  <a:cubicBezTo>
                    <a:pt x="528" y="450"/>
                    <a:pt x="451" y="528"/>
                    <a:pt x="358" y="528"/>
                  </a:cubicBezTo>
                  <a:cubicBezTo>
                    <a:pt x="249" y="528"/>
                    <a:pt x="172" y="450"/>
                    <a:pt x="172" y="357"/>
                  </a:cubicBezTo>
                  <a:cubicBezTo>
                    <a:pt x="172" y="264"/>
                    <a:pt x="249" y="186"/>
                    <a:pt x="358" y="186"/>
                  </a:cubicBezTo>
                  <a:close/>
                  <a:moveTo>
                    <a:pt x="358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58" y="698"/>
                  </a:cubicBezTo>
                  <a:cubicBezTo>
                    <a:pt x="544" y="698"/>
                    <a:pt x="699" y="543"/>
                    <a:pt x="699" y="357"/>
                  </a:cubicBezTo>
                  <a:cubicBezTo>
                    <a:pt x="699" y="155"/>
                    <a:pt x="544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3862;p58"/>
            <p:cNvSpPr/>
            <p:nvPr/>
          </p:nvSpPr>
          <p:spPr>
            <a:xfrm>
              <a:off x="2181275" y="209190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58" y="186"/>
                  </a:moveTo>
                  <a:cubicBezTo>
                    <a:pt x="451" y="186"/>
                    <a:pt x="528" y="264"/>
                    <a:pt x="528" y="357"/>
                  </a:cubicBezTo>
                  <a:cubicBezTo>
                    <a:pt x="528" y="450"/>
                    <a:pt x="451" y="528"/>
                    <a:pt x="358" y="528"/>
                  </a:cubicBezTo>
                  <a:cubicBezTo>
                    <a:pt x="249" y="528"/>
                    <a:pt x="172" y="450"/>
                    <a:pt x="172" y="357"/>
                  </a:cubicBezTo>
                  <a:cubicBezTo>
                    <a:pt x="172" y="248"/>
                    <a:pt x="249" y="186"/>
                    <a:pt x="358" y="186"/>
                  </a:cubicBezTo>
                  <a:close/>
                  <a:moveTo>
                    <a:pt x="358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58" y="698"/>
                  </a:cubicBezTo>
                  <a:cubicBezTo>
                    <a:pt x="544" y="698"/>
                    <a:pt x="699" y="543"/>
                    <a:pt x="699" y="357"/>
                  </a:cubicBezTo>
                  <a:cubicBezTo>
                    <a:pt x="699" y="155"/>
                    <a:pt x="544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3863;p58"/>
            <p:cNvSpPr/>
            <p:nvPr/>
          </p:nvSpPr>
          <p:spPr>
            <a:xfrm>
              <a:off x="2202225" y="2113225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2" y="186"/>
                  </a:moveTo>
                  <a:cubicBezTo>
                    <a:pt x="450" y="186"/>
                    <a:pt x="528" y="264"/>
                    <a:pt x="528" y="357"/>
                  </a:cubicBezTo>
                  <a:cubicBezTo>
                    <a:pt x="528" y="450"/>
                    <a:pt x="450" y="528"/>
                    <a:pt x="342" y="528"/>
                  </a:cubicBezTo>
                  <a:cubicBezTo>
                    <a:pt x="249" y="528"/>
                    <a:pt x="171" y="450"/>
                    <a:pt x="171" y="357"/>
                  </a:cubicBezTo>
                  <a:cubicBezTo>
                    <a:pt x="171" y="264"/>
                    <a:pt x="249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42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3864;p58"/>
            <p:cNvSpPr/>
            <p:nvPr/>
          </p:nvSpPr>
          <p:spPr>
            <a:xfrm>
              <a:off x="2202225" y="209190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2" y="186"/>
                  </a:moveTo>
                  <a:cubicBezTo>
                    <a:pt x="450" y="186"/>
                    <a:pt x="528" y="264"/>
                    <a:pt x="528" y="342"/>
                  </a:cubicBezTo>
                  <a:cubicBezTo>
                    <a:pt x="528" y="435"/>
                    <a:pt x="466" y="512"/>
                    <a:pt x="373" y="512"/>
                  </a:cubicBezTo>
                  <a:cubicBezTo>
                    <a:pt x="363" y="513"/>
                    <a:pt x="354" y="514"/>
                    <a:pt x="345" y="514"/>
                  </a:cubicBezTo>
                  <a:cubicBezTo>
                    <a:pt x="251" y="514"/>
                    <a:pt x="187" y="442"/>
                    <a:pt x="187" y="357"/>
                  </a:cubicBezTo>
                  <a:cubicBezTo>
                    <a:pt x="171" y="248"/>
                    <a:pt x="249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42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3865;p58"/>
            <p:cNvSpPr/>
            <p:nvPr/>
          </p:nvSpPr>
          <p:spPr>
            <a:xfrm>
              <a:off x="2223175" y="2113225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41" y="186"/>
                  </a:moveTo>
                  <a:cubicBezTo>
                    <a:pt x="434" y="186"/>
                    <a:pt x="512" y="264"/>
                    <a:pt x="512" y="357"/>
                  </a:cubicBezTo>
                  <a:cubicBezTo>
                    <a:pt x="512" y="450"/>
                    <a:pt x="434" y="528"/>
                    <a:pt x="341" y="528"/>
                  </a:cubicBezTo>
                  <a:cubicBezTo>
                    <a:pt x="248" y="528"/>
                    <a:pt x="171" y="450"/>
                    <a:pt x="171" y="357"/>
                  </a:cubicBezTo>
                  <a:cubicBezTo>
                    <a:pt x="171" y="264"/>
                    <a:pt x="248" y="186"/>
                    <a:pt x="341" y="186"/>
                  </a:cubicBezTo>
                  <a:close/>
                  <a:moveTo>
                    <a:pt x="341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41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3866;p58"/>
            <p:cNvSpPr/>
            <p:nvPr/>
          </p:nvSpPr>
          <p:spPr>
            <a:xfrm>
              <a:off x="2223175" y="209190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41" y="186"/>
                  </a:moveTo>
                  <a:cubicBezTo>
                    <a:pt x="434" y="186"/>
                    <a:pt x="512" y="264"/>
                    <a:pt x="512" y="357"/>
                  </a:cubicBezTo>
                  <a:cubicBezTo>
                    <a:pt x="512" y="450"/>
                    <a:pt x="434" y="528"/>
                    <a:pt x="341" y="528"/>
                  </a:cubicBezTo>
                  <a:cubicBezTo>
                    <a:pt x="248" y="528"/>
                    <a:pt x="171" y="450"/>
                    <a:pt x="171" y="357"/>
                  </a:cubicBezTo>
                  <a:cubicBezTo>
                    <a:pt x="171" y="248"/>
                    <a:pt x="248" y="186"/>
                    <a:pt x="341" y="186"/>
                  </a:cubicBezTo>
                  <a:close/>
                  <a:moveTo>
                    <a:pt x="341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41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3867;p58"/>
            <p:cNvSpPr/>
            <p:nvPr/>
          </p:nvSpPr>
          <p:spPr>
            <a:xfrm>
              <a:off x="2243725" y="2113225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57" y="186"/>
                  </a:moveTo>
                  <a:cubicBezTo>
                    <a:pt x="450" y="186"/>
                    <a:pt x="527" y="264"/>
                    <a:pt x="527" y="357"/>
                  </a:cubicBezTo>
                  <a:cubicBezTo>
                    <a:pt x="527" y="450"/>
                    <a:pt x="450" y="528"/>
                    <a:pt x="357" y="528"/>
                  </a:cubicBezTo>
                  <a:cubicBezTo>
                    <a:pt x="264" y="528"/>
                    <a:pt x="186" y="450"/>
                    <a:pt x="186" y="357"/>
                  </a:cubicBezTo>
                  <a:cubicBezTo>
                    <a:pt x="186" y="264"/>
                    <a:pt x="264" y="186"/>
                    <a:pt x="357" y="186"/>
                  </a:cubicBezTo>
                  <a:close/>
                  <a:moveTo>
                    <a:pt x="357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57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3868;p58"/>
            <p:cNvSpPr/>
            <p:nvPr/>
          </p:nvSpPr>
          <p:spPr>
            <a:xfrm>
              <a:off x="2243725" y="209190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57" y="186"/>
                  </a:moveTo>
                  <a:cubicBezTo>
                    <a:pt x="450" y="186"/>
                    <a:pt x="527" y="264"/>
                    <a:pt x="527" y="357"/>
                  </a:cubicBezTo>
                  <a:cubicBezTo>
                    <a:pt x="527" y="450"/>
                    <a:pt x="450" y="528"/>
                    <a:pt x="357" y="528"/>
                  </a:cubicBezTo>
                  <a:cubicBezTo>
                    <a:pt x="264" y="528"/>
                    <a:pt x="186" y="450"/>
                    <a:pt x="186" y="357"/>
                  </a:cubicBezTo>
                  <a:cubicBezTo>
                    <a:pt x="186" y="248"/>
                    <a:pt x="264" y="186"/>
                    <a:pt x="357" y="186"/>
                  </a:cubicBezTo>
                  <a:close/>
                  <a:moveTo>
                    <a:pt x="357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57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3869;p58"/>
            <p:cNvSpPr/>
            <p:nvPr/>
          </p:nvSpPr>
          <p:spPr>
            <a:xfrm>
              <a:off x="2360425" y="2555250"/>
              <a:ext cx="17850" cy="17475"/>
            </a:xfrm>
            <a:custGeom>
              <a:avLst/>
              <a:gdLst/>
              <a:ahLst/>
              <a:cxnLst/>
              <a:rect l="l" t="t" r="r" b="b"/>
              <a:pathLst>
                <a:path w="714" h="699" extrusionOk="0">
                  <a:moveTo>
                    <a:pt x="357" y="186"/>
                  </a:moveTo>
                  <a:cubicBezTo>
                    <a:pt x="435" y="186"/>
                    <a:pt x="512" y="264"/>
                    <a:pt x="528" y="357"/>
                  </a:cubicBezTo>
                  <a:cubicBezTo>
                    <a:pt x="528" y="450"/>
                    <a:pt x="450" y="528"/>
                    <a:pt x="357" y="528"/>
                  </a:cubicBezTo>
                  <a:cubicBezTo>
                    <a:pt x="264" y="528"/>
                    <a:pt x="187" y="450"/>
                    <a:pt x="187" y="357"/>
                  </a:cubicBezTo>
                  <a:cubicBezTo>
                    <a:pt x="187" y="264"/>
                    <a:pt x="264" y="186"/>
                    <a:pt x="357" y="186"/>
                  </a:cubicBezTo>
                  <a:close/>
                  <a:moveTo>
                    <a:pt x="357" y="0"/>
                  </a:moveTo>
                  <a:cubicBezTo>
                    <a:pt x="171" y="0"/>
                    <a:pt x="0" y="155"/>
                    <a:pt x="0" y="357"/>
                  </a:cubicBezTo>
                  <a:cubicBezTo>
                    <a:pt x="0" y="543"/>
                    <a:pt x="171" y="698"/>
                    <a:pt x="357" y="698"/>
                  </a:cubicBezTo>
                  <a:cubicBezTo>
                    <a:pt x="559" y="698"/>
                    <a:pt x="714" y="543"/>
                    <a:pt x="714" y="357"/>
                  </a:cubicBezTo>
                  <a:cubicBezTo>
                    <a:pt x="714" y="155"/>
                    <a:pt x="559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3870;p58"/>
            <p:cNvSpPr/>
            <p:nvPr/>
          </p:nvSpPr>
          <p:spPr>
            <a:xfrm>
              <a:off x="2086675" y="2538950"/>
              <a:ext cx="171800" cy="46950"/>
            </a:xfrm>
            <a:custGeom>
              <a:avLst/>
              <a:gdLst/>
              <a:ahLst/>
              <a:cxnLst/>
              <a:rect l="l" t="t" r="r" b="b"/>
              <a:pathLst>
                <a:path w="6872" h="1878" extrusionOk="0">
                  <a:moveTo>
                    <a:pt x="1" y="1"/>
                  </a:moveTo>
                  <a:lnTo>
                    <a:pt x="1" y="78"/>
                  </a:lnTo>
                  <a:lnTo>
                    <a:pt x="1536" y="78"/>
                  </a:lnTo>
                  <a:lnTo>
                    <a:pt x="3335" y="1878"/>
                  </a:lnTo>
                  <a:lnTo>
                    <a:pt x="6871" y="1878"/>
                  </a:lnTo>
                  <a:lnTo>
                    <a:pt x="6871" y="1800"/>
                  </a:lnTo>
                  <a:lnTo>
                    <a:pt x="3382" y="1800"/>
                  </a:lnTo>
                  <a:lnTo>
                    <a:pt x="15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3871;p58"/>
            <p:cNvSpPr/>
            <p:nvPr/>
          </p:nvSpPr>
          <p:spPr>
            <a:xfrm>
              <a:off x="2086675" y="2504850"/>
              <a:ext cx="171800" cy="60125"/>
            </a:xfrm>
            <a:custGeom>
              <a:avLst/>
              <a:gdLst/>
              <a:ahLst/>
              <a:cxnLst/>
              <a:rect l="l" t="t" r="r" b="b"/>
              <a:pathLst>
                <a:path w="6872" h="2405" extrusionOk="0">
                  <a:moveTo>
                    <a:pt x="1" y="0"/>
                  </a:moveTo>
                  <a:lnTo>
                    <a:pt x="1" y="109"/>
                  </a:lnTo>
                  <a:lnTo>
                    <a:pt x="3087" y="109"/>
                  </a:lnTo>
                  <a:lnTo>
                    <a:pt x="5398" y="2404"/>
                  </a:lnTo>
                  <a:lnTo>
                    <a:pt x="6871" y="2404"/>
                  </a:lnTo>
                  <a:lnTo>
                    <a:pt x="6871" y="2311"/>
                  </a:lnTo>
                  <a:lnTo>
                    <a:pt x="5429" y="2311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3872;p58"/>
            <p:cNvSpPr/>
            <p:nvPr/>
          </p:nvSpPr>
          <p:spPr>
            <a:xfrm>
              <a:off x="2086675" y="2447850"/>
              <a:ext cx="39575" cy="14350"/>
            </a:xfrm>
            <a:custGeom>
              <a:avLst/>
              <a:gdLst/>
              <a:ahLst/>
              <a:cxnLst/>
              <a:rect l="l" t="t" r="r" b="b"/>
              <a:pathLst>
                <a:path w="1583" h="574" extrusionOk="0">
                  <a:moveTo>
                    <a:pt x="1505" y="0"/>
                  </a:moveTo>
                  <a:lnTo>
                    <a:pt x="1040" y="481"/>
                  </a:lnTo>
                  <a:lnTo>
                    <a:pt x="1" y="481"/>
                  </a:lnTo>
                  <a:lnTo>
                    <a:pt x="1" y="574"/>
                  </a:lnTo>
                  <a:lnTo>
                    <a:pt x="1071" y="574"/>
                  </a:lnTo>
                  <a:lnTo>
                    <a:pt x="1583" y="78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3873;p58"/>
            <p:cNvSpPr/>
            <p:nvPr/>
          </p:nvSpPr>
          <p:spPr>
            <a:xfrm>
              <a:off x="2086675" y="2448625"/>
              <a:ext cx="55875" cy="24825"/>
            </a:xfrm>
            <a:custGeom>
              <a:avLst/>
              <a:gdLst/>
              <a:ahLst/>
              <a:cxnLst/>
              <a:rect l="l" t="t" r="r" b="b"/>
              <a:pathLst>
                <a:path w="2235" h="993" extrusionOk="0">
                  <a:moveTo>
                    <a:pt x="2172" y="0"/>
                  </a:moveTo>
                  <a:lnTo>
                    <a:pt x="1288" y="900"/>
                  </a:lnTo>
                  <a:lnTo>
                    <a:pt x="1" y="900"/>
                  </a:lnTo>
                  <a:lnTo>
                    <a:pt x="1" y="993"/>
                  </a:lnTo>
                  <a:lnTo>
                    <a:pt x="1319" y="993"/>
                  </a:lnTo>
                  <a:lnTo>
                    <a:pt x="2234" y="62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3874;p58"/>
            <p:cNvSpPr/>
            <p:nvPr/>
          </p:nvSpPr>
          <p:spPr>
            <a:xfrm>
              <a:off x="2166175" y="2371850"/>
              <a:ext cx="169850" cy="92300"/>
            </a:xfrm>
            <a:custGeom>
              <a:avLst/>
              <a:gdLst/>
              <a:ahLst/>
              <a:cxnLst/>
              <a:rect l="l" t="t" r="r" b="b"/>
              <a:pathLst>
                <a:path w="6794" h="3692" extrusionOk="0">
                  <a:moveTo>
                    <a:pt x="0" y="0"/>
                  </a:moveTo>
                  <a:lnTo>
                    <a:pt x="0" y="1877"/>
                  </a:lnTo>
                  <a:lnTo>
                    <a:pt x="1830" y="3692"/>
                  </a:lnTo>
                  <a:lnTo>
                    <a:pt x="6793" y="3692"/>
                  </a:lnTo>
                  <a:lnTo>
                    <a:pt x="6793" y="3598"/>
                  </a:lnTo>
                  <a:lnTo>
                    <a:pt x="1861" y="3598"/>
                  </a:lnTo>
                  <a:lnTo>
                    <a:pt x="109" y="1830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3875;p58"/>
            <p:cNvSpPr/>
            <p:nvPr/>
          </p:nvSpPr>
          <p:spPr>
            <a:xfrm>
              <a:off x="2199900" y="2371850"/>
              <a:ext cx="136125" cy="62050"/>
            </a:xfrm>
            <a:custGeom>
              <a:avLst/>
              <a:gdLst/>
              <a:ahLst/>
              <a:cxnLst/>
              <a:rect l="l" t="t" r="r" b="b"/>
              <a:pathLst>
                <a:path w="5445" h="2482" extrusionOk="0">
                  <a:moveTo>
                    <a:pt x="0" y="0"/>
                  </a:moveTo>
                  <a:lnTo>
                    <a:pt x="0" y="1319"/>
                  </a:lnTo>
                  <a:lnTo>
                    <a:pt x="1164" y="2482"/>
                  </a:lnTo>
                  <a:lnTo>
                    <a:pt x="5444" y="2482"/>
                  </a:lnTo>
                  <a:lnTo>
                    <a:pt x="5444" y="2404"/>
                  </a:lnTo>
                  <a:lnTo>
                    <a:pt x="1195" y="2404"/>
                  </a:lnTo>
                  <a:lnTo>
                    <a:pt x="94" y="1272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3876;p58"/>
            <p:cNvSpPr/>
            <p:nvPr/>
          </p:nvSpPr>
          <p:spPr>
            <a:xfrm>
              <a:off x="2211525" y="2371850"/>
              <a:ext cx="124500" cy="50800"/>
            </a:xfrm>
            <a:custGeom>
              <a:avLst/>
              <a:gdLst/>
              <a:ahLst/>
              <a:cxnLst/>
              <a:rect l="l" t="t" r="r" b="b"/>
              <a:pathLst>
                <a:path w="4980" h="2032" extrusionOk="0">
                  <a:moveTo>
                    <a:pt x="1" y="0"/>
                  </a:moveTo>
                  <a:lnTo>
                    <a:pt x="1" y="1024"/>
                  </a:lnTo>
                  <a:lnTo>
                    <a:pt x="1009" y="2032"/>
                  </a:lnTo>
                  <a:lnTo>
                    <a:pt x="4979" y="2032"/>
                  </a:lnTo>
                  <a:lnTo>
                    <a:pt x="4979" y="1954"/>
                  </a:lnTo>
                  <a:lnTo>
                    <a:pt x="1040" y="1954"/>
                  </a:lnTo>
                  <a:lnTo>
                    <a:pt x="78" y="977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3877;p58"/>
            <p:cNvSpPr/>
            <p:nvPr/>
          </p:nvSpPr>
          <p:spPr>
            <a:xfrm>
              <a:off x="2311575" y="2495150"/>
              <a:ext cx="24450" cy="62050"/>
            </a:xfrm>
            <a:custGeom>
              <a:avLst/>
              <a:gdLst/>
              <a:ahLst/>
              <a:cxnLst/>
              <a:rect l="l" t="t" r="r" b="b"/>
              <a:pathLst>
                <a:path w="978" h="2482" extrusionOk="0">
                  <a:moveTo>
                    <a:pt x="528" y="0"/>
                  </a:moveTo>
                  <a:lnTo>
                    <a:pt x="0" y="528"/>
                  </a:lnTo>
                  <a:lnTo>
                    <a:pt x="0" y="1443"/>
                  </a:lnTo>
                  <a:lnTo>
                    <a:pt x="590" y="2017"/>
                  </a:lnTo>
                  <a:lnTo>
                    <a:pt x="590" y="2482"/>
                  </a:lnTo>
                  <a:lnTo>
                    <a:pt x="683" y="2482"/>
                  </a:lnTo>
                  <a:lnTo>
                    <a:pt x="683" y="1986"/>
                  </a:lnTo>
                  <a:lnTo>
                    <a:pt x="109" y="1396"/>
                  </a:lnTo>
                  <a:lnTo>
                    <a:pt x="109" y="574"/>
                  </a:lnTo>
                  <a:lnTo>
                    <a:pt x="574" y="109"/>
                  </a:lnTo>
                  <a:lnTo>
                    <a:pt x="977" y="109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3878;p58"/>
            <p:cNvSpPr/>
            <p:nvPr/>
          </p:nvSpPr>
          <p:spPr>
            <a:xfrm>
              <a:off x="2419750" y="2456375"/>
              <a:ext cx="31425" cy="19025"/>
            </a:xfrm>
            <a:custGeom>
              <a:avLst/>
              <a:gdLst/>
              <a:ahLst/>
              <a:cxnLst/>
              <a:rect l="l" t="t" r="r" b="b"/>
              <a:pathLst>
                <a:path w="1257" h="761" extrusionOk="0">
                  <a:moveTo>
                    <a:pt x="1179" y="0"/>
                  </a:moveTo>
                  <a:lnTo>
                    <a:pt x="528" y="667"/>
                  </a:lnTo>
                  <a:lnTo>
                    <a:pt x="0" y="667"/>
                  </a:lnTo>
                  <a:lnTo>
                    <a:pt x="0" y="760"/>
                  </a:lnTo>
                  <a:lnTo>
                    <a:pt x="559" y="760"/>
                  </a:lnTo>
                  <a:lnTo>
                    <a:pt x="1257" y="62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3879;p58"/>
            <p:cNvSpPr/>
            <p:nvPr/>
          </p:nvSpPr>
          <p:spPr>
            <a:xfrm>
              <a:off x="1980825" y="2459850"/>
              <a:ext cx="27550" cy="2350"/>
            </a:xfrm>
            <a:custGeom>
              <a:avLst/>
              <a:gdLst/>
              <a:ahLst/>
              <a:cxnLst/>
              <a:rect l="l" t="t" r="r" b="b"/>
              <a:pathLst>
                <a:path w="1102" h="94" extrusionOk="0">
                  <a:moveTo>
                    <a:pt x="1" y="1"/>
                  </a:moveTo>
                  <a:lnTo>
                    <a:pt x="1" y="94"/>
                  </a:lnTo>
                  <a:lnTo>
                    <a:pt x="1102" y="94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3880;p58"/>
            <p:cNvSpPr/>
            <p:nvPr/>
          </p:nvSpPr>
          <p:spPr>
            <a:xfrm>
              <a:off x="1968025" y="2538950"/>
              <a:ext cx="40350" cy="25625"/>
            </a:xfrm>
            <a:custGeom>
              <a:avLst/>
              <a:gdLst/>
              <a:ahLst/>
              <a:cxnLst/>
              <a:rect l="l" t="t" r="r" b="b"/>
              <a:pathLst>
                <a:path w="1614" h="1025" extrusionOk="0">
                  <a:moveTo>
                    <a:pt x="947" y="1"/>
                  </a:moveTo>
                  <a:lnTo>
                    <a:pt x="1" y="947"/>
                  </a:lnTo>
                  <a:lnTo>
                    <a:pt x="63" y="1025"/>
                  </a:lnTo>
                  <a:lnTo>
                    <a:pt x="993" y="78"/>
                  </a:lnTo>
                  <a:lnTo>
                    <a:pt x="1614" y="78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3881;p58"/>
            <p:cNvSpPr/>
            <p:nvPr/>
          </p:nvSpPr>
          <p:spPr>
            <a:xfrm>
              <a:off x="1983925" y="2550600"/>
              <a:ext cx="24450" cy="13575"/>
            </a:xfrm>
            <a:custGeom>
              <a:avLst/>
              <a:gdLst/>
              <a:ahLst/>
              <a:cxnLst/>
              <a:rect l="l" t="t" r="r" b="b"/>
              <a:pathLst>
                <a:path w="978" h="543" extrusionOk="0">
                  <a:moveTo>
                    <a:pt x="497" y="0"/>
                  </a:moveTo>
                  <a:lnTo>
                    <a:pt x="1" y="481"/>
                  </a:lnTo>
                  <a:lnTo>
                    <a:pt x="78" y="543"/>
                  </a:lnTo>
                  <a:lnTo>
                    <a:pt x="528" y="93"/>
                  </a:lnTo>
                  <a:lnTo>
                    <a:pt x="978" y="93"/>
                  </a:lnTo>
                  <a:lnTo>
                    <a:pt x="9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3882;p58"/>
            <p:cNvSpPr/>
            <p:nvPr/>
          </p:nvSpPr>
          <p:spPr>
            <a:xfrm>
              <a:off x="1980825" y="2516075"/>
              <a:ext cx="27550" cy="2350"/>
            </a:xfrm>
            <a:custGeom>
              <a:avLst/>
              <a:gdLst/>
              <a:ahLst/>
              <a:cxnLst/>
              <a:rect l="l" t="t" r="r" b="b"/>
              <a:pathLst>
                <a:path w="1102" h="94" extrusionOk="0">
                  <a:moveTo>
                    <a:pt x="1" y="1"/>
                  </a:moveTo>
                  <a:lnTo>
                    <a:pt x="1" y="94"/>
                  </a:lnTo>
                  <a:lnTo>
                    <a:pt x="1102" y="94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3883;p58"/>
            <p:cNvSpPr/>
            <p:nvPr/>
          </p:nvSpPr>
          <p:spPr>
            <a:xfrm>
              <a:off x="2086675" y="2449400"/>
              <a:ext cx="71750" cy="35300"/>
            </a:xfrm>
            <a:custGeom>
              <a:avLst/>
              <a:gdLst/>
              <a:ahLst/>
              <a:cxnLst/>
              <a:rect l="l" t="t" r="r" b="b"/>
              <a:pathLst>
                <a:path w="2870" h="1412" extrusionOk="0">
                  <a:moveTo>
                    <a:pt x="2792" y="0"/>
                  </a:moveTo>
                  <a:lnTo>
                    <a:pt x="1474" y="1334"/>
                  </a:lnTo>
                  <a:lnTo>
                    <a:pt x="1" y="1334"/>
                  </a:lnTo>
                  <a:lnTo>
                    <a:pt x="1" y="1412"/>
                  </a:lnTo>
                  <a:lnTo>
                    <a:pt x="1521" y="1412"/>
                  </a:lnTo>
                  <a:lnTo>
                    <a:pt x="2870" y="78"/>
                  </a:lnTo>
                  <a:lnTo>
                    <a:pt x="27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3884;p58"/>
            <p:cNvSpPr/>
            <p:nvPr/>
          </p:nvSpPr>
          <p:spPr>
            <a:xfrm>
              <a:off x="1966475" y="2283450"/>
              <a:ext cx="68650" cy="26375"/>
            </a:xfrm>
            <a:custGeom>
              <a:avLst/>
              <a:gdLst/>
              <a:ahLst/>
              <a:cxnLst/>
              <a:rect l="l" t="t" r="r" b="b"/>
              <a:pathLst>
                <a:path w="2746" h="1055" extrusionOk="0">
                  <a:moveTo>
                    <a:pt x="528" y="0"/>
                  </a:moveTo>
                  <a:lnTo>
                    <a:pt x="1" y="527"/>
                  </a:lnTo>
                  <a:lnTo>
                    <a:pt x="1" y="1055"/>
                  </a:lnTo>
                  <a:lnTo>
                    <a:pt x="78" y="1055"/>
                  </a:lnTo>
                  <a:lnTo>
                    <a:pt x="78" y="558"/>
                  </a:lnTo>
                  <a:lnTo>
                    <a:pt x="575" y="78"/>
                  </a:lnTo>
                  <a:lnTo>
                    <a:pt x="2746" y="78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3885;p58"/>
            <p:cNvSpPr/>
            <p:nvPr/>
          </p:nvSpPr>
          <p:spPr>
            <a:xfrm>
              <a:off x="1966475" y="2355175"/>
              <a:ext cx="100450" cy="60125"/>
            </a:xfrm>
            <a:custGeom>
              <a:avLst/>
              <a:gdLst/>
              <a:ahLst/>
              <a:cxnLst/>
              <a:rect l="l" t="t" r="r" b="b"/>
              <a:pathLst>
                <a:path w="4018" h="2405" extrusionOk="0">
                  <a:moveTo>
                    <a:pt x="1" y="0"/>
                  </a:moveTo>
                  <a:lnTo>
                    <a:pt x="1" y="512"/>
                  </a:lnTo>
                  <a:lnTo>
                    <a:pt x="1924" y="2404"/>
                  </a:lnTo>
                  <a:lnTo>
                    <a:pt x="3490" y="2404"/>
                  </a:lnTo>
                  <a:lnTo>
                    <a:pt x="4018" y="1877"/>
                  </a:lnTo>
                  <a:lnTo>
                    <a:pt x="4018" y="667"/>
                  </a:lnTo>
                  <a:lnTo>
                    <a:pt x="3940" y="667"/>
                  </a:lnTo>
                  <a:lnTo>
                    <a:pt x="3940" y="1846"/>
                  </a:lnTo>
                  <a:lnTo>
                    <a:pt x="3459" y="2327"/>
                  </a:lnTo>
                  <a:lnTo>
                    <a:pt x="1970" y="2327"/>
                  </a:lnTo>
                  <a:lnTo>
                    <a:pt x="78" y="46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3886;p58"/>
            <p:cNvSpPr/>
            <p:nvPr/>
          </p:nvSpPr>
          <p:spPr>
            <a:xfrm>
              <a:off x="1966475" y="2182250"/>
              <a:ext cx="68650" cy="24825"/>
            </a:xfrm>
            <a:custGeom>
              <a:avLst/>
              <a:gdLst/>
              <a:ahLst/>
              <a:cxnLst/>
              <a:rect l="l" t="t" r="r" b="b"/>
              <a:pathLst>
                <a:path w="2746" h="993" extrusionOk="0">
                  <a:moveTo>
                    <a:pt x="512" y="0"/>
                  </a:moveTo>
                  <a:lnTo>
                    <a:pt x="1" y="527"/>
                  </a:lnTo>
                  <a:lnTo>
                    <a:pt x="1" y="993"/>
                  </a:lnTo>
                  <a:lnTo>
                    <a:pt x="78" y="993"/>
                  </a:lnTo>
                  <a:lnTo>
                    <a:pt x="78" y="558"/>
                  </a:lnTo>
                  <a:lnTo>
                    <a:pt x="544" y="93"/>
                  </a:lnTo>
                  <a:lnTo>
                    <a:pt x="2746" y="93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3887;p58"/>
            <p:cNvSpPr/>
            <p:nvPr/>
          </p:nvSpPr>
          <p:spPr>
            <a:xfrm>
              <a:off x="1966475" y="2252425"/>
              <a:ext cx="68650" cy="21725"/>
            </a:xfrm>
            <a:custGeom>
              <a:avLst/>
              <a:gdLst/>
              <a:ahLst/>
              <a:cxnLst/>
              <a:rect l="l" t="t" r="r" b="b"/>
              <a:pathLst>
                <a:path w="2746" h="869" extrusionOk="0">
                  <a:moveTo>
                    <a:pt x="1" y="0"/>
                  </a:moveTo>
                  <a:lnTo>
                    <a:pt x="1" y="310"/>
                  </a:lnTo>
                  <a:lnTo>
                    <a:pt x="575" y="869"/>
                  </a:lnTo>
                  <a:lnTo>
                    <a:pt x="2746" y="869"/>
                  </a:lnTo>
                  <a:lnTo>
                    <a:pt x="2746" y="791"/>
                  </a:lnTo>
                  <a:lnTo>
                    <a:pt x="606" y="791"/>
                  </a:lnTo>
                  <a:lnTo>
                    <a:pt x="78" y="279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3888;p58"/>
            <p:cNvSpPr/>
            <p:nvPr/>
          </p:nvSpPr>
          <p:spPr>
            <a:xfrm>
              <a:off x="2006425" y="2339650"/>
              <a:ext cx="28700" cy="2375"/>
            </a:xfrm>
            <a:custGeom>
              <a:avLst/>
              <a:gdLst/>
              <a:ahLst/>
              <a:cxnLst/>
              <a:rect l="l" t="t" r="r" b="b"/>
              <a:pathLst>
                <a:path w="1148" h="95" extrusionOk="0">
                  <a:moveTo>
                    <a:pt x="0" y="1"/>
                  </a:moveTo>
                  <a:lnTo>
                    <a:pt x="0" y="94"/>
                  </a:lnTo>
                  <a:lnTo>
                    <a:pt x="1148" y="94"/>
                  </a:lnTo>
                  <a:lnTo>
                    <a:pt x="11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3889;p58"/>
            <p:cNvSpPr/>
            <p:nvPr/>
          </p:nvSpPr>
          <p:spPr>
            <a:xfrm>
              <a:off x="2006025" y="2350900"/>
              <a:ext cx="29100" cy="12050"/>
            </a:xfrm>
            <a:custGeom>
              <a:avLst/>
              <a:gdLst/>
              <a:ahLst/>
              <a:cxnLst/>
              <a:rect l="l" t="t" r="r" b="b"/>
              <a:pathLst>
                <a:path w="1164" h="482" extrusionOk="0">
                  <a:moveTo>
                    <a:pt x="419" y="1"/>
                  </a:moveTo>
                  <a:lnTo>
                    <a:pt x="1" y="419"/>
                  </a:lnTo>
                  <a:lnTo>
                    <a:pt x="47" y="482"/>
                  </a:lnTo>
                  <a:lnTo>
                    <a:pt x="435" y="94"/>
                  </a:lnTo>
                  <a:lnTo>
                    <a:pt x="1164" y="94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3890;p58"/>
            <p:cNvSpPr/>
            <p:nvPr/>
          </p:nvSpPr>
          <p:spPr>
            <a:xfrm>
              <a:off x="2074650" y="2371850"/>
              <a:ext cx="26400" cy="55075"/>
            </a:xfrm>
            <a:custGeom>
              <a:avLst/>
              <a:gdLst/>
              <a:ahLst/>
              <a:cxnLst/>
              <a:rect l="l" t="t" r="r" b="b"/>
              <a:pathLst>
                <a:path w="1056" h="2203" extrusionOk="0">
                  <a:moveTo>
                    <a:pt x="978" y="0"/>
                  </a:moveTo>
                  <a:lnTo>
                    <a:pt x="978" y="1194"/>
                  </a:lnTo>
                  <a:lnTo>
                    <a:pt x="1" y="2141"/>
                  </a:lnTo>
                  <a:lnTo>
                    <a:pt x="78" y="2203"/>
                  </a:lnTo>
                  <a:lnTo>
                    <a:pt x="1056" y="1241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3891;p58"/>
            <p:cNvSpPr/>
            <p:nvPr/>
          </p:nvSpPr>
          <p:spPr>
            <a:xfrm>
              <a:off x="2095975" y="2371850"/>
              <a:ext cx="15925" cy="55075"/>
            </a:xfrm>
            <a:custGeom>
              <a:avLst/>
              <a:gdLst/>
              <a:ahLst/>
              <a:cxnLst/>
              <a:rect l="l" t="t" r="r" b="b"/>
              <a:pathLst>
                <a:path w="637" h="2203" extrusionOk="0">
                  <a:moveTo>
                    <a:pt x="559" y="0"/>
                  </a:moveTo>
                  <a:lnTo>
                    <a:pt x="559" y="1582"/>
                  </a:lnTo>
                  <a:lnTo>
                    <a:pt x="1" y="2141"/>
                  </a:lnTo>
                  <a:lnTo>
                    <a:pt x="78" y="2203"/>
                  </a:lnTo>
                  <a:lnTo>
                    <a:pt x="637" y="1629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3892;p58"/>
            <p:cNvSpPr/>
            <p:nvPr/>
          </p:nvSpPr>
          <p:spPr>
            <a:xfrm>
              <a:off x="2391050" y="2211700"/>
              <a:ext cx="57425" cy="42675"/>
            </a:xfrm>
            <a:custGeom>
              <a:avLst/>
              <a:gdLst/>
              <a:ahLst/>
              <a:cxnLst/>
              <a:rect l="l" t="t" r="r" b="b"/>
              <a:pathLst>
                <a:path w="2297" h="1707" extrusionOk="0">
                  <a:moveTo>
                    <a:pt x="1148" y="1"/>
                  </a:moveTo>
                  <a:lnTo>
                    <a:pt x="1148" y="78"/>
                  </a:lnTo>
                  <a:lnTo>
                    <a:pt x="1474" y="78"/>
                  </a:lnTo>
                  <a:lnTo>
                    <a:pt x="2203" y="792"/>
                  </a:lnTo>
                  <a:lnTo>
                    <a:pt x="2203" y="1102"/>
                  </a:lnTo>
                  <a:lnTo>
                    <a:pt x="1676" y="1614"/>
                  </a:lnTo>
                  <a:lnTo>
                    <a:pt x="1" y="1614"/>
                  </a:lnTo>
                  <a:lnTo>
                    <a:pt x="1" y="1707"/>
                  </a:lnTo>
                  <a:lnTo>
                    <a:pt x="1707" y="1707"/>
                  </a:lnTo>
                  <a:lnTo>
                    <a:pt x="2296" y="1133"/>
                  </a:lnTo>
                  <a:lnTo>
                    <a:pt x="2296" y="776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3893;p58"/>
            <p:cNvSpPr/>
            <p:nvPr/>
          </p:nvSpPr>
          <p:spPr>
            <a:xfrm>
              <a:off x="2419750" y="2200075"/>
              <a:ext cx="27550" cy="2350"/>
            </a:xfrm>
            <a:custGeom>
              <a:avLst/>
              <a:gdLst/>
              <a:ahLst/>
              <a:cxnLst/>
              <a:rect l="l" t="t" r="r" b="b"/>
              <a:pathLst>
                <a:path w="1102" h="94" extrusionOk="0">
                  <a:moveTo>
                    <a:pt x="0" y="1"/>
                  </a:moveTo>
                  <a:lnTo>
                    <a:pt x="0" y="94"/>
                  </a:lnTo>
                  <a:lnTo>
                    <a:pt x="1102" y="94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3894;p58"/>
            <p:cNvSpPr/>
            <p:nvPr/>
          </p:nvSpPr>
          <p:spPr>
            <a:xfrm>
              <a:off x="2419750" y="2170600"/>
              <a:ext cx="27950" cy="20975"/>
            </a:xfrm>
            <a:custGeom>
              <a:avLst/>
              <a:gdLst/>
              <a:ahLst/>
              <a:cxnLst/>
              <a:rect l="l" t="t" r="r" b="b"/>
              <a:pathLst>
                <a:path w="1118" h="839" extrusionOk="0">
                  <a:moveTo>
                    <a:pt x="1071" y="1"/>
                  </a:moveTo>
                  <a:lnTo>
                    <a:pt x="357" y="730"/>
                  </a:lnTo>
                  <a:lnTo>
                    <a:pt x="0" y="730"/>
                  </a:lnTo>
                  <a:lnTo>
                    <a:pt x="0" y="838"/>
                  </a:lnTo>
                  <a:lnTo>
                    <a:pt x="373" y="838"/>
                  </a:lnTo>
                  <a:lnTo>
                    <a:pt x="1117" y="78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3895;p58"/>
            <p:cNvSpPr/>
            <p:nvPr/>
          </p:nvSpPr>
          <p:spPr>
            <a:xfrm>
              <a:off x="2391050" y="2333850"/>
              <a:ext cx="48500" cy="88800"/>
            </a:xfrm>
            <a:custGeom>
              <a:avLst/>
              <a:gdLst/>
              <a:ahLst/>
              <a:cxnLst/>
              <a:rect l="l" t="t" r="r" b="b"/>
              <a:pathLst>
                <a:path w="1940" h="3552" extrusionOk="0">
                  <a:moveTo>
                    <a:pt x="1" y="0"/>
                  </a:moveTo>
                  <a:lnTo>
                    <a:pt x="1" y="78"/>
                  </a:lnTo>
                  <a:lnTo>
                    <a:pt x="1133" y="78"/>
                  </a:lnTo>
                  <a:lnTo>
                    <a:pt x="1846" y="791"/>
                  </a:lnTo>
                  <a:lnTo>
                    <a:pt x="1846" y="3242"/>
                  </a:lnTo>
                  <a:lnTo>
                    <a:pt x="1614" y="3474"/>
                  </a:lnTo>
                  <a:lnTo>
                    <a:pt x="1148" y="3474"/>
                  </a:lnTo>
                  <a:lnTo>
                    <a:pt x="1148" y="3552"/>
                  </a:lnTo>
                  <a:lnTo>
                    <a:pt x="1660" y="3552"/>
                  </a:lnTo>
                  <a:lnTo>
                    <a:pt x="1939" y="3273"/>
                  </a:lnTo>
                  <a:lnTo>
                    <a:pt x="1939" y="760"/>
                  </a:lnTo>
                  <a:lnTo>
                    <a:pt x="1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3896;p58"/>
            <p:cNvSpPr/>
            <p:nvPr/>
          </p:nvSpPr>
          <p:spPr>
            <a:xfrm>
              <a:off x="2392225" y="2312900"/>
              <a:ext cx="57800" cy="121000"/>
            </a:xfrm>
            <a:custGeom>
              <a:avLst/>
              <a:gdLst/>
              <a:ahLst/>
              <a:cxnLst/>
              <a:rect l="l" t="t" r="r" b="b"/>
              <a:pathLst>
                <a:path w="2312" h="4840" extrusionOk="0">
                  <a:moveTo>
                    <a:pt x="0" y="1"/>
                  </a:moveTo>
                  <a:lnTo>
                    <a:pt x="0" y="109"/>
                  </a:lnTo>
                  <a:lnTo>
                    <a:pt x="838" y="109"/>
                  </a:lnTo>
                  <a:lnTo>
                    <a:pt x="2203" y="1474"/>
                  </a:lnTo>
                  <a:lnTo>
                    <a:pt x="2203" y="4157"/>
                  </a:lnTo>
                  <a:lnTo>
                    <a:pt x="1629" y="4762"/>
                  </a:lnTo>
                  <a:lnTo>
                    <a:pt x="1101" y="4762"/>
                  </a:lnTo>
                  <a:lnTo>
                    <a:pt x="1101" y="4840"/>
                  </a:lnTo>
                  <a:lnTo>
                    <a:pt x="1660" y="4840"/>
                  </a:lnTo>
                  <a:lnTo>
                    <a:pt x="2311" y="4188"/>
                  </a:lnTo>
                  <a:lnTo>
                    <a:pt x="2311" y="1459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3897;p58"/>
            <p:cNvSpPr/>
            <p:nvPr/>
          </p:nvSpPr>
          <p:spPr>
            <a:xfrm>
              <a:off x="2375550" y="2583925"/>
              <a:ext cx="55075" cy="13225"/>
            </a:xfrm>
            <a:custGeom>
              <a:avLst/>
              <a:gdLst/>
              <a:ahLst/>
              <a:cxnLst/>
              <a:rect l="l" t="t" r="r" b="b"/>
              <a:pathLst>
                <a:path w="2203" h="529" extrusionOk="0">
                  <a:moveTo>
                    <a:pt x="0" y="1"/>
                  </a:moveTo>
                  <a:lnTo>
                    <a:pt x="0" y="94"/>
                  </a:lnTo>
                  <a:lnTo>
                    <a:pt x="683" y="94"/>
                  </a:lnTo>
                  <a:lnTo>
                    <a:pt x="1117" y="528"/>
                  </a:lnTo>
                  <a:lnTo>
                    <a:pt x="2203" y="528"/>
                  </a:lnTo>
                  <a:lnTo>
                    <a:pt x="2203" y="435"/>
                  </a:lnTo>
                  <a:lnTo>
                    <a:pt x="1148" y="435"/>
                  </a:lnTo>
                  <a:lnTo>
                    <a:pt x="7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3898;p58"/>
            <p:cNvSpPr/>
            <p:nvPr/>
          </p:nvSpPr>
          <p:spPr>
            <a:xfrm>
              <a:off x="2377475" y="2605275"/>
              <a:ext cx="52375" cy="2350"/>
            </a:xfrm>
            <a:custGeom>
              <a:avLst/>
              <a:gdLst/>
              <a:ahLst/>
              <a:cxnLst/>
              <a:rect l="l" t="t" r="r" b="b"/>
              <a:pathLst>
                <a:path w="2095" h="94" extrusionOk="0">
                  <a:moveTo>
                    <a:pt x="1" y="0"/>
                  </a:moveTo>
                  <a:lnTo>
                    <a:pt x="1" y="93"/>
                  </a:lnTo>
                  <a:lnTo>
                    <a:pt x="2095" y="93"/>
                  </a:lnTo>
                  <a:lnTo>
                    <a:pt x="20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3899;p58"/>
            <p:cNvSpPr/>
            <p:nvPr/>
          </p:nvSpPr>
          <p:spPr>
            <a:xfrm>
              <a:off x="2347250" y="2495150"/>
              <a:ext cx="93850" cy="62050"/>
            </a:xfrm>
            <a:custGeom>
              <a:avLst/>
              <a:gdLst/>
              <a:ahLst/>
              <a:cxnLst/>
              <a:rect l="l" t="t" r="r" b="b"/>
              <a:pathLst>
                <a:path w="3754" h="2482" extrusionOk="0">
                  <a:moveTo>
                    <a:pt x="2900" y="0"/>
                  </a:moveTo>
                  <a:lnTo>
                    <a:pt x="2900" y="109"/>
                  </a:lnTo>
                  <a:lnTo>
                    <a:pt x="3412" y="109"/>
                  </a:lnTo>
                  <a:lnTo>
                    <a:pt x="3660" y="357"/>
                  </a:lnTo>
                  <a:lnTo>
                    <a:pt x="3660" y="807"/>
                  </a:lnTo>
                  <a:lnTo>
                    <a:pt x="3273" y="1210"/>
                  </a:lnTo>
                  <a:lnTo>
                    <a:pt x="791" y="1210"/>
                  </a:lnTo>
                  <a:lnTo>
                    <a:pt x="0" y="2001"/>
                  </a:lnTo>
                  <a:lnTo>
                    <a:pt x="0" y="2482"/>
                  </a:lnTo>
                  <a:lnTo>
                    <a:pt x="93" y="2482"/>
                  </a:lnTo>
                  <a:lnTo>
                    <a:pt x="93" y="2048"/>
                  </a:lnTo>
                  <a:lnTo>
                    <a:pt x="822" y="1303"/>
                  </a:lnTo>
                  <a:lnTo>
                    <a:pt x="3304" y="1303"/>
                  </a:lnTo>
                  <a:lnTo>
                    <a:pt x="3753" y="838"/>
                  </a:lnTo>
                  <a:lnTo>
                    <a:pt x="3753" y="310"/>
                  </a:lnTo>
                  <a:lnTo>
                    <a:pt x="3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3900;p58"/>
            <p:cNvSpPr/>
            <p:nvPr/>
          </p:nvSpPr>
          <p:spPr>
            <a:xfrm>
              <a:off x="2375550" y="2563000"/>
              <a:ext cx="55075" cy="23300"/>
            </a:xfrm>
            <a:custGeom>
              <a:avLst/>
              <a:gdLst/>
              <a:ahLst/>
              <a:cxnLst/>
              <a:rect l="l" t="t" r="r" b="b"/>
              <a:pathLst>
                <a:path w="2203" h="932" extrusionOk="0">
                  <a:moveTo>
                    <a:pt x="0" y="0"/>
                  </a:moveTo>
                  <a:lnTo>
                    <a:pt x="0" y="78"/>
                  </a:lnTo>
                  <a:lnTo>
                    <a:pt x="528" y="78"/>
                  </a:lnTo>
                  <a:lnTo>
                    <a:pt x="1381" y="931"/>
                  </a:lnTo>
                  <a:lnTo>
                    <a:pt x="2203" y="931"/>
                  </a:lnTo>
                  <a:lnTo>
                    <a:pt x="2203" y="838"/>
                  </a:lnTo>
                  <a:lnTo>
                    <a:pt x="1427" y="838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3901;p58"/>
            <p:cNvSpPr/>
            <p:nvPr/>
          </p:nvSpPr>
          <p:spPr>
            <a:xfrm>
              <a:off x="2471700" y="2134925"/>
              <a:ext cx="2350" cy="8575"/>
            </a:xfrm>
            <a:custGeom>
              <a:avLst/>
              <a:gdLst/>
              <a:ahLst/>
              <a:cxnLst/>
              <a:rect l="l" t="t" r="r" b="b"/>
              <a:pathLst>
                <a:path w="94" h="343" extrusionOk="0">
                  <a:moveTo>
                    <a:pt x="1" y="1"/>
                  </a:moveTo>
                  <a:lnTo>
                    <a:pt x="1" y="342"/>
                  </a:lnTo>
                  <a:lnTo>
                    <a:pt x="94" y="34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3902;p58"/>
            <p:cNvSpPr/>
            <p:nvPr/>
          </p:nvSpPr>
          <p:spPr>
            <a:xfrm>
              <a:off x="2457750" y="2141925"/>
              <a:ext cx="8550" cy="8925"/>
            </a:xfrm>
            <a:custGeom>
              <a:avLst/>
              <a:gdLst/>
              <a:ahLst/>
              <a:cxnLst/>
              <a:rect l="l" t="t" r="r" b="b"/>
              <a:pathLst>
                <a:path w="342" h="357" extrusionOk="0">
                  <a:moveTo>
                    <a:pt x="171" y="93"/>
                  </a:moveTo>
                  <a:cubicBezTo>
                    <a:pt x="202" y="93"/>
                    <a:pt x="248" y="140"/>
                    <a:pt x="248" y="171"/>
                  </a:cubicBezTo>
                  <a:cubicBezTo>
                    <a:pt x="248" y="217"/>
                    <a:pt x="202" y="248"/>
                    <a:pt x="171" y="248"/>
                  </a:cubicBezTo>
                  <a:cubicBezTo>
                    <a:pt x="124" y="248"/>
                    <a:pt x="93" y="217"/>
                    <a:pt x="93" y="171"/>
                  </a:cubicBezTo>
                  <a:cubicBezTo>
                    <a:pt x="93" y="140"/>
                    <a:pt x="124" y="93"/>
                    <a:pt x="171" y="93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79"/>
                    <a:pt x="78" y="357"/>
                    <a:pt x="171" y="357"/>
                  </a:cubicBezTo>
                  <a:cubicBezTo>
                    <a:pt x="264" y="357"/>
                    <a:pt x="326" y="279"/>
                    <a:pt x="342" y="171"/>
                  </a:cubicBezTo>
                  <a:cubicBezTo>
                    <a:pt x="342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3903;p58"/>
            <p:cNvSpPr/>
            <p:nvPr/>
          </p:nvSpPr>
          <p:spPr>
            <a:xfrm>
              <a:off x="2460450" y="2134925"/>
              <a:ext cx="2350" cy="8575"/>
            </a:xfrm>
            <a:custGeom>
              <a:avLst/>
              <a:gdLst/>
              <a:ahLst/>
              <a:cxnLst/>
              <a:rect l="l" t="t" r="r" b="b"/>
              <a:pathLst>
                <a:path w="94" h="343" extrusionOk="0">
                  <a:moveTo>
                    <a:pt x="1" y="1"/>
                  </a:moveTo>
                  <a:lnTo>
                    <a:pt x="1" y="342"/>
                  </a:lnTo>
                  <a:lnTo>
                    <a:pt x="94" y="34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3904;p58"/>
            <p:cNvSpPr/>
            <p:nvPr/>
          </p:nvSpPr>
          <p:spPr>
            <a:xfrm>
              <a:off x="2361200" y="2141925"/>
              <a:ext cx="8550" cy="8925"/>
            </a:xfrm>
            <a:custGeom>
              <a:avLst/>
              <a:gdLst/>
              <a:ahLst/>
              <a:cxnLst/>
              <a:rect l="l" t="t" r="r" b="b"/>
              <a:pathLst>
                <a:path w="342" h="357" extrusionOk="0">
                  <a:moveTo>
                    <a:pt x="171" y="93"/>
                  </a:moveTo>
                  <a:cubicBezTo>
                    <a:pt x="218" y="93"/>
                    <a:pt x="249" y="140"/>
                    <a:pt x="249" y="171"/>
                  </a:cubicBezTo>
                  <a:cubicBezTo>
                    <a:pt x="249" y="217"/>
                    <a:pt x="218" y="248"/>
                    <a:pt x="171" y="248"/>
                  </a:cubicBezTo>
                  <a:cubicBezTo>
                    <a:pt x="140" y="248"/>
                    <a:pt x="93" y="217"/>
                    <a:pt x="93" y="171"/>
                  </a:cubicBezTo>
                  <a:cubicBezTo>
                    <a:pt x="93" y="140"/>
                    <a:pt x="140" y="93"/>
                    <a:pt x="171" y="93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79"/>
                    <a:pt x="78" y="357"/>
                    <a:pt x="171" y="357"/>
                  </a:cubicBezTo>
                  <a:cubicBezTo>
                    <a:pt x="249" y="357"/>
                    <a:pt x="326" y="279"/>
                    <a:pt x="342" y="171"/>
                  </a:cubicBezTo>
                  <a:cubicBezTo>
                    <a:pt x="342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3905;p58"/>
            <p:cNvSpPr/>
            <p:nvPr/>
          </p:nvSpPr>
          <p:spPr>
            <a:xfrm>
              <a:off x="2363925" y="2134925"/>
              <a:ext cx="2725" cy="8575"/>
            </a:xfrm>
            <a:custGeom>
              <a:avLst/>
              <a:gdLst/>
              <a:ahLst/>
              <a:cxnLst/>
              <a:rect l="l" t="t" r="r" b="b"/>
              <a:pathLst>
                <a:path w="109" h="343" extrusionOk="0">
                  <a:moveTo>
                    <a:pt x="0" y="1"/>
                  </a:moveTo>
                  <a:lnTo>
                    <a:pt x="0" y="342"/>
                  </a:lnTo>
                  <a:lnTo>
                    <a:pt x="109" y="342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3906;p58"/>
            <p:cNvSpPr/>
            <p:nvPr/>
          </p:nvSpPr>
          <p:spPr>
            <a:xfrm>
              <a:off x="2002550" y="2562225"/>
              <a:ext cx="8550" cy="8550"/>
            </a:xfrm>
            <a:custGeom>
              <a:avLst/>
              <a:gdLst/>
              <a:ahLst/>
              <a:cxnLst/>
              <a:rect l="l" t="t" r="r" b="b"/>
              <a:pathLst>
                <a:path w="342" h="342" extrusionOk="0">
                  <a:moveTo>
                    <a:pt x="171" y="94"/>
                  </a:moveTo>
                  <a:cubicBezTo>
                    <a:pt x="217" y="94"/>
                    <a:pt x="248" y="140"/>
                    <a:pt x="248" y="171"/>
                  </a:cubicBezTo>
                  <a:cubicBezTo>
                    <a:pt x="248" y="218"/>
                    <a:pt x="217" y="249"/>
                    <a:pt x="171" y="249"/>
                  </a:cubicBezTo>
                  <a:cubicBezTo>
                    <a:pt x="140" y="249"/>
                    <a:pt x="93" y="218"/>
                    <a:pt x="93" y="171"/>
                  </a:cubicBezTo>
                  <a:cubicBezTo>
                    <a:pt x="93" y="140"/>
                    <a:pt x="140" y="94"/>
                    <a:pt x="171" y="94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64"/>
                    <a:pt x="78" y="342"/>
                    <a:pt x="171" y="342"/>
                  </a:cubicBezTo>
                  <a:cubicBezTo>
                    <a:pt x="248" y="342"/>
                    <a:pt x="326" y="264"/>
                    <a:pt x="341" y="171"/>
                  </a:cubicBezTo>
                  <a:cubicBezTo>
                    <a:pt x="341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3907;p58"/>
            <p:cNvSpPr/>
            <p:nvPr/>
          </p:nvSpPr>
          <p:spPr>
            <a:xfrm>
              <a:off x="2005250" y="2569975"/>
              <a:ext cx="2750" cy="8175"/>
            </a:xfrm>
            <a:custGeom>
              <a:avLst/>
              <a:gdLst/>
              <a:ahLst/>
              <a:cxnLst/>
              <a:rect l="l" t="t" r="r" b="b"/>
              <a:pathLst>
                <a:path w="110" h="327" extrusionOk="0">
                  <a:moveTo>
                    <a:pt x="1" y="1"/>
                  </a:moveTo>
                  <a:lnTo>
                    <a:pt x="1" y="326"/>
                  </a:lnTo>
                  <a:lnTo>
                    <a:pt x="109" y="326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3908;p58"/>
            <p:cNvSpPr/>
            <p:nvPr/>
          </p:nvSpPr>
          <p:spPr>
            <a:xfrm>
              <a:off x="2013000" y="2562225"/>
              <a:ext cx="8950" cy="8550"/>
            </a:xfrm>
            <a:custGeom>
              <a:avLst/>
              <a:gdLst/>
              <a:ahLst/>
              <a:cxnLst/>
              <a:rect l="l" t="t" r="r" b="b"/>
              <a:pathLst>
                <a:path w="358" h="342" extrusionOk="0">
                  <a:moveTo>
                    <a:pt x="187" y="94"/>
                  </a:moveTo>
                  <a:cubicBezTo>
                    <a:pt x="218" y="94"/>
                    <a:pt x="264" y="140"/>
                    <a:pt x="264" y="171"/>
                  </a:cubicBezTo>
                  <a:cubicBezTo>
                    <a:pt x="264" y="218"/>
                    <a:pt x="218" y="249"/>
                    <a:pt x="187" y="249"/>
                  </a:cubicBezTo>
                  <a:cubicBezTo>
                    <a:pt x="140" y="249"/>
                    <a:pt x="109" y="218"/>
                    <a:pt x="109" y="171"/>
                  </a:cubicBezTo>
                  <a:cubicBezTo>
                    <a:pt x="109" y="140"/>
                    <a:pt x="140" y="94"/>
                    <a:pt x="187" y="94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64"/>
                    <a:pt x="78" y="342"/>
                    <a:pt x="187" y="342"/>
                  </a:cubicBezTo>
                  <a:cubicBezTo>
                    <a:pt x="264" y="342"/>
                    <a:pt x="342" y="264"/>
                    <a:pt x="358" y="171"/>
                  </a:cubicBezTo>
                  <a:cubicBezTo>
                    <a:pt x="358" y="78"/>
                    <a:pt x="280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3909;p58"/>
            <p:cNvSpPr/>
            <p:nvPr/>
          </p:nvSpPr>
          <p:spPr>
            <a:xfrm>
              <a:off x="2016100" y="2569975"/>
              <a:ext cx="2350" cy="8175"/>
            </a:xfrm>
            <a:custGeom>
              <a:avLst/>
              <a:gdLst/>
              <a:ahLst/>
              <a:cxnLst/>
              <a:rect l="l" t="t" r="r" b="b"/>
              <a:pathLst>
                <a:path w="94" h="327" extrusionOk="0">
                  <a:moveTo>
                    <a:pt x="1" y="1"/>
                  </a:moveTo>
                  <a:lnTo>
                    <a:pt x="1" y="326"/>
                  </a:lnTo>
                  <a:lnTo>
                    <a:pt x="94" y="326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3910;p58"/>
            <p:cNvSpPr/>
            <p:nvPr/>
          </p:nvSpPr>
          <p:spPr>
            <a:xfrm>
              <a:off x="2023875" y="2562225"/>
              <a:ext cx="8550" cy="8550"/>
            </a:xfrm>
            <a:custGeom>
              <a:avLst/>
              <a:gdLst/>
              <a:ahLst/>
              <a:cxnLst/>
              <a:rect l="l" t="t" r="r" b="b"/>
              <a:pathLst>
                <a:path w="342" h="342" extrusionOk="0">
                  <a:moveTo>
                    <a:pt x="171" y="94"/>
                  </a:moveTo>
                  <a:cubicBezTo>
                    <a:pt x="217" y="94"/>
                    <a:pt x="248" y="140"/>
                    <a:pt x="248" y="171"/>
                  </a:cubicBezTo>
                  <a:cubicBezTo>
                    <a:pt x="248" y="218"/>
                    <a:pt x="217" y="249"/>
                    <a:pt x="171" y="249"/>
                  </a:cubicBezTo>
                  <a:cubicBezTo>
                    <a:pt x="140" y="249"/>
                    <a:pt x="93" y="218"/>
                    <a:pt x="93" y="171"/>
                  </a:cubicBezTo>
                  <a:cubicBezTo>
                    <a:pt x="93" y="140"/>
                    <a:pt x="140" y="94"/>
                    <a:pt x="171" y="94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64"/>
                    <a:pt x="78" y="342"/>
                    <a:pt x="171" y="342"/>
                  </a:cubicBezTo>
                  <a:cubicBezTo>
                    <a:pt x="248" y="342"/>
                    <a:pt x="326" y="264"/>
                    <a:pt x="341" y="171"/>
                  </a:cubicBezTo>
                  <a:cubicBezTo>
                    <a:pt x="341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3911;p58"/>
            <p:cNvSpPr/>
            <p:nvPr/>
          </p:nvSpPr>
          <p:spPr>
            <a:xfrm>
              <a:off x="2027350" y="2569975"/>
              <a:ext cx="2350" cy="8175"/>
            </a:xfrm>
            <a:custGeom>
              <a:avLst/>
              <a:gdLst/>
              <a:ahLst/>
              <a:cxnLst/>
              <a:rect l="l" t="t" r="r" b="b"/>
              <a:pathLst>
                <a:path w="94" h="327" extrusionOk="0">
                  <a:moveTo>
                    <a:pt x="1" y="1"/>
                  </a:moveTo>
                  <a:lnTo>
                    <a:pt x="1" y="326"/>
                  </a:lnTo>
                  <a:lnTo>
                    <a:pt x="94" y="326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3912;p58"/>
            <p:cNvSpPr/>
            <p:nvPr/>
          </p:nvSpPr>
          <p:spPr>
            <a:xfrm>
              <a:off x="2034325" y="2562225"/>
              <a:ext cx="8950" cy="8550"/>
            </a:xfrm>
            <a:custGeom>
              <a:avLst/>
              <a:gdLst/>
              <a:ahLst/>
              <a:cxnLst/>
              <a:rect l="l" t="t" r="r" b="b"/>
              <a:pathLst>
                <a:path w="358" h="342" extrusionOk="0">
                  <a:moveTo>
                    <a:pt x="187" y="94"/>
                  </a:moveTo>
                  <a:cubicBezTo>
                    <a:pt x="218" y="94"/>
                    <a:pt x="265" y="140"/>
                    <a:pt x="265" y="171"/>
                  </a:cubicBezTo>
                  <a:cubicBezTo>
                    <a:pt x="265" y="218"/>
                    <a:pt x="218" y="249"/>
                    <a:pt x="187" y="249"/>
                  </a:cubicBezTo>
                  <a:cubicBezTo>
                    <a:pt x="140" y="249"/>
                    <a:pt x="109" y="218"/>
                    <a:pt x="109" y="171"/>
                  </a:cubicBezTo>
                  <a:cubicBezTo>
                    <a:pt x="109" y="140"/>
                    <a:pt x="140" y="94"/>
                    <a:pt x="187" y="94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64"/>
                    <a:pt x="78" y="342"/>
                    <a:pt x="187" y="342"/>
                  </a:cubicBezTo>
                  <a:cubicBezTo>
                    <a:pt x="280" y="342"/>
                    <a:pt x="358" y="264"/>
                    <a:pt x="358" y="171"/>
                  </a:cubicBezTo>
                  <a:cubicBezTo>
                    <a:pt x="358" y="78"/>
                    <a:pt x="280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3913;p58"/>
            <p:cNvSpPr/>
            <p:nvPr/>
          </p:nvSpPr>
          <p:spPr>
            <a:xfrm>
              <a:off x="2037825" y="2569975"/>
              <a:ext cx="2350" cy="8175"/>
            </a:xfrm>
            <a:custGeom>
              <a:avLst/>
              <a:gdLst/>
              <a:ahLst/>
              <a:cxnLst/>
              <a:rect l="l" t="t" r="r" b="b"/>
              <a:pathLst>
                <a:path w="94" h="327" extrusionOk="0">
                  <a:moveTo>
                    <a:pt x="0" y="1"/>
                  </a:moveTo>
                  <a:lnTo>
                    <a:pt x="0" y="326"/>
                  </a:lnTo>
                  <a:lnTo>
                    <a:pt x="94" y="326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3914;p58"/>
            <p:cNvSpPr/>
            <p:nvPr/>
          </p:nvSpPr>
          <p:spPr>
            <a:xfrm>
              <a:off x="2045200" y="2562225"/>
              <a:ext cx="8550" cy="8550"/>
            </a:xfrm>
            <a:custGeom>
              <a:avLst/>
              <a:gdLst/>
              <a:ahLst/>
              <a:cxnLst/>
              <a:rect l="l" t="t" r="r" b="b"/>
              <a:pathLst>
                <a:path w="342" h="342" extrusionOk="0">
                  <a:moveTo>
                    <a:pt x="171" y="94"/>
                  </a:moveTo>
                  <a:cubicBezTo>
                    <a:pt x="217" y="94"/>
                    <a:pt x="248" y="140"/>
                    <a:pt x="248" y="171"/>
                  </a:cubicBezTo>
                  <a:cubicBezTo>
                    <a:pt x="248" y="218"/>
                    <a:pt x="217" y="249"/>
                    <a:pt x="171" y="249"/>
                  </a:cubicBezTo>
                  <a:cubicBezTo>
                    <a:pt x="124" y="249"/>
                    <a:pt x="93" y="218"/>
                    <a:pt x="93" y="171"/>
                  </a:cubicBezTo>
                  <a:cubicBezTo>
                    <a:pt x="93" y="140"/>
                    <a:pt x="140" y="94"/>
                    <a:pt x="171" y="94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64"/>
                    <a:pt x="78" y="342"/>
                    <a:pt x="171" y="342"/>
                  </a:cubicBezTo>
                  <a:cubicBezTo>
                    <a:pt x="264" y="342"/>
                    <a:pt x="341" y="264"/>
                    <a:pt x="341" y="171"/>
                  </a:cubicBezTo>
                  <a:cubicBezTo>
                    <a:pt x="341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3915;p58"/>
            <p:cNvSpPr/>
            <p:nvPr/>
          </p:nvSpPr>
          <p:spPr>
            <a:xfrm>
              <a:off x="2048675" y="2569975"/>
              <a:ext cx="2350" cy="8175"/>
            </a:xfrm>
            <a:custGeom>
              <a:avLst/>
              <a:gdLst/>
              <a:ahLst/>
              <a:cxnLst/>
              <a:rect l="l" t="t" r="r" b="b"/>
              <a:pathLst>
                <a:path w="94" h="327" extrusionOk="0">
                  <a:moveTo>
                    <a:pt x="1" y="1"/>
                  </a:moveTo>
                  <a:lnTo>
                    <a:pt x="1" y="326"/>
                  </a:lnTo>
                  <a:lnTo>
                    <a:pt x="94" y="326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3916;p58"/>
            <p:cNvSpPr/>
            <p:nvPr/>
          </p:nvSpPr>
          <p:spPr>
            <a:xfrm>
              <a:off x="2055650" y="2562225"/>
              <a:ext cx="8950" cy="8550"/>
            </a:xfrm>
            <a:custGeom>
              <a:avLst/>
              <a:gdLst/>
              <a:ahLst/>
              <a:cxnLst/>
              <a:rect l="l" t="t" r="r" b="b"/>
              <a:pathLst>
                <a:path w="358" h="342" extrusionOk="0">
                  <a:moveTo>
                    <a:pt x="187" y="94"/>
                  </a:moveTo>
                  <a:cubicBezTo>
                    <a:pt x="218" y="94"/>
                    <a:pt x="265" y="140"/>
                    <a:pt x="265" y="171"/>
                  </a:cubicBezTo>
                  <a:cubicBezTo>
                    <a:pt x="265" y="218"/>
                    <a:pt x="218" y="249"/>
                    <a:pt x="187" y="249"/>
                  </a:cubicBezTo>
                  <a:cubicBezTo>
                    <a:pt x="140" y="249"/>
                    <a:pt x="109" y="218"/>
                    <a:pt x="109" y="171"/>
                  </a:cubicBezTo>
                  <a:cubicBezTo>
                    <a:pt x="109" y="140"/>
                    <a:pt x="140" y="94"/>
                    <a:pt x="187" y="94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64"/>
                    <a:pt x="78" y="342"/>
                    <a:pt x="187" y="342"/>
                  </a:cubicBezTo>
                  <a:cubicBezTo>
                    <a:pt x="280" y="342"/>
                    <a:pt x="358" y="264"/>
                    <a:pt x="358" y="171"/>
                  </a:cubicBezTo>
                  <a:cubicBezTo>
                    <a:pt x="358" y="78"/>
                    <a:pt x="280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3917;p58"/>
            <p:cNvSpPr/>
            <p:nvPr/>
          </p:nvSpPr>
          <p:spPr>
            <a:xfrm>
              <a:off x="2059150" y="2569975"/>
              <a:ext cx="2350" cy="8175"/>
            </a:xfrm>
            <a:custGeom>
              <a:avLst/>
              <a:gdLst/>
              <a:ahLst/>
              <a:cxnLst/>
              <a:rect l="l" t="t" r="r" b="b"/>
              <a:pathLst>
                <a:path w="94" h="327" extrusionOk="0">
                  <a:moveTo>
                    <a:pt x="0" y="1"/>
                  </a:moveTo>
                  <a:lnTo>
                    <a:pt x="0" y="326"/>
                  </a:lnTo>
                  <a:lnTo>
                    <a:pt x="94" y="326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3918;p58"/>
            <p:cNvSpPr/>
            <p:nvPr/>
          </p:nvSpPr>
          <p:spPr>
            <a:xfrm>
              <a:off x="2349950" y="2141925"/>
              <a:ext cx="8950" cy="8925"/>
            </a:xfrm>
            <a:custGeom>
              <a:avLst/>
              <a:gdLst/>
              <a:ahLst/>
              <a:cxnLst/>
              <a:rect l="l" t="t" r="r" b="b"/>
              <a:pathLst>
                <a:path w="358" h="357" extrusionOk="0">
                  <a:moveTo>
                    <a:pt x="171" y="93"/>
                  </a:moveTo>
                  <a:cubicBezTo>
                    <a:pt x="233" y="93"/>
                    <a:pt x="280" y="140"/>
                    <a:pt x="249" y="171"/>
                  </a:cubicBezTo>
                  <a:cubicBezTo>
                    <a:pt x="249" y="217"/>
                    <a:pt x="218" y="248"/>
                    <a:pt x="171" y="248"/>
                  </a:cubicBezTo>
                  <a:cubicBezTo>
                    <a:pt x="140" y="248"/>
                    <a:pt x="94" y="217"/>
                    <a:pt x="94" y="171"/>
                  </a:cubicBezTo>
                  <a:cubicBezTo>
                    <a:pt x="94" y="140"/>
                    <a:pt x="140" y="93"/>
                    <a:pt x="171" y="93"/>
                  </a:cubicBezTo>
                  <a:close/>
                  <a:moveTo>
                    <a:pt x="171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79"/>
                    <a:pt x="78" y="357"/>
                    <a:pt x="171" y="357"/>
                  </a:cubicBezTo>
                  <a:cubicBezTo>
                    <a:pt x="280" y="357"/>
                    <a:pt x="357" y="279"/>
                    <a:pt x="357" y="171"/>
                  </a:cubicBezTo>
                  <a:cubicBezTo>
                    <a:pt x="357" y="78"/>
                    <a:pt x="280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3919;p58"/>
            <p:cNvSpPr/>
            <p:nvPr/>
          </p:nvSpPr>
          <p:spPr>
            <a:xfrm>
              <a:off x="2353450" y="2134925"/>
              <a:ext cx="2350" cy="8575"/>
            </a:xfrm>
            <a:custGeom>
              <a:avLst/>
              <a:gdLst/>
              <a:ahLst/>
              <a:cxnLst/>
              <a:rect l="l" t="t" r="r" b="b"/>
              <a:pathLst>
                <a:path w="94" h="343" extrusionOk="0">
                  <a:moveTo>
                    <a:pt x="0" y="1"/>
                  </a:moveTo>
                  <a:lnTo>
                    <a:pt x="0" y="342"/>
                  </a:lnTo>
                  <a:lnTo>
                    <a:pt x="93" y="342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3920;p58"/>
            <p:cNvSpPr/>
            <p:nvPr/>
          </p:nvSpPr>
          <p:spPr>
            <a:xfrm>
              <a:off x="2339475" y="2141925"/>
              <a:ext cx="8575" cy="8925"/>
            </a:xfrm>
            <a:custGeom>
              <a:avLst/>
              <a:gdLst/>
              <a:ahLst/>
              <a:cxnLst/>
              <a:rect l="l" t="t" r="r" b="b"/>
              <a:pathLst>
                <a:path w="343" h="357" extrusionOk="0">
                  <a:moveTo>
                    <a:pt x="172" y="93"/>
                  </a:moveTo>
                  <a:cubicBezTo>
                    <a:pt x="234" y="93"/>
                    <a:pt x="249" y="140"/>
                    <a:pt x="249" y="171"/>
                  </a:cubicBezTo>
                  <a:cubicBezTo>
                    <a:pt x="249" y="217"/>
                    <a:pt x="203" y="248"/>
                    <a:pt x="172" y="248"/>
                  </a:cubicBezTo>
                  <a:cubicBezTo>
                    <a:pt x="125" y="248"/>
                    <a:pt x="94" y="217"/>
                    <a:pt x="94" y="171"/>
                  </a:cubicBezTo>
                  <a:cubicBezTo>
                    <a:pt x="94" y="140"/>
                    <a:pt x="125" y="93"/>
                    <a:pt x="172" y="93"/>
                  </a:cubicBezTo>
                  <a:close/>
                  <a:moveTo>
                    <a:pt x="172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79"/>
                    <a:pt x="78" y="357"/>
                    <a:pt x="172" y="357"/>
                  </a:cubicBezTo>
                  <a:cubicBezTo>
                    <a:pt x="265" y="357"/>
                    <a:pt x="342" y="279"/>
                    <a:pt x="342" y="171"/>
                  </a:cubicBezTo>
                  <a:cubicBezTo>
                    <a:pt x="342" y="78"/>
                    <a:pt x="265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3921;p58"/>
            <p:cNvSpPr/>
            <p:nvPr/>
          </p:nvSpPr>
          <p:spPr>
            <a:xfrm>
              <a:off x="2342575" y="2134925"/>
              <a:ext cx="2375" cy="8575"/>
            </a:xfrm>
            <a:custGeom>
              <a:avLst/>
              <a:gdLst/>
              <a:ahLst/>
              <a:cxnLst/>
              <a:rect l="l" t="t" r="r" b="b"/>
              <a:pathLst>
                <a:path w="95" h="343" extrusionOk="0">
                  <a:moveTo>
                    <a:pt x="1" y="1"/>
                  </a:moveTo>
                  <a:lnTo>
                    <a:pt x="1" y="342"/>
                  </a:lnTo>
                  <a:lnTo>
                    <a:pt x="94" y="34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3922;p58"/>
            <p:cNvSpPr/>
            <p:nvPr/>
          </p:nvSpPr>
          <p:spPr>
            <a:xfrm>
              <a:off x="2328625" y="2141925"/>
              <a:ext cx="8950" cy="8925"/>
            </a:xfrm>
            <a:custGeom>
              <a:avLst/>
              <a:gdLst/>
              <a:ahLst/>
              <a:cxnLst/>
              <a:rect l="l" t="t" r="r" b="b"/>
              <a:pathLst>
                <a:path w="358" h="357" extrusionOk="0">
                  <a:moveTo>
                    <a:pt x="171" y="93"/>
                  </a:moveTo>
                  <a:cubicBezTo>
                    <a:pt x="218" y="93"/>
                    <a:pt x="249" y="140"/>
                    <a:pt x="249" y="171"/>
                  </a:cubicBezTo>
                  <a:cubicBezTo>
                    <a:pt x="249" y="217"/>
                    <a:pt x="218" y="248"/>
                    <a:pt x="171" y="248"/>
                  </a:cubicBezTo>
                  <a:cubicBezTo>
                    <a:pt x="140" y="248"/>
                    <a:pt x="94" y="217"/>
                    <a:pt x="94" y="171"/>
                  </a:cubicBezTo>
                  <a:cubicBezTo>
                    <a:pt x="94" y="140"/>
                    <a:pt x="140" y="93"/>
                    <a:pt x="171" y="93"/>
                  </a:cubicBezTo>
                  <a:close/>
                  <a:moveTo>
                    <a:pt x="171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79"/>
                    <a:pt x="78" y="357"/>
                    <a:pt x="171" y="357"/>
                  </a:cubicBezTo>
                  <a:cubicBezTo>
                    <a:pt x="280" y="357"/>
                    <a:pt x="357" y="279"/>
                    <a:pt x="357" y="171"/>
                  </a:cubicBezTo>
                  <a:cubicBezTo>
                    <a:pt x="357" y="78"/>
                    <a:pt x="280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3923;p58"/>
            <p:cNvSpPr/>
            <p:nvPr/>
          </p:nvSpPr>
          <p:spPr>
            <a:xfrm>
              <a:off x="2332125" y="2134925"/>
              <a:ext cx="2350" cy="8575"/>
            </a:xfrm>
            <a:custGeom>
              <a:avLst/>
              <a:gdLst/>
              <a:ahLst/>
              <a:cxnLst/>
              <a:rect l="l" t="t" r="r" b="b"/>
              <a:pathLst>
                <a:path w="94" h="343" extrusionOk="0">
                  <a:moveTo>
                    <a:pt x="0" y="1"/>
                  </a:moveTo>
                  <a:lnTo>
                    <a:pt x="0" y="342"/>
                  </a:lnTo>
                  <a:lnTo>
                    <a:pt x="93" y="342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3924;p58"/>
            <p:cNvSpPr/>
            <p:nvPr/>
          </p:nvSpPr>
          <p:spPr>
            <a:xfrm>
              <a:off x="2425175" y="2141925"/>
              <a:ext cx="8550" cy="8925"/>
            </a:xfrm>
            <a:custGeom>
              <a:avLst/>
              <a:gdLst/>
              <a:ahLst/>
              <a:cxnLst/>
              <a:rect l="l" t="t" r="r" b="b"/>
              <a:pathLst>
                <a:path w="342" h="357" extrusionOk="0">
                  <a:moveTo>
                    <a:pt x="171" y="93"/>
                  </a:moveTo>
                  <a:cubicBezTo>
                    <a:pt x="233" y="93"/>
                    <a:pt x="249" y="140"/>
                    <a:pt x="249" y="171"/>
                  </a:cubicBezTo>
                  <a:cubicBezTo>
                    <a:pt x="249" y="217"/>
                    <a:pt x="218" y="248"/>
                    <a:pt x="171" y="248"/>
                  </a:cubicBezTo>
                  <a:cubicBezTo>
                    <a:pt x="125" y="248"/>
                    <a:pt x="94" y="217"/>
                    <a:pt x="94" y="171"/>
                  </a:cubicBezTo>
                  <a:cubicBezTo>
                    <a:pt x="94" y="140"/>
                    <a:pt x="140" y="93"/>
                    <a:pt x="171" y="93"/>
                  </a:cubicBezTo>
                  <a:close/>
                  <a:moveTo>
                    <a:pt x="171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79"/>
                    <a:pt x="78" y="357"/>
                    <a:pt x="171" y="357"/>
                  </a:cubicBezTo>
                  <a:cubicBezTo>
                    <a:pt x="264" y="357"/>
                    <a:pt x="342" y="279"/>
                    <a:pt x="342" y="171"/>
                  </a:cubicBezTo>
                  <a:cubicBezTo>
                    <a:pt x="342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3925;p58"/>
            <p:cNvSpPr/>
            <p:nvPr/>
          </p:nvSpPr>
          <p:spPr>
            <a:xfrm>
              <a:off x="2428275" y="2134925"/>
              <a:ext cx="2750" cy="8575"/>
            </a:xfrm>
            <a:custGeom>
              <a:avLst/>
              <a:gdLst/>
              <a:ahLst/>
              <a:cxnLst/>
              <a:rect l="l" t="t" r="r" b="b"/>
              <a:pathLst>
                <a:path w="110" h="343" extrusionOk="0">
                  <a:moveTo>
                    <a:pt x="1" y="1"/>
                  </a:moveTo>
                  <a:lnTo>
                    <a:pt x="1" y="342"/>
                  </a:lnTo>
                  <a:lnTo>
                    <a:pt x="109" y="342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3926;p58"/>
            <p:cNvSpPr/>
            <p:nvPr/>
          </p:nvSpPr>
          <p:spPr>
            <a:xfrm>
              <a:off x="2414325" y="2141925"/>
              <a:ext cx="8925" cy="8925"/>
            </a:xfrm>
            <a:custGeom>
              <a:avLst/>
              <a:gdLst/>
              <a:ahLst/>
              <a:cxnLst/>
              <a:rect l="l" t="t" r="r" b="b"/>
              <a:pathLst>
                <a:path w="357" h="357" extrusionOk="0">
                  <a:moveTo>
                    <a:pt x="186" y="93"/>
                  </a:moveTo>
                  <a:cubicBezTo>
                    <a:pt x="217" y="93"/>
                    <a:pt x="264" y="140"/>
                    <a:pt x="264" y="171"/>
                  </a:cubicBezTo>
                  <a:cubicBezTo>
                    <a:pt x="264" y="217"/>
                    <a:pt x="217" y="248"/>
                    <a:pt x="186" y="248"/>
                  </a:cubicBezTo>
                  <a:cubicBezTo>
                    <a:pt x="140" y="248"/>
                    <a:pt x="109" y="217"/>
                    <a:pt x="109" y="171"/>
                  </a:cubicBezTo>
                  <a:cubicBezTo>
                    <a:pt x="109" y="140"/>
                    <a:pt x="140" y="93"/>
                    <a:pt x="186" y="93"/>
                  </a:cubicBezTo>
                  <a:close/>
                  <a:moveTo>
                    <a:pt x="186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79"/>
                    <a:pt x="78" y="357"/>
                    <a:pt x="186" y="357"/>
                  </a:cubicBezTo>
                  <a:cubicBezTo>
                    <a:pt x="279" y="357"/>
                    <a:pt x="357" y="279"/>
                    <a:pt x="357" y="171"/>
                  </a:cubicBezTo>
                  <a:cubicBezTo>
                    <a:pt x="357" y="78"/>
                    <a:pt x="279" y="0"/>
                    <a:pt x="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3927;p58"/>
            <p:cNvSpPr/>
            <p:nvPr/>
          </p:nvSpPr>
          <p:spPr>
            <a:xfrm>
              <a:off x="2417800" y="2134925"/>
              <a:ext cx="2350" cy="8575"/>
            </a:xfrm>
            <a:custGeom>
              <a:avLst/>
              <a:gdLst/>
              <a:ahLst/>
              <a:cxnLst/>
              <a:rect l="l" t="t" r="r" b="b"/>
              <a:pathLst>
                <a:path w="94" h="343" extrusionOk="0">
                  <a:moveTo>
                    <a:pt x="1" y="1"/>
                  </a:moveTo>
                  <a:lnTo>
                    <a:pt x="1" y="342"/>
                  </a:lnTo>
                  <a:lnTo>
                    <a:pt x="94" y="34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3928;p58"/>
            <p:cNvSpPr/>
            <p:nvPr/>
          </p:nvSpPr>
          <p:spPr>
            <a:xfrm>
              <a:off x="2403850" y="2141925"/>
              <a:ext cx="8550" cy="8925"/>
            </a:xfrm>
            <a:custGeom>
              <a:avLst/>
              <a:gdLst/>
              <a:ahLst/>
              <a:cxnLst/>
              <a:rect l="l" t="t" r="r" b="b"/>
              <a:pathLst>
                <a:path w="342" h="357" extrusionOk="0">
                  <a:moveTo>
                    <a:pt x="171" y="93"/>
                  </a:moveTo>
                  <a:cubicBezTo>
                    <a:pt x="218" y="93"/>
                    <a:pt x="249" y="140"/>
                    <a:pt x="249" y="171"/>
                  </a:cubicBezTo>
                  <a:cubicBezTo>
                    <a:pt x="249" y="217"/>
                    <a:pt x="202" y="248"/>
                    <a:pt x="171" y="248"/>
                  </a:cubicBezTo>
                  <a:cubicBezTo>
                    <a:pt x="125" y="248"/>
                    <a:pt x="94" y="217"/>
                    <a:pt x="94" y="171"/>
                  </a:cubicBezTo>
                  <a:cubicBezTo>
                    <a:pt x="94" y="140"/>
                    <a:pt x="140" y="93"/>
                    <a:pt x="171" y="93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79"/>
                    <a:pt x="78" y="357"/>
                    <a:pt x="171" y="357"/>
                  </a:cubicBezTo>
                  <a:cubicBezTo>
                    <a:pt x="264" y="357"/>
                    <a:pt x="342" y="279"/>
                    <a:pt x="342" y="171"/>
                  </a:cubicBezTo>
                  <a:cubicBezTo>
                    <a:pt x="342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3929;p58"/>
            <p:cNvSpPr/>
            <p:nvPr/>
          </p:nvSpPr>
          <p:spPr>
            <a:xfrm>
              <a:off x="2407350" y="2134925"/>
              <a:ext cx="2350" cy="8575"/>
            </a:xfrm>
            <a:custGeom>
              <a:avLst/>
              <a:gdLst/>
              <a:ahLst/>
              <a:cxnLst/>
              <a:rect l="l" t="t" r="r" b="b"/>
              <a:pathLst>
                <a:path w="94" h="343" extrusionOk="0">
                  <a:moveTo>
                    <a:pt x="0" y="1"/>
                  </a:moveTo>
                  <a:lnTo>
                    <a:pt x="0" y="342"/>
                  </a:lnTo>
                  <a:lnTo>
                    <a:pt x="93" y="342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3930;p58"/>
            <p:cNvSpPr/>
            <p:nvPr/>
          </p:nvSpPr>
          <p:spPr>
            <a:xfrm>
              <a:off x="2393000" y="2141925"/>
              <a:ext cx="8925" cy="8925"/>
            </a:xfrm>
            <a:custGeom>
              <a:avLst/>
              <a:gdLst/>
              <a:ahLst/>
              <a:cxnLst/>
              <a:rect l="l" t="t" r="r" b="b"/>
              <a:pathLst>
                <a:path w="357" h="357" extrusionOk="0">
                  <a:moveTo>
                    <a:pt x="186" y="93"/>
                  </a:moveTo>
                  <a:cubicBezTo>
                    <a:pt x="217" y="93"/>
                    <a:pt x="264" y="140"/>
                    <a:pt x="264" y="171"/>
                  </a:cubicBezTo>
                  <a:cubicBezTo>
                    <a:pt x="264" y="217"/>
                    <a:pt x="217" y="248"/>
                    <a:pt x="186" y="248"/>
                  </a:cubicBezTo>
                  <a:cubicBezTo>
                    <a:pt x="140" y="248"/>
                    <a:pt x="109" y="217"/>
                    <a:pt x="109" y="171"/>
                  </a:cubicBezTo>
                  <a:cubicBezTo>
                    <a:pt x="109" y="140"/>
                    <a:pt x="140" y="93"/>
                    <a:pt x="186" y="93"/>
                  </a:cubicBezTo>
                  <a:close/>
                  <a:moveTo>
                    <a:pt x="186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79"/>
                    <a:pt x="78" y="357"/>
                    <a:pt x="186" y="357"/>
                  </a:cubicBezTo>
                  <a:cubicBezTo>
                    <a:pt x="279" y="357"/>
                    <a:pt x="357" y="279"/>
                    <a:pt x="357" y="171"/>
                  </a:cubicBezTo>
                  <a:cubicBezTo>
                    <a:pt x="357" y="78"/>
                    <a:pt x="279" y="0"/>
                    <a:pt x="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3931;p58"/>
            <p:cNvSpPr/>
            <p:nvPr/>
          </p:nvSpPr>
          <p:spPr>
            <a:xfrm>
              <a:off x="2396475" y="2134925"/>
              <a:ext cx="2350" cy="8575"/>
            </a:xfrm>
            <a:custGeom>
              <a:avLst/>
              <a:gdLst/>
              <a:ahLst/>
              <a:cxnLst/>
              <a:rect l="l" t="t" r="r" b="b"/>
              <a:pathLst>
                <a:path w="94" h="343" extrusionOk="0">
                  <a:moveTo>
                    <a:pt x="1" y="1"/>
                  </a:moveTo>
                  <a:lnTo>
                    <a:pt x="1" y="342"/>
                  </a:lnTo>
                  <a:lnTo>
                    <a:pt x="94" y="34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3932;p58"/>
            <p:cNvSpPr/>
            <p:nvPr/>
          </p:nvSpPr>
          <p:spPr>
            <a:xfrm>
              <a:off x="2382525" y="2142250"/>
              <a:ext cx="8550" cy="8600"/>
            </a:xfrm>
            <a:custGeom>
              <a:avLst/>
              <a:gdLst/>
              <a:ahLst/>
              <a:cxnLst/>
              <a:rect l="l" t="t" r="r" b="b"/>
              <a:pathLst>
                <a:path w="342" h="344" extrusionOk="0">
                  <a:moveTo>
                    <a:pt x="171" y="80"/>
                  </a:moveTo>
                  <a:cubicBezTo>
                    <a:pt x="218" y="80"/>
                    <a:pt x="249" y="127"/>
                    <a:pt x="249" y="158"/>
                  </a:cubicBezTo>
                  <a:cubicBezTo>
                    <a:pt x="249" y="204"/>
                    <a:pt x="218" y="235"/>
                    <a:pt x="171" y="235"/>
                  </a:cubicBezTo>
                  <a:cubicBezTo>
                    <a:pt x="140" y="235"/>
                    <a:pt x="94" y="204"/>
                    <a:pt x="94" y="158"/>
                  </a:cubicBezTo>
                  <a:cubicBezTo>
                    <a:pt x="94" y="127"/>
                    <a:pt x="140" y="80"/>
                    <a:pt x="171" y="80"/>
                  </a:cubicBezTo>
                  <a:close/>
                  <a:moveTo>
                    <a:pt x="163" y="1"/>
                  </a:moveTo>
                  <a:cubicBezTo>
                    <a:pt x="81" y="1"/>
                    <a:pt x="16" y="73"/>
                    <a:pt x="16" y="158"/>
                  </a:cubicBezTo>
                  <a:cubicBezTo>
                    <a:pt x="0" y="266"/>
                    <a:pt x="78" y="344"/>
                    <a:pt x="171" y="344"/>
                  </a:cubicBezTo>
                  <a:cubicBezTo>
                    <a:pt x="264" y="344"/>
                    <a:pt x="342" y="266"/>
                    <a:pt x="342" y="189"/>
                  </a:cubicBezTo>
                  <a:cubicBezTo>
                    <a:pt x="342" y="80"/>
                    <a:pt x="295" y="3"/>
                    <a:pt x="187" y="3"/>
                  </a:cubicBezTo>
                  <a:cubicBezTo>
                    <a:pt x="179" y="1"/>
                    <a:pt x="171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3933;p58"/>
            <p:cNvSpPr/>
            <p:nvPr/>
          </p:nvSpPr>
          <p:spPr>
            <a:xfrm>
              <a:off x="2386025" y="2134925"/>
              <a:ext cx="2350" cy="8575"/>
            </a:xfrm>
            <a:custGeom>
              <a:avLst/>
              <a:gdLst/>
              <a:ahLst/>
              <a:cxnLst/>
              <a:rect l="l" t="t" r="r" b="b"/>
              <a:pathLst>
                <a:path w="94" h="343" extrusionOk="0">
                  <a:moveTo>
                    <a:pt x="0" y="1"/>
                  </a:moveTo>
                  <a:lnTo>
                    <a:pt x="0" y="342"/>
                  </a:lnTo>
                  <a:lnTo>
                    <a:pt x="93" y="342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3934;p58"/>
            <p:cNvSpPr/>
            <p:nvPr/>
          </p:nvSpPr>
          <p:spPr>
            <a:xfrm>
              <a:off x="1987025" y="2111275"/>
              <a:ext cx="125650" cy="52375"/>
            </a:xfrm>
            <a:custGeom>
              <a:avLst/>
              <a:gdLst/>
              <a:ahLst/>
              <a:cxnLst/>
              <a:rect l="l" t="t" r="r" b="b"/>
              <a:pathLst>
                <a:path w="5026" h="2095" extrusionOk="0">
                  <a:moveTo>
                    <a:pt x="1" y="1"/>
                  </a:moveTo>
                  <a:lnTo>
                    <a:pt x="1" y="109"/>
                  </a:lnTo>
                  <a:lnTo>
                    <a:pt x="3956" y="109"/>
                  </a:lnTo>
                  <a:lnTo>
                    <a:pt x="4917" y="1055"/>
                  </a:lnTo>
                  <a:lnTo>
                    <a:pt x="4917" y="2095"/>
                  </a:lnTo>
                  <a:lnTo>
                    <a:pt x="5026" y="2095"/>
                  </a:lnTo>
                  <a:lnTo>
                    <a:pt x="5026" y="1009"/>
                  </a:lnTo>
                  <a:lnTo>
                    <a:pt x="3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3935;p58"/>
            <p:cNvSpPr/>
            <p:nvPr/>
          </p:nvSpPr>
          <p:spPr>
            <a:xfrm>
              <a:off x="2419350" y="2135325"/>
              <a:ext cx="33000" cy="33375"/>
            </a:xfrm>
            <a:custGeom>
              <a:avLst/>
              <a:gdLst/>
              <a:ahLst/>
              <a:cxnLst/>
              <a:rect l="l" t="t" r="r" b="b"/>
              <a:pathLst>
                <a:path w="1320" h="1335" extrusionOk="0">
                  <a:moveTo>
                    <a:pt x="1226" y="0"/>
                  </a:moveTo>
                  <a:lnTo>
                    <a:pt x="1226" y="729"/>
                  </a:lnTo>
                  <a:lnTo>
                    <a:pt x="699" y="1257"/>
                  </a:lnTo>
                  <a:lnTo>
                    <a:pt x="1" y="1257"/>
                  </a:lnTo>
                  <a:lnTo>
                    <a:pt x="1" y="1334"/>
                  </a:lnTo>
                  <a:lnTo>
                    <a:pt x="730" y="1334"/>
                  </a:lnTo>
                  <a:lnTo>
                    <a:pt x="1319" y="776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3936;p58"/>
            <p:cNvSpPr/>
            <p:nvPr/>
          </p:nvSpPr>
          <p:spPr>
            <a:xfrm>
              <a:off x="1987025" y="2143475"/>
              <a:ext cx="68650" cy="20175"/>
            </a:xfrm>
            <a:custGeom>
              <a:avLst/>
              <a:gdLst/>
              <a:ahLst/>
              <a:cxnLst/>
              <a:rect l="l" t="t" r="r" b="b"/>
              <a:pathLst>
                <a:path w="2746" h="807" extrusionOk="0">
                  <a:moveTo>
                    <a:pt x="1" y="0"/>
                  </a:moveTo>
                  <a:lnTo>
                    <a:pt x="1" y="93"/>
                  </a:lnTo>
                  <a:lnTo>
                    <a:pt x="2265" y="93"/>
                  </a:lnTo>
                  <a:lnTo>
                    <a:pt x="2668" y="496"/>
                  </a:lnTo>
                  <a:lnTo>
                    <a:pt x="2668" y="807"/>
                  </a:lnTo>
                  <a:lnTo>
                    <a:pt x="2746" y="807"/>
                  </a:lnTo>
                  <a:lnTo>
                    <a:pt x="2746" y="465"/>
                  </a:lnTo>
                  <a:lnTo>
                    <a:pt x="23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3937;p58"/>
            <p:cNvSpPr/>
            <p:nvPr/>
          </p:nvSpPr>
          <p:spPr>
            <a:xfrm>
              <a:off x="1987025" y="2132600"/>
              <a:ext cx="80300" cy="31050"/>
            </a:xfrm>
            <a:custGeom>
              <a:avLst/>
              <a:gdLst/>
              <a:ahLst/>
              <a:cxnLst/>
              <a:rect l="l" t="t" r="r" b="b"/>
              <a:pathLst>
                <a:path w="3212" h="1242" extrusionOk="0">
                  <a:moveTo>
                    <a:pt x="1" y="1"/>
                  </a:moveTo>
                  <a:lnTo>
                    <a:pt x="1" y="109"/>
                  </a:lnTo>
                  <a:lnTo>
                    <a:pt x="2327" y="109"/>
                  </a:lnTo>
                  <a:lnTo>
                    <a:pt x="3118" y="885"/>
                  </a:lnTo>
                  <a:lnTo>
                    <a:pt x="3118" y="1242"/>
                  </a:lnTo>
                  <a:lnTo>
                    <a:pt x="3211" y="1242"/>
                  </a:lnTo>
                  <a:lnTo>
                    <a:pt x="3211" y="83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3938;p58"/>
            <p:cNvSpPr/>
            <p:nvPr/>
          </p:nvSpPr>
          <p:spPr>
            <a:xfrm>
              <a:off x="1987025" y="2122150"/>
              <a:ext cx="114025" cy="41500"/>
            </a:xfrm>
            <a:custGeom>
              <a:avLst/>
              <a:gdLst/>
              <a:ahLst/>
              <a:cxnLst/>
              <a:rect l="l" t="t" r="r" b="b"/>
              <a:pathLst>
                <a:path w="4561" h="1660" extrusionOk="0">
                  <a:moveTo>
                    <a:pt x="1" y="0"/>
                  </a:moveTo>
                  <a:lnTo>
                    <a:pt x="1" y="78"/>
                  </a:lnTo>
                  <a:lnTo>
                    <a:pt x="3630" y="78"/>
                  </a:lnTo>
                  <a:lnTo>
                    <a:pt x="4483" y="931"/>
                  </a:lnTo>
                  <a:lnTo>
                    <a:pt x="4483" y="1660"/>
                  </a:lnTo>
                  <a:lnTo>
                    <a:pt x="4561" y="1660"/>
                  </a:lnTo>
                  <a:lnTo>
                    <a:pt x="4561" y="884"/>
                  </a:lnTo>
                  <a:lnTo>
                    <a:pt x="3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3939;p58"/>
            <p:cNvSpPr/>
            <p:nvPr/>
          </p:nvSpPr>
          <p:spPr>
            <a:xfrm>
              <a:off x="1987025" y="2100825"/>
              <a:ext cx="159000" cy="62825"/>
            </a:xfrm>
            <a:custGeom>
              <a:avLst/>
              <a:gdLst/>
              <a:ahLst/>
              <a:cxnLst/>
              <a:rect l="l" t="t" r="r" b="b"/>
              <a:pathLst>
                <a:path w="6360" h="2513" extrusionOk="0">
                  <a:moveTo>
                    <a:pt x="1" y="0"/>
                  </a:moveTo>
                  <a:lnTo>
                    <a:pt x="1" y="78"/>
                  </a:lnTo>
                  <a:lnTo>
                    <a:pt x="4793" y="78"/>
                  </a:lnTo>
                  <a:lnTo>
                    <a:pt x="6267" y="1567"/>
                  </a:lnTo>
                  <a:lnTo>
                    <a:pt x="6267" y="2513"/>
                  </a:lnTo>
                  <a:lnTo>
                    <a:pt x="6360" y="2513"/>
                  </a:lnTo>
                  <a:lnTo>
                    <a:pt x="6360" y="1535"/>
                  </a:lnTo>
                  <a:lnTo>
                    <a:pt x="4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3940;p58"/>
            <p:cNvSpPr/>
            <p:nvPr/>
          </p:nvSpPr>
          <p:spPr>
            <a:xfrm>
              <a:off x="1987025" y="2089950"/>
              <a:ext cx="170250" cy="73700"/>
            </a:xfrm>
            <a:custGeom>
              <a:avLst/>
              <a:gdLst/>
              <a:ahLst/>
              <a:cxnLst/>
              <a:rect l="l" t="t" r="r" b="b"/>
              <a:pathLst>
                <a:path w="6810" h="2948" extrusionOk="0">
                  <a:moveTo>
                    <a:pt x="1" y="1"/>
                  </a:moveTo>
                  <a:lnTo>
                    <a:pt x="1" y="78"/>
                  </a:lnTo>
                  <a:lnTo>
                    <a:pt x="4917" y="125"/>
                  </a:lnTo>
                  <a:lnTo>
                    <a:pt x="6732" y="1924"/>
                  </a:lnTo>
                  <a:lnTo>
                    <a:pt x="6732" y="2948"/>
                  </a:lnTo>
                  <a:lnTo>
                    <a:pt x="6809" y="2948"/>
                  </a:lnTo>
                  <a:lnTo>
                    <a:pt x="6809" y="1893"/>
                  </a:lnTo>
                  <a:lnTo>
                    <a:pt x="4964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3941;p58"/>
            <p:cNvSpPr/>
            <p:nvPr/>
          </p:nvSpPr>
          <p:spPr>
            <a:xfrm>
              <a:off x="2188650" y="2128350"/>
              <a:ext cx="2350" cy="35300"/>
            </a:xfrm>
            <a:custGeom>
              <a:avLst/>
              <a:gdLst/>
              <a:ahLst/>
              <a:cxnLst/>
              <a:rect l="l" t="t" r="r" b="b"/>
              <a:pathLst>
                <a:path w="94" h="1412" extrusionOk="0">
                  <a:moveTo>
                    <a:pt x="1" y="0"/>
                  </a:moveTo>
                  <a:lnTo>
                    <a:pt x="1" y="1412"/>
                  </a:lnTo>
                  <a:lnTo>
                    <a:pt x="94" y="1412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3942;p58"/>
            <p:cNvSpPr/>
            <p:nvPr/>
          </p:nvSpPr>
          <p:spPr>
            <a:xfrm>
              <a:off x="2222400" y="2128350"/>
              <a:ext cx="10475" cy="35300"/>
            </a:xfrm>
            <a:custGeom>
              <a:avLst/>
              <a:gdLst/>
              <a:ahLst/>
              <a:cxnLst/>
              <a:rect l="l" t="t" r="r" b="b"/>
              <a:pathLst>
                <a:path w="419" h="1412" extrusionOk="0">
                  <a:moveTo>
                    <a:pt x="341" y="0"/>
                  </a:moveTo>
                  <a:lnTo>
                    <a:pt x="341" y="621"/>
                  </a:lnTo>
                  <a:lnTo>
                    <a:pt x="0" y="931"/>
                  </a:lnTo>
                  <a:lnTo>
                    <a:pt x="0" y="1412"/>
                  </a:lnTo>
                  <a:lnTo>
                    <a:pt x="78" y="1412"/>
                  </a:lnTo>
                  <a:lnTo>
                    <a:pt x="78" y="977"/>
                  </a:lnTo>
                  <a:lnTo>
                    <a:pt x="419" y="63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3943;p58"/>
            <p:cNvSpPr/>
            <p:nvPr/>
          </p:nvSpPr>
          <p:spPr>
            <a:xfrm>
              <a:off x="2199900" y="2127950"/>
              <a:ext cx="12425" cy="35700"/>
            </a:xfrm>
            <a:custGeom>
              <a:avLst/>
              <a:gdLst/>
              <a:ahLst/>
              <a:cxnLst/>
              <a:rect l="l" t="t" r="r" b="b"/>
              <a:pathLst>
                <a:path w="497" h="1428" extrusionOk="0">
                  <a:moveTo>
                    <a:pt x="404" y="1"/>
                  </a:moveTo>
                  <a:lnTo>
                    <a:pt x="404" y="544"/>
                  </a:lnTo>
                  <a:lnTo>
                    <a:pt x="0" y="931"/>
                  </a:lnTo>
                  <a:lnTo>
                    <a:pt x="0" y="1428"/>
                  </a:lnTo>
                  <a:lnTo>
                    <a:pt x="94" y="1428"/>
                  </a:lnTo>
                  <a:lnTo>
                    <a:pt x="94" y="962"/>
                  </a:lnTo>
                  <a:lnTo>
                    <a:pt x="497" y="57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3944;p58"/>
            <p:cNvSpPr/>
            <p:nvPr/>
          </p:nvSpPr>
          <p:spPr>
            <a:xfrm>
              <a:off x="2243325" y="2099650"/>
              <a:ext cx="70200" cy="107425"/>
            </a:xfrm>
            <a:custGeom>
              <a:avLst/>
              <a:gdLst/>
              <a:ahLst/>
              <a:cxnLst/>
              <a:rect l="l" t="t" r="r" b="b"/>
              <a:pathLst>
                <a:path w="2808" h="4297" extrusionOk="0">
                  <a:moveTo>
                    <a:pt x="621" y="1"/>
                  </a:moveTo>
                  <a:lnTo>
                    <a:pt x="621" y="78"/>
                  </a:lnTo>
                  <a:lnTo>
                    <a:pt x="1474" y="78"/>
                  </a:lnTo>
                  <a:lnTo>
                    <a:pt x="2715" y="1350"/>
                  </a:lnTo>
                  <a:lnTo>
                    <a:pt x="2715" y="3289"/>
                  </a:lnTo>
                  <a:lnTo>
                    <a:pt x="1800" y="4188"/>
                  </a:lnTo>
                  <a:lnTo>
                    <a:pt x="1" y="4188"/>
                  </a:lnTo>
                  <a:lnTo>
                    <a:pt x="1" y="4297"/>
                  </a:lnTo>
                  <a:lnTo>
                    <a:pt x="1846" y="4297"/>
                  </a:lnTo>
                  <a:lnTo>
                    <a:pt x="2808" y="3320"/>
                  </a:lnTo>
                  <a:lnTo>
                    <a:pt x="2808" y="1303"/>
                  </a:lnTo>
                  <a:lnTo>
                    <a:pt x="15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3945;p58"/>
            <p:cNvSpPr/>
            <p:nvPr/>
          </p:nvSpPr>
          <p:spPr>
            <a:xfrm>
              <a:off x="2440675" y="2602925"/>
              <a:ext cx="37250" cy="6625"/>
            </a:xfrm>
            <a:custGeom>
              <a:avLst/>
              <a:gdLst/>
              <a:ahLst/>
              <a:cxnLst/>
              <a:rect l="l" t="t" r="r" b="b"/>
              <a:pathLst>
                <a:path w="1490" h="265" extrusionOk="0">
                  <a:moveTo>
                    <a:pt x="1" y="1"/>
                  </a:moveTo>
                  <a:lnTo>
                    <a:pt x="1" y="265"/>
                  </a:lnTo>
                  <a:lnTo>
                    <a:pt x="1490" y="26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3946;p58"/>
            <p:cNvSpPr/>
            <p:nvPr/>
          </p:nvSpPr>
          <p:spPr>
            <a:xfrm>
              <a:off x="2430600" y="2605275"/>
              <a:ext cx="10500" cy="2725"/>
            </a:xfrm>
            <a:custGeom>
              <a:avLst/>
              <a:gdLst/>
              <a:ahLst/>
              <a:cxnLst/>
              <a:rect l="l" t="t" r="r" b="b"/>
              <a:pathLst>
                <a:path w="420" h="109" extrusionOk="0">
                  <a:moveTo>
                    <a:pt x="1" y="0"/>
                  </a:moveTo>
                  <a:lnTo>
                    <a:pt x="1" y="109"/>
                  </a:lnTo>
                  <a:lnTo>
                    <a:pt x="419" y="109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3947;p58"/>
            <p:cNvSpPr/>
            <p:nvPr/>
          </p:nvSpPr>
          <p:spPr>
            <a:xfrm>
              <a:off x="2440675" y="2592075"/>
              <a:ext cx="37250" cy="7000"/>
            </a:xfrm>
            <a:custGeom>
              <a:avLst/>
              <a:gdLst/>
              <a:ahLst/>
              <a:cxnLst/>
              <a:rect l="l" t="t" r="r" b="b"/>
              <a:pathLst>
                <a:path w="1490" h="280" extrusionOk="0">
                  <a:moveTo>
                    <a:pt x="1" y="1"/>
                  </a:moveTo>
                  <a:lnTo>
                    <a:pt x="1" y="280"/>
                  </a:lnTo>
                  <a:lnTo>
                    <a:pt x="1490" y="280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3948;p58"/>
            <p:cNvSpPr/>
            <p:nvPr/>
          </p:nvSpPr>
          <p:spPr>
            <a:xfrm>
              <a:off x="2430600" y="2594800"/>
              <a:ext cx="10500" cy="2725"/>
            </a:xfrm>
            <a:custGeom>
              <a:avLst/>
              <a:gdLst/>
              <a:ahLst/>
              <a:cxnLst/>
              <a:rect l="l" t="t" r="r" b="b"/>
              <a:pathLst>
                <a:path w="420" h="109" extrusionOk="0">
                  <a:moveTo>
                    <a:pt x="1" y="0"/>
                  </a:moveTo>
                  <a:lnTo>
                    <a:pt x="1" y="109"/>
                  </a:lnTo>
                  <a:lnTo>
                    <a:pt x="419" y="109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3949;p58"/>
            <p:cNvSpPr/>
            <p:nvPr/>
          </p:nvSpPr>
          <p:spPr>
            <a:xfrm>
              <a:off x="2440675" y="2581600"/>
              <a:ext cx="37250" cy="6625"/>
            </a:xfrm>
            <a:custGeom>
              <a:avLst/>
              <a:gdLst/>
              <a:ahLst/>
              <a:cxnLst/>
              <a:rect l="l" t="t" r="r" b="b"/>
              <a:pathLst>
                <a:path w="1490" h="265" extrusionOk="0">
                  <a:moveTo>
                    <a:pt x="1" y="1"/>
                  </a:moveTo>
                  <a:lnTo>
                    <a:pt x="1" y="265"/>
                  </a:lnTo>
                  <a:lnTo>
                    <a:pt x="1490" y="26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3950;p58"/>
            <p:cNvSpPr/>
            <p:nvPr/>
          </p:nvSpPr>
          <p:spPr>
            <a:xfrm>
              <a:off x="2430600" y="2583550"/>
              <a:ext cx="10500" cy="2750"/>
            </a:xfrm>
            <a:custGeom>
              <a:avLst/>
              <a:gdLst/>
              <a:ahLst/>
              <a:cxnLst/>
              <a:rect l="l" t="t" r="r" b="b"/>
              <a:pathLst>
                <a:path w="420" h="110" extrusionOk="0">
                  <a:moveTo>
                    <a:pt x="1" y="0"/>
                  </a:moveTo>
                  <a:lnTo>
                    <a:pt x="1" y="109"/>
                  </a:lnTo>
                  <a:lnTo>
                    <a:pt x="419" y="109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3951;p58"/>
            <p:cNvSpPr/>
            <p:nvPr/>
          </p:nvSpPr>
          <p:spPr>
            <a:xfrm>
              <a:off x="1939350" y="2141150"/>
              <a:ext cx="37225" cy="6600"/>
            </a:xfrm>
            <a:custGeom>
              <a:avLst/>
              <a:gdLst/>
              <a:ahLst/>
              <a:cxnLst/>
              <a:rect l="l" t="t" r="r" b="b"/>
              <a:pathLst>
                <a:path w="1489" h="264" extrusionOk="0">
                  <a:moveTo>
                    <a:pt x="0" y="0"/>
                  </a:moveTo>
                  <a:lnTo>
                    <a:pt x="0" y="264"/>
                  </a:lnTo>
                  <a:lnTo>
                    <a:pt x="1489" y="264"/>
                  </a:lnTo>
                  <a:lnTo>
                    <a:pt x="1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3952;p58"/>
            <p:cNvSpPr/>
            <p:nvPr/>
          </p:nvSpPr>
          <p:spPr>
            <a:xfrm>
              <a:off x="1976550" y="2143475"/>
              <a:ext cx="10900" cy="2725"/>
            </a:xfrm>
            <a:custGeom>
              <a:avLst/>
              <a:gdLst/>
              <a:ahLst/>
              <a:cxnLst/>
              <a:rect l="l" t="t" r="r" b="b"/>
              <a:pathLst>
                <a:path w="436" h="109" extrusionOk="0">
                  <a:moveTo>
                    <a:pt x="1" y="0"/>
                  </a:moveTo>
                  <a:lnTo>
                    <a:pt x="1" y="109"/>
                  </a:lnTo>
                  <a:lnTo>
                    <a:pt x="435" y="10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3953;p58"/>
            <p:cNvSpPr/>
            <p:nvPr/>
          </p:nvSpPr>
          <p:spPr>
            <a:xfrm>
              <a:off x="1939350" y="2130275"/>
              <a:ext cx="37225" cy="6625"/>
            </a:xfrm>
            <a:custGeom>
              <a:avLst/>
              <a:gdLst/>
              <a:ahLst/>
              <a:cxnLst/>
              <a:rect l="l" t="t" r="r" b="b"/>
              <a:pathLst>
                <a:path w="1489" h="265" extrusionOk="0">
                  <a:moveTo>
                    <a:pt x="0" y="1"/>
                  </a:moveTo>
                  <a:lnTo>
                    <a:pt x="0" y="264"/>
                  </a:lnTo>
                  <a:lnTo>
                    <a:pt x="1489" y="264"/>
                  </a:lnTo>
                  <a:lnTo>
                    <a:pt x="1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3954;p58"/>
            <p:cNvSpPr/>
            <p:nvPr/>
          </p:nvSpPr>
          <p:spPr>
            <a:xfrm>
              <a:off x="1976550" y="2132600"/>
              <a:ext cx="10900" cy="3125"/>
            </a:xfrm>
            <a:custGeom>
              <a:avLst/>
              <a:gdLst/>
              <a:ahLst/>
              <a:cxnLst/>
              <a:rect l="l" t="t" r="r" b="b"/>
              <a:pathLst>
                <a:path w="436" h="125" extrusionOk="0">
                  <a:moveTo>
                    <a:pt x="1" y="1"/>
                  </a:moveTo>
                  <a:lnTo>
                    <a:pt x="1" y="125"/>
                  </a:lnTo>
                  <a:lnTo>
                    <a:pt x="435" y="125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3955;p58"/>
            <p:cNvSpPr/>
            <p:nvPr/>
          </p:nvSpPr>
          <p:spPr>
            <a:xfrm>
              <a:off x="1939350" y="2119825"/>
              <a:ext cx="37225" cy="6600"/>
            </a:xfrm>
            <a:custGeom>
              <a:avLst/>
              <a:gdLst/>
              <a:ahLst/>
              <a:cxnLst/>
              <a:rect l="l" t="t" r="r" b="b"/>
              <a:pathLst>
                <a:path w="1489" h="264" extrusionOk="0">
                  <a:moveTo>
                    <a:pt x="0" y="0"/>
                  </a:moveTo>
                  <a:lnTo>
                    <a:pt x="0" y="264"/>
                  </a:lnTo>
                  <a:lnTo>
                    <a:pt x="1489" y="264"/>
                  </a:lnTo>
                  <a:lnTo>
                    <a:pt x="1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3956;p58"/>
            <p:cNvSpPr/>
            <p:nvPr/>
          </p:nvSpPr>
          <p:spPr>
            <a:xfrm>
              <a:off x="1976550" y="2122150"/>
              <a:ext cx="10900" cy="2725"/>
            </a:xfrm>
            <a:custGeom>
              <a:avLst/>
              <a:gdLst/>
              <a:ahLst/>
              <a:cxnLst/>
              <a:rect l="l" t="t" r="r" b="b"/>
              <a:pathLst>
                <a:path w="436" h="109" extrusionOk="0">
                  <a:moveTo>
                    <a:pt x="1" y="0"/>
                  </a:moveTo>
                  <a:lnTo>
                    <a:pt x="1" y="109"/>
                  </a:lnTo>
                  <a:lnTo>
                    <a:pt x="435" y="10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3957;p58"/>
            <p:cNvSpPr/>
            <p:nvPr/>
          </p:nvSpPr>
          <p:spPr>
            <a:xfrm>
              <a:off x="1939350" y="2108950"/>
              <a:ext cx="37225" cy="6625"/>
            </a:xfrm>
            <a:custGeom>
              <a:avLst/>
              <a:gdLst/>
              <a:ahLst/>
              <a:cxnLst/>
              <a:rect l="l" t="t" r="r" b="b"/>
              <a:pathLst>
                <a:path w="1489" h="265" extrusionOk="0">
                  <a:moveTo>
                    <a:pt x="0" y="1"/>
                  </a:moveTo>
                  <a:lnTo>
                    <a:pt x="0" y="264"/>
                  </a:lnTo>
                  <a:lnTo>
                    <a:pt x="1489" y="264"/>
                  </a:lnTo>
                  <a:lnTo>
                    <a:pt x="1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3958;p58"/>
            <p:cNvSpPr/>
            <p:nvPr/>
          </p:nvSpPr>
          <p:spPr>
            <a:xfrm>
              <a:off x="1976550" y="2110900"/>
              <a:ext cx="10900" cy="2725"/>
            </a:xfrm>
            <a:custGeom>
              <a:avLst/>
              <a:gdLst/>
              <a:ahLst/>
              <a:cxnLst/>
              <a:rect l="l" t="t" r="r" b="b"/>
              <a:pathLst>
                <a:path w="436" h="109" extrusionOk="0">
                  <a:moveTo>
                    <a:pt x="1" y="0"/>
                  </a:moveTo>
                  <a:lnTo>
                    <a:pt x="1" y="109"/>
                  </a:lnTo>
                  <a:lnTo>
                    <a:pt x="435" y="10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3959;p58"/>
            <p:cNvSpPr/>
            <p:nvPr/>
          </p:nvSpPr>
          <p:spPr>
            <a:xfrm>
              <a:off x="1939350" y="2098100"/>
              <a:ext cx="37225" cy="7000"/>
            </a:xfrm>
            <a:custGeom>
              <a:avLst/>
              <a:gdLst/>
              <a:ahLst/>
              <a:cxnLst/>
              <a:rect l="l" t="t" r="r" b="b"/>
              <a:pathLst>
                <a:path w="1489" h="280" extrusionOk="0">
                  <a:moveTo>
                    <a:pt x="0" y="0"/>
                  </a:moveTo>
                  <a:lnTo>
                    <a:pt x="0" y="280"/>
                  </a:lnTo>
                  <a:lnTo>
                    <a:pt x="1489" y="280"/>
                  </a:lnTo>
                  <a:lnTo>
                    <a:pt x="1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3960;p58"/>
            <p:cNvSpPr/>
            <p:nvPr/>
          </p:nvSpPr>
          <p:spPr>
            <a:xfrm>
              <a:off x="1976550" y="2100425"/>
              <a:ext cx="10900" cy="2750"/>
            </a:xfrm>
            <a:custGeom>
              <a:avLst/>
              <a:gdLst/>
              <a:ahLst/>
              <a:cxnLst/>
              <a:rect l="l" t="t" r="r" b="b"/>
              <a:pathLst>
                <a:path w="436" h="110" extrusionOk="0">
                  <a:moveTo>
                    <a:pt x="1" y="1"/>
                  </a:moveTo>
                  <a:lnTo>
                    <a:pt x="1" y="109"/>
                  </a:lnTo>
                  <a:lnTo>
                    <a:pt x="435" y="109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3961;p58"/>
            <p:cNvSpPr/>
            <p:nvPr/>
          </p:nvSpPr>
          <p:spPr>
            <a:xfrm>
              <a:off x="1939350" y="2087625"/>
              <a:ext cx="37225" cy="7000"/>
            </a:xfrm>
            <a:custGeom>
              <a:avLst/>
              <a:gdLst/>
              <a:ahLst/>
              <a:cxnLst/>
              <a:rect l="l" t="t" r="r" b="b"/>
              <a:pathLst>
                <a:path w="1489" h="280" extrusionOk="0">
                  <a:moveTo>
                    <a:pt x="0" y="1"/>
                  </a:moveTo>
                  <a:lnTo>
                    <a:pt x="0" y="280"/>
                  </a:lnTo>
                  <a:lnTo>
                    <a:pt x="1489" y="280"/>
                  </a:lnTo>
                  <a:lnTo>
                    <a:pt x="1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3962;p58"/>
            <p:cNvSpPr/>
            <p:nvPr/>
          </p:nvSpPr>
          <p:spPr>
            <a:xfrm>
              <a:off x="1976550" y="2089575"/>
              <a:ext cx="10900" cy="3125"/>
            </a:xfrm>
            <a:custGeom>
              <a:avLst/>
              <a:gdLst/>
              <a:ahLst/>
              <a:cxnLst/>
              <a:rect l="l" t="t" r="r" b="b"/>
              <a:pathLst>
                <a:path w="436" h="125" extrusionOk="0">
                  <a:moveTo>
                    <a:pt x="1" y="0"/>
                  </a:moveTo>
                  <a:lnTo>
                    <a:pt x="1" y="124"/>
                  </a:lnTo>
                  <a:lnTo>
                    <a:pt x="435" y="124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3963;p58"/>
            <p:cNvSpPr/>
            <p:nvPr/>
          </p:nvSpPr>
          <p:spPr>
            <a:xfrm>
              <a:off x="2002925" y="258820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1" y="1"/>
                  </a:moveTo>
                  <a:lnTo>
                    <a:pt x="1" y="1490"/>
                  </a:lnTo>
                  <a:lnTo>
                    <a:pt x="280" y="1490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3964;p58"/>
            <p:cNvSpPr/>
            <p:nvPr/>
          </p:nvSpPr>
          <p:spPr>
            <a:xfrm>
              <a:off x="2005250" y="2578125"/>
              <a:ext cx="3125" cy="10500"/>
            </a:xfrm>
            <a:custGeom>
              <a:avLst/>
              <a:gdLst/>
              <a:ahLst/>
              <a:cxnLst/>
              <a:rect l="l" t="t" r="r" b="b"/>
              <a:pathLst>
                <a:path w="125" h="420" extrusionOk="0">
                  <a:moveTo>
                    <a:pt x="1" y="0"/>
                  </a:moveTo>
                  <a:lnTo>
                    <a:pt x="1" y="419"/>
                  </a:lnTo>
                  <a:lnTo>
                    <a:pt x="125" y="419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3965;p58"/>
            <p:cNvSpPr/>
            <p:nvPr/>
          </p:nvSpPr>
          <p:spPr>
            <a:xfrm>
              <a:off x="2014175" y="2588200"/>
              <a:ext cx="6625" cy="37250"/>
            </a:xfrm>
            <a:custGeom>
              <a:avLst/>
              <a:gdLst/>
              <a:ahLst/>
              <a:cxnLst/>
              <a:rect l="l" t="t" r="r" b="b"/>
              <a:pathLst>
                <a:path w="265" h="1490" extrusionOk="0">
                  <a:moveTo>
                    <a:pt x="0" y="1"/>
                  </a:moveTo>
                  <a:lnTo>
                    <a:pt x="0" y="1490"/>
                  </a:lnTo>
                  <a:lnTo>
                    <a:pt x="264" y="1490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3966;p58"/>
            <p:cNvSpPr/>
            <p:nvPr/>
          </p:nvSpPr>
          <p:spPr>
            <a:xfrm>
              <a:off x="2016100" y="2578125"/>
              <a:ext cx="2750" cy="10500"/>
            </a:xfrm>
            <a:custGeom>
              <a:avLst/>
              <a:gdLst/>
              <a:ahLst/>
              <a:cxnLst/>
              <a:rect l="l" t="t" r="r" b="b"/>
              <a:pathLst>
                <a:path w="110" h="420" extrusionOk="0">
                  <a:moveTo>
                    <a:pt x="1" y="0"/>
                  </a:moveTo>
                  <a:lnTo>
                    <a:pt x="1" y="419"/>
                  </a:lnTo>
                  <a:lnTo>
                    <a:pt x="109" y="419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3967;p58"/>
            <p:cNvSpPr/>
            <p:nvPr/>
          </p:nvSpPr>
          <p:spPr>
            <a:xfrm>
              <a:off x="2024650" y="258820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0" y="1"/>
                  </a:moveTo>
                  <a:lnTo>
                    <a:pt x="0" y="1490"/>
                  </a:lnTo>
                  <a:lnTo>
                    <a:pt x="279" y="1490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3968;p58"/>
            <p:cNvSpPr/>
            <p:nvPr/>
          </p:nvSpPr>
          <p:spPr>
            <a:xfrm>
              <a:off x="2026575" y="2578125"/>
              <a:ext cx="3125" cy="10500"/>
            </a:xfrm>
            <a:custGeom>
              <a:avLst/>
              <a:gdLst/>
              <a:ahLst/>
              <a:cxnLst/>
              <a:rect l="l" t="t" r="r" b="b"/>
              <a:pathLst>
                <a:path w="125" h="420" extrusionOk="0">
                  <a:moveTo>
                    <a:pt x="1" y="0"/>
                  </a:moveTo>
                  <a:lnTo>
                    <a:pt x="1" y="419"/>
                  </a:lnTo>
                  <a:lnTo>
                    <a:pt x="125" y="419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3969;p58"/>
            <p:cNvSpPr/>
            <p:nvPr/>
          </p:nvSpPr>
          <p:spPr>
            <a:xfrm>
              <a:off x="2035500" y="2588200"/>
              <a:ext cx="6625" cy="37250"/>
            </a:xfrm>
            <a:custGeom>
              <a:avLst/>
              <a:gdLst/>
              <a:ahLst/>
              <a:cxnLst/>
              <a:rect l="l" t="t" r="r" b="b"/>
              <a:pathLst>
                <a:path w="265" h="1490" extrusionOk="0">
                  <a:moveTo>
                    <a:pt x="0" y="1"/>
                  </a:moveTo>
                  <a:lnTo>
                    <a:pt x="0" y="1490"/>
                  </a:lnTo>
                  <a:lnTo>
                    <a:pt x="264" y="1490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3970;p58"/>
            <p:cNvSpPr/>
            <p:nvPr/>
          </p:nvSpPr>
          <p:spPr>
            <a:xfrm>
              <a:off x="2037425" y="2578125"/>
              <a:ext cx="2750" cy="10500"/>
            </a:xfrm>
            <a:custGeom>
              <a:avLst/>
              <a:gdLst/>
              <a:ahLst/>
              <a:cxnLst/>
              <a:rect l="l" t="t" r="r" b="b"/>
              <a:pathLst>
                <a:path w="110" h="420" extrusionOk="0">
                  <a:moveTo>
                    <a:pt x="1" y="0"/>
                  </a:moveTo>
                  <a:lnTo>
                    <a:pt x="1" y="419"/>
                  </a:lnTo>
                  <a:lnTo>
                    <a:pt x="110" y="419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3971;p58"/>
            <p:cNvSpPr/>
            <p:nvPr/>
          </p:nvSpPr>
          <p:spPr>
            <a:xfrm>
              <a:off x="2045975" y="258820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0" y="1"/>
                  </a:moveTo>
                  <a:lnTo>
                    <a:pt x="0" y="1490"/>
                  </a:lnTo>
                  <a:lnTo>
                    <a:pt x="279" y="1490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3972;p58"/>
            <p:cNvSpPr/>
            <p:nvPr/>
          </p:nvSpPr>
          <p:spPr>
            <a:xfrm>
              <a:off x="2047900" y="2578125"/>
              <a:ext cx="3125" cy="10500"/>
            </a:xfrm>
            <a:custGeom>
              <a:avLst/>
              <a:gdLst/>
              <a:ahLst/>
              <a:cxnLst/>
              <a:rect l="l" t="t" r="r" b="b"/>
              <a:pathLst>
                <a:path w="125" h="420" extrusionOk="0">
                  <a:moveTo>
                    <a:pt x="1" y="0"/>
                  </a:moveTo>
                  <a:lnTo>
                    <a:pt x="1" y="419"/>
                  </a:lnTo>
                  <a:lnTo>
                    <a:pt x="125" y="419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3973;p58"/>
            <p:cNvSpPr/>
            <p:nvPr/>
          </p:nvSpPr>
          <p:spPr>
            <a:xfrm>
              <a:off x="2056825" y="2588200"/>
              <a:ext cx="6625" cy="37250"/>
            </a:xfrm>
            <a:custGeom>
              <a:avLst/>
              <a:gdLst/>
              <a:ahLst/>
              <a:cxnLst/>
              <a:rect l="l" t="t" r="r" b="b"/>
              <a:pathLst>
                <a:path w="265" h="1490" extrusionOk="0">
                  <a:moveTo>
                    <a:pt x="0" y="1"/>
                  </a:moveTo>
                  <a:lnTo>
                    <a:pt x="0" y="1490"/>
                  </a:lnTo>
                  <a:lnTo>
                    <a:pt x="264" y="1490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3974;p58"/>
            <p:cNvSpPr/>
            <p:nvPr/>
          </p:nvSpPr>
          <p:spPr>
            <a:xfrm>
              <a:off x="2058750" y="2578125"/>
              <a:ext cx="2750" cy="10500"/>
            </a:xfrm>
            <a:custGeom>
              <a:avLst/>
              <a:gdLst/>
              <a:ahLst/>
              <a:cxnLst/>
              <a:rect l="l" t="t" r="r" b="b"/>
              <a:pathLst>
                <a:path w="110" h="420" extrusionOk="0">
                  <a:moveTo>
                    <a:pt x="1" y="0"/>
                  </a:moveTo>
                  <a:lnTo>
                    <a:pt x="1" y="419"/>
                  </a:lnTo>
                  <a:lnTo>
                    <a:pt x="110" y="419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3975;p58"/>
            <p:cNvSpPr/>
            <p:nvPr/>
          </p:nvSpPr>
          <p:spPr>
            <a:xfrm>
              <a:off x="1949800" y="2588200"/>
              <a:ext cx="6625" cy="37250"/>
            </a:xfrm>
            <a:custGeom>
              <a:avLst/>
              <a:gdLst/>
              <a:ahLst/>
              <a:cxnLst/>
              <a:rect l="l" t="t" r="r" b="b"/>
              <a:pathLst>
                <a:path w="265" h="1490" extrusionOk="0">
                  <a:moveTo>
                    <a:pt x="1" y="1"/>
                  </a:moveTo>
                  <a:lnTo>
                    <a:pt x="1" y="1490"/>
                  </a:lnTo>
                  <a:lnTo>
                    <a:pt x="264" y="1490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3976;p58"/>
            <p:cNvSpPr/>
            <p:nvPr/>
          </p:nvSpPr>
          <p:spPr>
            <a:xfrm>
              <a:off x="1951750" y="2578125"/>
              <a:ext cx="2725" cy="10500"/>
            </a:xfrm>
            <a:custGeom>
              <a:avLst/>
              <a:gdLst/>
              <a:ahLst/>
              <a:cxnLst/>
              <a:rect l="l" t="t" r="r" b="b"/>
              <a:pathLst>
                <a:path w="109" h="420" extrusionOk="0">
                  <a:moveTo>
                    <a:pt x="0" y="0"/>
                  </a:moveTo>
                  <a:lnTo>
                    <a:pt x="0" y="419"/>
                  </a:lnTo>
                  <a:lnTo>
                    <a:pt x="109" y="419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3977;p58"/>
            <p:cNvSpPr/>
            <p:nvPr/>
          </p:nvSpPr>
          <p:spPr>
            <a:xfrm>
              <a:off x="1938950" y="2588200"/>
              <a:ext cx="6625" cy="37250"/>
            </a:xfrm>
            <a:custGeom>
              <a:avLst/>
              <a:gdLst/>
              <a:ahLst/>
              <a:cxnLst/>
              <a:rect l="l" t="t" r="r" b="b"/>
              <a:pathLst>
                <a:path w="265" h="1490" extrusionOk="0">
                  <a:moveTo>
                    <a:pt x="1" y="1"/>
                  </a:moveTo>
                  <a:lnTo>
                    <a:pt x="1" y="1490"/>
                  </a:lnTo>
                  <a:lnTo>
                    <a:pt x="264" y="1490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3978;p58"/>
            <p:cNvSpPr/>
            <p:nvPr/>
          </p:nvSpPr>
          <p:spPr>
            <a:xfrm>
              <a:off x="1940900" y="2578125"/>
              <a:ext cx="3125" cy="10500"/>
            </a:xfrm>
            <a:custGeom>
              <a:avLst/>
              <a:gdLst/>
              <a:ahLst/>
              <a:cxnLst/>
              <a:rect l="l" t="t" r="r" b="b"/>
              <a:pathLst>
                <a:path w="125" h="420" extrusionOk="0">
                  <a:moveTo>
                    <a:pt x="0" y="0"/>
                  </a:moveTo>
                  <a:lnTo>
                    <a:pt x="0" y="419"/>
                  </a:lnTo>
                  <a:lnTo>
                    <a:pt x="124" y="419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3979;p58"/>
            <p:cNvSpPr/>
            <p:nvPr/>
          </p:nvSpPr>
          <p:spPr>
            <a:xfrm>
              <a:off x="2404625" y="208725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1" y="0"/>
                  </a:moveTo>
                  <a:lnTo>
                    <a:pt x="1" y="1489"/>
                  </a:lnTo>
                  <a:lnTo>
                    <a:pt x="280" y="148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3980;p58"/>
            <p:cNvSpPr/>
            <p:nvPr/>
          </p:nvSpPr>
          <p:spPr>
            <a:xfrm>
              <a:off x="2406575" y="2124475"/>
              <a:ext cx="3125" cy="10875"/>
            </a:xfrm>
            <a:custGeom>
              <a:avLst/>
              <a:gdLst/>
              <a:ahLst/>
              <a:cxnLst/>
              <a:rect l="l" t="t" r="r" b="b"/>
              <a:pathLst>
                <a:path w="125" h="435" extrusionOk="0">
                  <a:moveTo>
                    <a:pt x="0" y="0"/>
                  </a:moveTo>
                  <a:lnTo>
                    <a:pt x="0" y="434"/>
                  </a:lnTo>
                  <a:lnTo>
                    <a:pt x="124" y="4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3981;p58"/>
            <p:cNvSpPr/>
            <p:nvPr/>
          </p:nvSpPr>
          <p:spPr>
            <a:xfrm>
              <a:off x="2394150" y="2087250"/>
              <a:ext cx="6625" cy="37250"/>
            </a:xfrm>
            <a:custGeom>
              <a:avLst/>
              <a:gdLst/>
              <a:ahLst/>
              <a:cxnLst/>
              <a:rect l="l" t="t" r="r" b="b"/>
              <a:pathLst>
                <a:path w="265" h="1490" extrusionOk="0">
                  <a:moveTo>
                    <a:pt x="1" y="0"/>
                  </a:moveTo>
                  <a:lnTo>
                    <a:pt x="1" y="1489"/>
                  </a:lnTo>
                  <a:lnTo>
                    <a:pt x="264" y="148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3982;p58"/>
            <p:cNvSpPr/>
            <p:nvPr/>
          </p:nvSpPr>
          <p:spPr>
            <a:xfrm>
              <a:off x="2396100" y="2124475"/>
              <a:ext cx="2725" cy="10875"/>
            </a:xfrm>
            <a:custGeom>
              <a:avLst/>
              <a:gdLst/>
              <a:ahLst/>
              <a:cxnLst/>
              <a:rect l="l" t="t" r="r" b="b"/>
              <a:pathLst>
                <a:path w="109" h="435" extrusionOk="0">
                  <a:moveTo>
                    <a:pt x="0" y="0"/>
                  </a:moveTo>
                  <a:lnTo>
                    <a:pt x="0" y="434"/>
                  </a:lnTo>
                  <a:lnTo>
                    <a:pt x="109" y="434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3983;p58"/>
            <p:cNvSpPr/>
            <p:nvPr/>
          </p:nvSpPr>
          <p:spPr>
            <a:xfrm>
              <a:off x="2383300" y="208725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0" y="0"/>
                  </a:moveTo>
                  <a:lnTo>
                    <a:pt x="0" y="1489"/>
                  </a:lnTo>
                  <a:lnTo>
                    <a:pt x="280" y="148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3984;p58"/>
            <p:cNvSpPr/>
            <p:nvPr/>
          </p:nvSpPr>
          <p:spPr>
            <a:xfrm>
              <a:off x="2385250" y="2124475"/>
              <a:ext cx="3125" cy="10875"/>
            </a:xfrm>
            <a:custGeom>
              <a:avLst/>
              <a:gdLst/>
              <a:ahLst/>
              <a:cxnLst/>
              <a:rect l="l" t="t" r="r" b="b"/>
              <a:pathLst>
                <a:path w="125" h="435" extrusionOk="0">
                  <a:moveTo>
                    <a:pt x="0" y="0"/>
                  </a:moveTo>
                  <a:lnTo>
                    <a:pt x="0" y="434"/>
                  </a:lnTo>
                  <a:lnTo>
                    <a:pt x="124" y="4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3985;p58"/>
            <p:cNvSpPr/>
            <p:nvPr/>
          </p:nvSpPr>
          <p:spPr>
            <a:xfrm>
              <a:off x="2361575" y="2087250"/>
              <a:ext cx="7025" cy="37250"/>
            </a:xfrm>
            <a:custGeom>
              <a:avLst/>
              <a:gdLst/>
              <a:ahLst/>
              <a:cxnLst/>
              <a:rect l="l" t="t" r="r" b="b"/>
              <a:pathLst>
                <a:path w="281" h="1490" extrusionOk="0">
                  <a:moveTo>
                    <a:pt x="1" y="0"/>
                  </a:moveTo>
                  <a:lnTo>
                    <a:pt x="1" y="1489"/>
                  </a:lnTo>
                  <a:lnTo>
                    <a:pt x="280" y="148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3986;p58"/>
            <p:cNvSpPr/>
            <p:nvPr/>
          </p:nvSpPr>
          <p:spPr>
            <a:xfrm>
              <a:off x="2363925" y="2124475"/>
              <a:ext cx="3125" cy="10875"/>
            </a:xfrm>
            <a:custGeom>
              <a:avLst/>
              <a:gdLst/>
              <a:ahLst/>
              <a:cxnLst/>
              <a:rect l="l" t="t" r="r" b="b"/>
              <a:pathLst>
                <a:path w="125" h="435" extrusionOk="0">
                  <a:moveTo>
                    <a:pt x="0" y="0"/>
                  </a:moveTo>
                  <a:lnTo>
                    <a:pt x="0" y="434"/>
                  </a:lnTo>
                  <a:lnTo>
                    <a:pt x="124" y="4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3987;p58"/>
            <p:cNvSpPr/>
            <p:nvPr/>
          </p:nvSpPr>
          <p:spPr>
            <a:xfrm>
              <a:off x="2350725" y="208725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1" y="0"/>
                  </a:moveTo>
                  <a:lnTo>
                    <a:pt x="1" y="1489"/>
                  </a:lnTo>
                  <a:lnTo>
                    <a:pt x="280" y="148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3988;p58"/>
            <p:cNvSpPr/>
            <p:nvPr/>
          </p:nvSpPr>
          <p:spPr>
            <a:xfrm>
              <a:off x="2353450" y="2124475"/>
              <a:ext cx="2725" cy="10875"/>
            </a:xfrm>
            <a:custGeom>
              <a:avLst/>
              <a:gdLst/>
              <a:ahLst/>
              <a:cxnLst/>
              <a:rect l="l" t="t" r="r" b="b"/>
              <a:pathLst>
                <a:path w="109" h="435" extrusionOk="0">
                  <a:moveTo>
                    <a:pt x="0" y="0"/>
                  </a:moveTo>
                  <a:lnTo>
                    <a:pt x="0" y="434"/>
                  </a:lnTo>
                  <a:lnTo>
                    <a:pt x="109" y="434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3989;p58"/>
            <p:cNvSpPr/>
            <p:nvPr/>
          </p:nvSpPr>
          <p:spPr>
            <a:xfrm>
              <a:off x="2340250" y="2087250"/>
              <a:ext cx="6625" cy="37250"/>
            </a:xfrm>
            <a:custGeom>
              <a:avLst/>
              <a:gdLst/>
              <a:ahLst/>
              <a:cxnLst/>
              <a:rect l="l" t="t" r="r" b="b"/>
              <a:pathLst>
                <a:path w="265" h="1490" extrusionOk="0">
                  <a:moveTo>
                    <a:pt x="1" y="0"/>
                  </a:moveTo>
                  <a:lnTo>
                    <a:pt x="1" y="1489"/>
                  </a:lnTo>
                  <a:lnTo>
                    <a:pt x="265" y="1489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3990;p58"/>
            <p:cNvSpPr/>
            <p:nvPr/>
          </p:nvSpPr>
          <p:spPr>
            <a:xfrm>
              <a:off x="2342575" y="2124475"/>
              <a:ext cx="3150" cy="10875"/>
            </a:xfrm>
            <a:custGeom>
              <a:avLst/>
              <a:gdLst/>
              <a:ahLst/>
              <a:cxnLst/>
              <a:rect l="l" t="t" r="r" b="b"/>
              <a:pathLst>
                <a:path w="126" h="435" extrusionOk="0">
                  <a:moveTo>
                    <a:pt x="1" y="0"/>
                  </a:moveTo>
                  <a:lnTo>
                    <a:pt x="1" y="434"/>
                  </a:lnTo>
                  <a:lnTo>
                    <a:pt x="125" y="434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3991;p58"/>
            <p:cNvSpPr/>
            <p:nvPr/>
          </p:nvSpPr>
          <p:spPr>
            <a:xfrm>
              <a:off x="2329800" y="2087250"/>
              <a:ext cx="6600" cy="37250"/>
            </a:xfrm>
            <a:custGeom>
              <a:avLst/>
              <a:gdLst/>
              <a:ahLst/>
              <a:cxnLst/>
              <a:rect l="l" t="t" r="r" b="b"/>
              <a:pathLst>
                <a:path w="264" h="1490" extrusionOk="0">
                  <a:moveTo>
                    <a:pt x="0" y="0"/>
                  </a:moveTo>
                  <a:lnTo>
                    <a:pt x="0" y="1489"/>
                  </a:lnTo>
                  <a:lnTo>
                    <a:pt x="264" y="148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3992;p58"/>
            <p:cNvSpPr/>
            <p:nvPr/>
          </p:nvSpPr>
          <p:spPr>
            <a:xfrm>
              <a:off x="2331350" y="2124475"/>
              <a:ext cx="3125" cy="10875"/>
            </a:xfrm>
            <a:custGeom>
              <a:avLst/>
              <a:gdLst/>
              <a:ahLst/>
              <a:cxnLst/>
              <a:rect l="l" t="t" r="r" b="b"/>
              <a:pathLst>
                <a:path w="125" h="435" extrusionOk="0">
                  <a:moveTo>
                    <a:pt x="0" y="0"/>
                  </a:moveTo>
                  <a:lnTo>
                    <a:pt x="0" y="434"/>
                  </a:lnTo>
                  <a:lnTo>
                    <a:pt x="124" y="4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3993;p58"/>
            <p:cNvSpPr/>
            <p:nvPr/>
          </p:nvSpPr>
          <p:spPr>
            <a:xfrm>
              <a:off x="2415475" y="2087250"/>
              <a:ext cx="6625" cy="37250"/>
            </a:xfrm>
            <a:custGeom>
              <a:avLst/>
              <a:gdLst/>
              <a:ahLst/>
              <a:cxnLst/>
              <a:rect l="l" t="t" r="r" b="b"/>
              <a:pathLst>
                <a:path w="265" h="1490" extrusionOk="0">
                  <a:moveTo>
                    <a:pt x="1" y="0"/>
                  </a:moveTo>
                  <a:lnTo>
                    <a:pt x="1" y="1489"/>
                  </a:lnTo>
                  <a:lnTo>
                    <a:pt x="264" y="148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3994;p58"/>
            <p:cNvSpPr/>
            <p:nvPr/>
          </p:nvSpPr>
          <p:spPr>
            <a:xfrm>
              <a:off x="2417425" y="2124475"/>
              <a:ext cx="2725" cy="10875"/>
            </a:xfrm>
            <a:custGeom>
              <a:avLst/>
              <a:gdLst/>
              <a:ahLst/>
              <a:cxnLst/>
              <a:rect l="l" t="t" r="r" b="b"/>
              <a:pathLst>
                <a:path w="109" h="435" extrusionOk="0">
                  <a:moveTo>
                    <a:pt x="0" y="0"/>
                  </a:moveTo>
                  <a:lnTo>
                    <a:pt x="0" y="434"/>
                  </a:lnTo>
                  <a:lnTo>
                    <a:pt x="109" y="434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3995;p58"/>
            <p:cNvSpPr/>
            <p:nvPr/>
          </p:nvSpPr>
          <p:spPr>
            <a:xfrm>
              <a:off x="2425950" y="208725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1" y="0"/>
                  </a:moveTo>
                  <a:lnTo>
                    <a:pt x="1" y="1489"/>
                  </a:lnTo>
                  <a:lnTo>
                    <a:pt x="280" y="148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3996;p58"/>
            <p:cNvSpPr/>
            <p:nvPr/>
          </p:nvSpPr>
          <p:spPr>
            <a:xfrm>
              <a:off x="2428275" y="2124475"/>
              <a:ext cx="3125" cy="10875"/>
            </a:xfrm>
            <a:custGeom>
              <a:avLst/>
              <a:gdLst/>
              <a:ahLst/>
              <a:cxnLst/>
              <a:rect l="l" t="t" r="r" b="b"/>
              <a:pathLst>
                <a:path w="125" h="435" extrusionOk="0">
                  <a:moveTo>
                    <a:pt x="1" y="0"/>
                  </a:moveTo>
                  <a:lnTo>
                    <a:pt x="1" y="434"/>
                  </a:lnTo>
                  <a:lnTo>
                    <a:pt x="125" y="434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3997;p58"/>
            <p:cNvSpPr/>
            <p:nvPr/>
          </p:nvSpPr>
          <p:spPr>
            <a:xfrm>
              <a:off x="2447275" y="208725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1" y="0"/>
                  </a:moveTo>
                  <a:lnTo>
                    <a:pt x="1" y="1489"/>
                  </a:lnTo>
                  <a:lnTo>
                    <a:pt x="280" y="148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3998;p58"/>
            <p:cNvSpPr/>
            <p:nvPr/>
          </p:nvSpPr>
          <p:spPr>
            <a:xfrm>
              <a:off x="2449600" y="2124475"/>
              <a:ext cx="3125" cy="10875"/>
            </a:xfrm>
            <a:custGeom>
              <a:avLst/>
              <a:gdLst/>
              <a:ahLst/>
              <a:cxnLst/>
              <a:rect l="l" t="t" r="r" b="b"/>
              <a:pathLst>
                <a:path w="125" h="435" extrusionOk="0">
                  <a:moveTo>
                    <a:pt x="1" y="0"/>
                  </a:moveTo>
                  <a:lnTo>
                    <a:pt x="1" y="434"/>
                  </a:lnTo>
                  <a:lnTo>
                    <a:pt x="125" y="434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3999;p58"/>
            <p:cNvSpPr/>
            <p:nvPr/>
          </p:nvSpPr>
          <p:spPr>
            <a:xfrm>
              <a:off x="2458525" y="208725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0" y="0"/>
                  </a:moveTo>
                  <a:lnTo>
                    <a:pt x="0" y="1489"/>
                  </a:lnTo>
                  <a:lnTo>
                    <a:pt x="280" y="148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4000;p58"/>
            <p:cNvSpPr/>
            <p:nvPr/>
          </p:nvSpPr>
          <p:spPr>
            <a:xfrm>
              <a:off x="2460450" y="2124475"/>
              <a:ext cx="3125" cy="10875"/>
            </a:xfrm>
            <a:custGeom>
              <a:avLst/>
              <a:gdLst/>
              <a:ahLst/>
              <a:cxnLst/>
              <a:rect l="l" t="t" r="r" b="b"/>
              <a:pathLst>
                <a:path w="125" h="435" extrusionOk="0">
                  <a:moveTo>
                    <a:pt x="1" y="0"/>
                  </a:moveTo>
                  <a:lnTo>
                    <a:pt x="1" y="434"/>
                  </a:lnTo>
                  <a:lnTo>
                    <a:pt x="125" y="434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4001;p58"/>
            <p:cNvSpPr/>
            <p:nvPr/>
          </p:nvSpPr>
          <p:spPr>
            <a:xfrm>
              <a:off x="2469000" y="208725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0" y="0"/>
                  </a:moveTo>
                  <a:lnTo>
                    <a:pt x="0" y="1489"/>
                  </a:lnTo>
                  <a:lnTo>
                    <a:pt x="279" y="1489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4002;p58"/>
            <p:cNvSpPr/>
            <p:nvPr/>
          </p:nvSpPr>
          <p:spPr>
            <a:xfrm>
              <a:off x="2471325" y="2124475"/>
              <a:ext cx="2725" cy="10875"/>
            </a:xfrm>
            <a:custGeom>
              <a:avLst/>
              <a:gdLst/>
              <a:ahLst/>
              <a:cxnLst/>
              <a:rect l="l" t="t" r="r" b="b"/>
              <a:pathLst>
                <a:path w="109" h="435" extrusionOk="0">
                  <a:moveTo>
                    <a:pt x="0" y="0"/>
                  </a:moveTo>
                  <a:lnTo>
                    <a:pt x="0" y="434"/>
                  </a:lnTo>
                  <a:lnTo>
                    <a:pt x="109" y="434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4003;p58"/>
            <p:cNvSpPr/>
            <p:nvPr/>
          </p:nvSpPr>
          <p:spPr>
            <a:xfrm>
              <a:off x="1941275" y="2471100"/>
              <a:ext cx="67100" cy="107050"/>
            </a:xfrm>
            <a:custGeom>
              <a:avLst/>
              <a:gdLst/>
              <a:ahLst/>
              <a:cxnLst/>
              <a:rect l="l" t="t" r="r" b="b"/>
              <a:pathLst>
                <a:path w="2684" h="4282" extrusionOk="0">
                  <a:moveTo>
                    <a:pt x="1520" y="1"/>
                  </a:moveTo>
                  <a:lnTo>
                    <a:pt x="1" y="1505"/>
                  </a:lnTo>
                  <a:lnTo>
                    <a:pt x="1" y="4281"/>
                  </a:lnTo>
                  <a:lnTo>
                    <a:pt x="109" y="4281"/>
                  </a:lnTo>
                  <a:lnTo>
                    <a:pt x="109" y="1552"/>
                  </a:lnTo>
                  <a:lnTo>
                    <a:pt x="1552" y="94"/>
                  </a:lnTo>
                  <a:lnTo>
                    <a:pt x="2684" y="94"/>
                  </a:lnTo>
                  <a:lnTo>
                    <a:pt x="2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4004;p58"/>
            <p:cNvSpPr/>
            <p:nvPr/>
          </p:nvSpPr>
          <p:spPr>
            <a:xfrm>
              <a:off x="1952125" y="2482350"/>
              <a:ext cx="56250" cy="95800"/>
            </a:xfrm>
            <a:custGeom>
              <a:avLst/>
              <a:gdLst/>
              <a:ahLst/>
              <a:cxnLst/>
              <a:rect l="l" t="t" r="r" b="b"/>
              <a:pathLst>
                <a:path w="2250" h="3832" extrusionOk="0">
                  <a:moveTo>
                    <a:pt x="1195" y="0"/>
                  </a:moveTo>
                  <a:lnTo>
                    <a:pt x="1" y="1210"/>
                  </a:lnTo>
                  <a:lnTo>
                    <a:pt x="1" y="3831"/>
                  </a:lnTo>
                  <a:lnTo>
                    <a:pt x="94" y="3831"/>
                  </a:lnTo>
                  <a:lnTo>
                    <a:pt x="94" y="1257"/>
                  </a:lnTo>
                  <a:lnTo>
                    <a:pt x="1242" y="94"/>
                  </a:lnTo>
                  <a:lnTo>
                    <a:pt x="2250" y="94"/>
                  </a:lnTo>
                  <a:lnTo>
                    <a:pt x="2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4005;p58"/>
            <p:cNvSpPr/>
            <p:nvPr/>
          </p:nvSpPr>
          <p:spPr>
            <a:xfrm>
              <a:off x="2292175" y="2484300"/>
              <a:ext cx="43850" cy="13975"/>
            </a:xfrm>
            <a:custGeom>
              <a:avLst/>
              <a:gdLst/>
              <a:ahLst/>
              <a:cxnLst/>
              <a:rect l="l" t="t" r="r" b="b"/>
              <a:pathLst>
                <a:path w="1754" h="559" extrusionOk="0">
                  <a:moveTo>
                    <a:pt x="497" y="0"/>
                  </a:moveTo>
                  <a:lnTo>
                    <a:pt x="1" y="496"/>
                  </a:lnTo>
                  <a:lnTo>
                    <a:pt x="63" y="558"/>
                  </a:lnTo>
                  <a:lnTo>
                    <a:pt x="528" y="93"/>
                  </a:lnTo>
                  <a:lnTo>
                    <a:pt x="1753" y="93"/>
                  </a:lnTo>
                  <a:lnTo>
                    <a:pt x="17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4006;p58"/>
            <p:cNvSpPr/>
            <p:nvPr/>
          </p:nvSpPr>
          <p:spPr>
            <a:xfrm>
              <a:off x="2263875" y="2513375"/>
              <a:ext cx="13600" cy="43825"/>
            </a:xfrm>
            <a:custGeom>
              <a:avLst/>
              <a:gdLst/>
              <a:ahLst/>
              <a:cxnLst/>
              <a:rect l="l" t="t" r="r" b="b"/>
              <a:pathLst>
                <a:path w="544" h="1753" extrusionOk="0">
                  <a:moveTo>
                    <a:pt x="466" y="0"/>
                  </a:moveTo>
                  <a:lnTo>
                    <a:pt x="1" y="466"/>
                  </a:lnTo>
                  <a:lnTo>
                    <a:pt x="1" y="1753"/>
                  </a:lnTo>
                  <a:lnTo>
                    <a:pt x="94" y="1753"/>
                  </a:lnTo>
                  <a:lnTo>
                    <a:pt x="94" y="497"/>
                  </a:lnTo>
                  <a:lnTo>
                    <a:pt x="543" y="47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4007;p58"/>
            <p:cNvSpPr/>
            <p:nvPr/>
          </p:nvSpPr>
          <p:spPr>
            <a:xfrm>
              <a:off x="2083575" y="2603325"/>
              <a:ext cx="25" cy="1575"/>
            </a:xfrm>
            <a:custGeom>
              <a:avLst/>
              <a:gdLst/>
              <a:ahLst/>
              <a:cxnLst/>
              <a:rect l="l" t="t" r="r" b="b"/>
              <a:pathLst>
                <a:path w="1" h="63" extrusionOk="0">
                  <a:moveTo>
                    <a:pt x="1" y="0"/>
                  </a:moveTo>
                  <a:lnTo>
                    <a:pt x="1" y="63"/>
                  </a:lnTo>
                  <a:lnTo>
                    <a:pt x="1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4008;p58"/>
            <p:cNvSpPr/>
            <p:nvPr/>
          </p:nvSpPr>
          <p:spPr>
            <a:xfrm>
              <a:off x="1941275" y="2439700"/>
              <a:ext cx="23300" cy="23275"/>
            </a:xfrm>
            <a:custGeom>
              <a:avLst/>
              <a:gdLst/>
              <a:ahLst/>
              <a:cxnLst/>
              <a:rect l="l" t="t" r="r" b="b"/>
              <a:pathLst>
                <a:path w="932" h="931" extrusionOk="0">
                  <a:moveTo>
                    <a:pt x="466" y="264"/>
                  </a:moveTo>
                  <a:cubicBezTo>
                    <a:pt x="590" y="264"/>
                    <a:pt x="667" y="357"/>
                    <a:pt x="667" y="466"/>
                  </a:cubicBezTo>
                  <a:cubicBezTo>
                    <a:pt x="667" y="574"/>
                    <a:pt x="574" y="652"/>
                    <a:pt x="466" y="652"/>
                  </a:cubicBezTo>
                  <a:cubicBezTo>
                    <a:pt x="357" y="652"/>
                    <a:pt x="280" y="574"/>
                    <a:pt x="280" y="466"/>
                  </a:cubicBezTo>
                  <a:cubicBezTo>
                    <a:pt x="280" y="342"/>
                    <a:pt x="373" y="264"/>
                    <a:pt x="466" y="264"/>
                  </a:cubicBezTo>
                  <a:close/>
                  <a:moveTo>
                    <a:pt x="466" y="0"/>
                  </a:moveTo>
                  <a:cubicBezTo>
                    <a:pt x="218" y="0"/>
                    <a:pt x="1" y="202"/>
                    <a:pt x="1" y="466"/>
                  </a:cubicBezTo>
                  <a:cubicBezTo>
                    <a:pt x="1" y="714"/>
                    <a:pt x="218" y="931"/>
                    <a:pt x="466" y="931"/>
                  </a:cubicBezTo>
                  <a:cubicBezTo>
                    <a:pt x="730" y="931"/>
                    <a:pt x="931" y="714"/>
                    <a:pt x="931" y="466"/>
                  </a:cubicBezTo>
                  <a:cubicBezTo>
                    <a:pt x="931" y="202"/>
                    <a:pt x="730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4009;p58"/>
            <p:cNvSpPr/>
            <p:nvPr/>
          </p:nvSpPr>
          <p:spPr>
            <a:xfrm>
              <a:off x="1941275" y="2411400"/>
              <a:ext cx="23300" cy="23275"/>
            </a:xfrm>
            <a:custGeom>
              <a:avLst/>
              <a:gdLst/>
              <a:ahLst/>
              <a:cxnLst/>
              <a:rect l="l" t="t" r="r" b="b"/>
              <a:pathLst>
                <a:path w="932" h="931" extrusionOk="0">
                  <a:moveTo>
                    <a:pt x="466" y="295"/>
                  </a:moveTo>
                  <a:cubicBezTo>
                    <a:pt x="574" y="295"/>
                    <a:pt x="667" y="372"/>
                    <a:pt x="667" y="481"/>
                  </a:cubicBezTo>
                  <a:cubicBezTo>
                    <a:pt x="667" y="605"/>
                    <a:pt x="574" y="683"/>
                    <a:pt x="466" y="683"/>
                  </a:cubicBezTo>
                  <a:cubicBezTo>
                    <a:pt x="357" y="683"/>
                    <a:pt x="280" y="590"/>
                    <a:pt x="280" y="481"/>
                  </a:cubicBezTo>
                  <a:cubicBezTo>
                    <a:pt x="280" y="372"/>
                    <a:pt x="373" y="295"/>
                    <a:pt x="466" y="295"/>
                  </a:cubicBezTo>
                  <a:close/>
                  <a:moveTo>
                    <a:pt x="466" y="0"/>
                  </a:moveTo>
                  <a:cubicBezTo>
                    <a:pt x="218" y="0"/>
                    <a:pt x="1" y="217"/>
                    <a:pt x="1" y="466"/>
                  </a:cubicBezTo>
                  <a:cubicBezTo>
                    <a:pt x="1" y="714"/>
                    <a:pt x="218" y="931"/>
                    <a:pt x="466" y="931"/>
                  </a:cubicBezTo>
                  <a:cubicBezTo>
                    <a:pt x="730" y="931"/>
                    <a:pt x="931" y="745"/>
                    <a:pt x="931" y="466"/>
                  </a:cubicBezTo>
                  <a:cubicBezTo>
                    <a:pt x="931" y="217"/>
                    <a:pt x="730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4010;p58"/>
            <p:cNvSpPr/>
            <p:nvPr/>
          </p:nvSpPr>
          <p:spPr>
            <a:xfrm>
              <a:off x="2446900" y="2545550"/>
              <a:ext cx="23275" cy="23300"/>
            </a:xfrm>
            <a:custGeom>
              <a:avLst/>
              <a:gdLst/>
              <a:ahLst/>
              <a:cxnLst/>
              <a:rect l="l" t="t" r="r" b="b"/>
              <a:pathLst>
                <a:path w="931" h="932" extrusionOk="0">
                  <a:moveTo>
                    <a:pt x="465" y="295"/>
                  </a:moveTo>
                  <a:cubicBezTo>
                    <a:pt x="589" y="295"/>
                    <a:pt x="667" y="373"/>
                    <a:pt x="667" y="497"/>
                  </a:cubicBezTo>
                  <a:cubicBezTo>
                    <a:pt x="667" y="605"/>
                    <a:pt x="589" y="683"/>
                    <a:pt x="465" y="683"/>
                  </a:cubicBezTo>
                  <a:cubicBezTo>
                    <a:pt x="357" y="683"/>
                    <a:pt x="279" y="590"/>
                    <a:pt x="279" y="497"/>
                  </a:cubicBezTo>
                  <a:cubicBezTo>
                    <a:pt x="279" y="373"/>
                    <a:pt x="372" y="295"/>
                    <a:pt x="465" y="295"/>
                  </a:cubicBezTo>
                  <a:close/>
                  <a:moveTo>
                    <a:pt x="465" y="1"/>
                  </a:moveTo>
                  <a:cubicBezTo>
                    <a:pt x="217" y="1"/>
                    <a:pt x="0" y="218"/>
                    <a:pt x="0" y="466"/>
                  </a:cubicBezTo>
                  <a:cubicBezTo>
                    <a:pt x="0" y="714"/>
                    <a:pt x="217" y="931"/>
                    <a:pt x="465" y="931"/>
                  </a:cubicBezTo>
                  <a:cubicBezTo>
                    <a:pt x="713" y="931"/>
                    <a:pt x="931" y="729"/>
                    <a:pt x="931" y="466"/>
                  </a:cubicBezTo>
                  <a:cubicBezTo>
                    <a:pt x="931" y="218"/>
                    <a:pt x="713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4011;p58"/>
            <p:cNvSpPr/>
            <p:nvPr/>
          </p:nvSpPr>
          <p:spPr>
            <a:xfrm>
              <a:off x="1941275" y="2383875"/>
              <a:ext cx="23300" cy="23275"/>
            </a:xfrm>
            <a:custGeom>
              <a:avLst/>
              <a:gdLst/>
              <a:ahLst/>
              <a:cxnLst/>
              <a:rect l="l" t="t" r="r" b="b"/>
              <a:pathLst>
                <a:path w="932" h="931" extrusionOk="0">
                  <a:moveTo>
                    <a:pt x="466" y="295"/>
                  </a:moveTo>
                  <a:cubicBezTo>
                    <a:pt x="574" y="295"/>
                    <a:pt x="667" y="372"/>
                    <a:pt x="667" y="481"/>
                  </a:cubicBezTo>
                  <a:cubicBezTo>
                    <a:pt x="667" y="605"/>
                    <a:pt x="574" y="682"/>
                    <a:pt x="466" y="682"/>
                  </a:cubicBezTo>
                  <a:cubicBezTo>
                    <a:pt x="357" y="682"/>
                    <a:pt x="280" y="574"/>
                    <a:pt x="280" y="481"/>
                  </a:cubicBezTo>
                  <a:cubicBezTo>
                    <a:pt x="280" y="372"/>
                    <a:pt x="373" y="295"/>
                    <a:pt x="466" y="295"/>
                  </a:cubicBezTo>
                  <a:close/>
                  <a:moveTo>
                    <a:pt x="466" y="0"/>
                  </a:moveTo>
                  <a:cubicBezTo>
                    <a:pt x="218" y="0"/>
                    <a:pt x="1" y="217"/>
                    <a:pt x="1" y="465"/>
                  </a:cubicBezTo>
                  <a:cubicBezTo>
                    <a:pt x="1" y="713"/>
                    <a:pt x="218" y="931"/>
                    <a:pt x="466" y="931"/>
                  </a:cubicBezTo>
                  <a:cubicBezTo>
                    <a:pt x="730" y="931"/>
                    <a:pt x="931" y="713"/>
                    <a:pt x="931" y="465"/>
                  </a:cubicBezTo>
                  <a:cubicBezTo>
                    <a:pt x="931" y="217"/>
                    <a:pt x="730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4012;p58"/>
            <p:cNvSpPr/>
            <p:nvPr/>
          </p:nvSpPr>
          <p:spPr>
            <a:xfrm>
              <a:off x="1798125" y="2581125"/>
              <a:ext cx="353850" cy="364650"/>
            </a:xfrm>
            <a:custGeom>
              <a:avLst/>
              <a:gdLst/>
              <a:ahLst/>
              <a:cxnLst/>
              <a:rect l="l" t="t" r="r" b="b"/>
              <a:pathLst>
                <a:path w="14154" h="14586" extrusionOk="0">
                  <a:moveTo>
                    <a:pt x="712" y="0"/>
                  </a:moveTo>
                  <a:cubicBezTo>
                    <a:pt x="242" y="0"/>
                    <a:pt x="1" y="600"/>
                    <a:pt x="221" y="1881"/>
                  </a:cubicBezTo>
                  <a:cubicBezTo>
                    <a:pt x="934" y="5929"/>
                    <a:pt x="2609" y="10861"/>
                    <a:pt x="3385" y="11668"/>
                  </a:cubicBezTo>
                  <a:cubicBezTo>
                    <a:pt x="4377" y="12722"/>
                    <a:pt x="10736" y="14537"/>
                    <a:pt x="11062" y="14583"/>
                  </a:cubicBezTo>
                  <a:cubicBezTo>
                    <a:pt x="11072" y="14585"/>
                    <a:pt x="11082" y="14586"/>
                    <a:pt x="11092" y="14586"/>
                  </a:cubicBezTo>
                  <a:cubicBezTo>
                    <a:pt x="11952" y="14586"/>
                    <a:pt x="14153" y="9494"/>
                    <a:pt x="13280" y="9326"/>
                  </a:cubicBezTo>
                  <a:cubicBezTo>
                    <a:pt x="11915" y="9047"/>
                    <a:pt x="7045" y="8100"/>
                    <a:pt x="6781" y="7790"/>
                  </a:cubicBezTo>
                  <a:cubicBezTo>
                    <a:pt x="6487" y="7465"/>
                    <a:pt x="4532" y="4704"/>
                    <a:pt x="2516" y="1633"/>
                  </a:cubicBezTo>
                  <a:cubicBezTo>
                    <a:pt x="1843" y="569"/>
                    <a:pt x="1169" y="0"/>
                    <a:pt x="712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4013;p58"/>
            <p:cNvSpPr/>
            <p:nvPr/>
          </p:nvSpPr>
          <p:spPr>
            <a:xfrm>
              <a:off x="2063425" y="2810400"/>
              <a:ext cx="242350" cy="154125"/>
            </a:xfrm>
            <a:custGeom>
              <a:avLst/>
              <a:gdLst/>
              <a:ahLst/>
              <a:cxnLst/>
              <a:rect l="l" t="t" r="r" b="b"/>
              <a:pathLst>
                <a:path w="9694" h="6165" extrusionOk="0">
                  <a:moveTo>
                    <a:pt x="3581" y="1"/>
                  </a:moveTo>
                  <a:cubicBezTo>
                    <a:pt x="2069" y="1"/>
                    <a:pt x="931" y="155"/>
                    <a:pt x="931" y="155"/>
                  </a:cubicBezTo>
                  <a:cubicBezTo>
                    <a:pt x="47" y="1023"/>
                    <a:pt x="0" y="5304"/>
                    <a:pt x="0" y="5304"/>
                  </a:cubicBezTo>
                  <a:cubicBezTo>
                    <a:pt x="109" y="5350"/>
                    <a:pt x="1380" y="5847"/>
                    <a:pt x="2156" y="6002"/>
                  </a:cubicBezTo>
                  <a:cubicBezTo>
                    <a:pt x="2457" y="6065"/>
                    <a:pt x="3036" y="6165"/>
                    <a:pt x="3558" y="6165"/>
                  </a:cubicBezTo>
                  <a:cubicBezTo>
                    <a:pt x="4059" y="6165"/>
                    <a:pt x="4508" y="6073"/>
                    <a:pt x="4606" y="5769"/>
                  </a:cubicBezTo>
                  <a:cubicBezTo>
                    <a:pt x="4731" y="5350"/>
                    <a:pt x="3769" y="5056"/>
                    <a:pt x="3086" y="4839"/>
                  </a:cubicBezTo>
                  <a:cubicBezTo>
                    <a:pt x="2714" y="4730"/>
                    <a:pt x="2280" y="4420"/>
                    <a:pt x="2342" y="4187"/>
                  </a:cubicBezTo>
                  <a:cubicBezTo>
                    <a:pt x="2390" y="4048"/>
                    <a:pt x="2532" y="3994"/>
                    <a:pt x="2723" y="3994"/>
                  </a:cubicBezTo>
                  <a:cubicBezTo>
                    <a:pt x="3086" y="3994"/>
                    <a:pt x="3626" y="4190"/>
                    <a:pt x="4033" y="4373"/>
                  </a:cubicBezTo>
                  <a:cubicBezTo>
                    <a:pt x="4951" y="4820"/>
                    <a:pt x="6132" y="5550"/>
                    <a:pt x="6911" y="5550"/>
                  </a:cubicBezTo>
                  <a:cubicBezTo>
                    <a:pt x="7131" y="5550"/>
                    <a:pt x="7320" y="5491"/>
                    <a:pt x="7460" y="5350"/>
                  </a:cubicBezTo>
                  <a:cubicBezTo>
                    <a:pt x="7693" y="5118"/>
                    <a:pt x="7367" y="4746"/>
                    <a:pt x="6886" y="4404"/>
                  </a:cubicBezTo>
                  <a:lnTo>
                    <a:pt x="6886" y="4404"/>
                  </a:lnTo>
                  <a:cubicBezTo>
                    <a:pt x="7447" y="4690"/>
                    <a:pt x="8024" y="4917"/>
                    <a:pt x="8407" y="4917"/>
                  </a:cubicBezTo>
                  <a:cubicBezTo>
                    <a:pt x="8543" y="4917"/>
                    <a:pt x="8655" y="4888"/>
                    <a:pt x="8732" y="4823"/>
                  </a:cubicBezTo>
                  <a:cubicBezTo>
                    <a:pt x="8887" y="4668"/>
                    <a:pt x="8887" y="4497"/>
                    <a:pt x="8763" y="4296"/>
                  </a:cubicBezTo>
                  <a:lnTo>
                    <a:pt x="8763" y="4296"/>
                  </a:lnTo>
                  <a:cubicBezTo>
                    <a:pt x="8837" y="4315"/>
                    <a:pt x="8907" y="4326"/>
                    <a:pt x="8973" y="4326"/>
                  </a:cubicBezTo>
                  <a:cubicBezTo>
                    <a:pt x="9114" y="4326"/>
                    <a:pt x="9232" y="4278"/>
                    <a:pt x="9306" y="4172"/>
                  </a:cubicBezTo>
                  <a:cubicBezTo>
                    <a:pt x="9523" y="3892"/>
                    <a:pt x="9368" y="3551"/>
                    <a:pt x="9073" y="3195"/>
                  </a:cubicBezTo>
                  <a:cubicBezTo>
                    <a:pt x="9166" y="3179"/>
                    <a:pt x="9228" y="3117"/>
                    <a:pt x="9275" y="3039"/>
                  </a:cubicBezTo>
                  <a:cubicBezTo>
                    <a:pt x="9694" y="2248"/>
                    <a:pt x="7026" y="310"/>
                    <a:pt x="6142" y="170"/>
                  </a:cubicBezTo>
                  <a:cubicBezTo>
                    <a:pt x="5259" y="43"/>
                    <a:pt x="4369" y="1"/>
                    <a:pt x="3581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4014;p58"/>
            <p:cNvSpPr/>
            <p:nvPr/>
          </p:nvSpPr>
          <p:spPr>
            <a:xfrm>
              <a:off x="2151425" y="2876675"/>
              <a:ext cx="87050" cy="44775"/>
            </a:xfrm>
            <a:custGeom>
              <a:avLst/>
              <a:gdLst/>
              <a:ahLst/>
              <a:cxnLst/>
              <a:rect l="l" t="t" r="r" b="b"/>
              <a:pathLst>
                <a:path w="3482" h="1791" extrusionOk="0">
                  <a:moveTo>
                    <a:pt x="1" y="1"/>
                  </a:moveTo>
                  <a:lnTo>
                    <a:pt x="1" y="1"/>
                  </a:lnTo>
                  <a:cubicBezTo>
                    <a:pt x="621" y="78"/>
                    <a:pt x="1195" y="264"/>
                    <a:pt x="1738" y="606"/>
                  </a:cubicBezTo>
                  <a:cubicBezTo>
                    <a:pt x="2033" y="776"/>
                    <a:pt x="3180" y="1567"/>
                    <a:pt x="3444" y="1784"/>
                  </a:cubicBezTo>
                  <a:cubicBezTo>
                    <a:pt x="3448" y="1789"/>
                    <a:pt x="3454" y="1791"/>
                    <a:pt x="3460" y="1791"/>
                  </a:cubicBezTo>
                  <a:cubicBezTo>
                    <a:pt x="3472" y="1791"/>
                    <a:pt x="3481" y="1780"/>
                    <a:pt x="3459" y="1769"/>
                  </a:cubicBezTo>
                  <a:cubicBezTo>
                    <a:pt x="2886" y="1319"/>
                    <a:pt x="2420" y="869"/>
                    <a:pt x="1738" y="513"/>
                  </a:cubicBezTo>
                  <a:cubicBezTo>
                    <a:pt x="1195" y="218"/>
                    <a:pt x="590" y="4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4015;p58"/>
            <p:cNvSpPr/>
            <p:nvPr/>
          </p:nvSpPr>
          <p:spPr>
            <a:xfrm>
              <a:off x="2160350" y="2848775"/>
              <a:ext cx="122050" cy="68025"/>
            </a:xfrm>
            <a:custGeom>
              <a:avLst/>
              <a:gdLst/>
              <a:ahLst/>
              <a:cxnLst/>
              <a:rect l="l" t="t" r="r" b="b"/>
              <a:pathLst>
                <a:path w="4882" h="2721" extrusionOk="0">
                  <a:moveTo>
                    <a:pt x="0" y="0"/>
                  </a:moveTo>
                  <a:lnTo>
                    <a:pt x="0" y="0"/>
                  </a:lnTo>
                  <a:cubicBezTo>
                    <a:pt x="388" y="93"/>
                    <a:pt x="807" y="171"/>
                    <a:pt x="1210" y="264"/>
                  </a:cubicBezTo>
                  <a:cubicBezTo>
                    <a:pt x="1893" y="465"/>
                    <a:pt x="2529" y="791"/>
                    <a:pt x="3087" y="1241"/>
                  </a:cubicBezTo>
                  <a:cubicBezTo>
                    <a:pt x="3692" y="1706"/>
                    <a:pt x="4266" y="2202"/>
                    <a:pt x="4855" y="2714"/>
                  </a:cubicBezTo>
                  <a:cubicBezTo>
                    <a:pt x="4859" y="2718"/>
                    <a:pt x="4863" y="2720"/>
                    <a:pt x="4867" y="2720"/>
                  </a:cubicBezTo>
                  <a:cubicBezTo>
                    <a:pt x="4877" y="2720"/>
                    <a:pt x="4882" y="2706"/>
                    <a:pt x="4870" y="2683"/>
                  </a:cubicBezTo>
                  <a:cubicBezTo>
                    <a:pt x="4545" y="2373"/>
                    <a:pt x="4219" y="2063"/>
                    <a:pt x="3862" y="1784"/>
                  </a:cubicBezTo>
                  <a:cubicBezTo>
                    <a:pt x="3304" y="1287"/>
                    <a:pt x="2715" y="791"/>
                    <a:pt x="2017" y="496"/>
                  </a:cubicBezTo>
                  <a:cubicBezTo>
                    <a:pt x="1381" y="248"/>
                    <a:pt x="683" y="10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4016;p58"/>
            <p:cNvSpPr/>
            <p:nvPr/>
          </p:nvSpPr>
          <p:spPr>
            <a:xfrm>
              <a:off x="2175850" y="2823950"/>
              <a:ext cx="115850" cy="66100"/>
            </a:xfrm>
            <a:custGeom>
              <a:avLst/>
              <a:gdLst/>
              <a:ahLst/>
              <a:cxnLst/>
              <a:rect l="l" t="t" r="r" b="b"/>
              <a:pathLst>
                <a:path w="4634" h="2644" extrusionOk="0">
                  <a:moveTo>
                    <a:pt x="1" y="0"/>
                  </a:moveTo>
                  <a:lnTo>
                    <a:pt x="1" y="0"/>
                  </a:lnTo>
                  <a:cubicBezTo>
                    <a:pt x="58" y="7"/>
                    <a:pt x="115" y="14"/>
                    <a:pt x="171" y="20"/>
                  </a:cubicBezTo>
                  <a:lnTo>
                    <a:pt x="171" y="20"/>
                  </a:lnTo>
                  <a:cubicBezTo>
                    <a:pt x="115" y="13"/>
                    <a:pt x="58" y="6"/>
                    <a:pt x="1" y="0"/>
                  </a:cubicBezTo>
                  <a:close/>
                  <a:moveTo>
                    <a:pt x="171" y="20"/>
                  </a:moveTo>
                  <a:cubicBezTo>
                    <a:pt x="561" y="71"/>
                    <a:pt x="938" y="154"/>
                    <a:pt x="1304" y="249"/>
                  </a:cubicBezTo>
                  <a:cubicBezTo>
                    <a:pt x="1738" y="404"/>
                    <a:pt x="2126" y="605"/>
                    <a:pt x="2467" y="869"/>
                  </a:cubicBezTo>
                  <a:cubicBezTo>
                    <a:pt x="3211" y="1412"/>
                    <a:pt x="3925" y="2001"/>
                    <a:pt x="4607" y="2637"/>
                  </a:cubicBezTo>
                  <a:cubicBezTo>
                    <a:pt x="4612" y="2642"/>
                    <a:pt x="4616" y="2643"/>
                    <a:pt x="4620" y="2643"/>
                  </a:cubicBezTo>
                  <a:cubicBezTo>
                    <a:pt x="4629" y="2643"/>
                    <a:pt x="4634" y="2633"/>
                    <a:pt x="4623" y="2622"/>
                  </a:cubicBezTo>
                  <a:cubicBezTo>
                    <a:pt x="4313" y="2327"/>
                    <a:pt x="4018" y="2032"/>
                    <a:pt x="3708" y="1769"/>
                  </a:cubicBezTo>
                  <a:cubicBezTo>
                    <a:pt x="3413" y="1505"/>
                    <a:pt x="2622" y="807"/>
                    <a:pt x="1831" y="419"/>
                  </a:cubicBezTo>
                  <a:cubicBezTo>
                    <a:pt x="1278" y="164"/>
                    <a:pt x="765" y="90"/>
                    <a:pt x="171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4017;p58"/>
            <p:cNvSpPr/>
            <p:nvPr/>
          </p:nvSpPr>
          <p:spPr>
            <a:xfrm>
              <a:off x="1797600" y="2578725"/>
              <a:ext cx="306550" cy="378625"/>
            </a:xfrm>
            <a:custGeom>
              <a:avLst/>
              <a:gdLst/>
              <a:ahLst/>
              <a:cxnLst/>
              <a:rect l="l" t="t" r="r" b="b"/>
              <a:pathLst>
                <a:path w="12262" h="15145" extrusionOk="0">
                  <a:moveTo>
                    <a:pt x="827" y="1"/>
                  </a:moveTo>
                  <a:cubicBezTo>
                    <a:pt x="306" y="1"/>
                    <a:pt x="1" y="666"/>
                    <a:pt x="226" y="2194"/>
                  </a:cubicBezTo>
                  <a:cubicBezTo>
                    <a:pt x="629" y="5017"/>
                    <a:pt x="2258" y="10895"/>
                    <a:pt x="3251" y="12058"/>
                  </a:cubicBezTo>
                  <a:cubicBezTo>
                    <a:pt x="4243" y="13237"/>
                    <a:pt x="9827" y="15145"/>
                    <a:pt x="9827" y="15145"/>
                  </a:cubicBezTo>
                  <a:lnTo>
                    <a:pt x="12262" y="8600"/>
                  </a:lnTo>
                  <a:cubicBezTo>
                    <a:pt x="12262" y="8600"/>
                    <a:pt x="7035" y="7824"/>
                    <a:pt x="6864" y="7716"/>
                  </a:cubicBezTo>
                  <a:cubicBezTo>
                    <a:pt x="6678" y="7592"/>
                    <a:pt x="3638" y="3156"/>
                    <a:pt x="2444" y="1341"/>
                  </a:cubicBezTo>
                  <a:cubicBezTo>
                    <a:pt x="1879" y="489"/>
                    <a:pt x="1273" y="1"/>
                    <a:pt x="8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4018;p58"/>
            <p:cNvSpPr/>
            <p:nvPr/>
          </p:nvSpPr>
          <p:spPr>
            <a:xfrm>
              <a:off x="2008750" y="2793700"/>
              <a:ext cx="52750" cy="141550"/>
            </a:xfrm>
            <a:custGeom>
              <a:avLst/>
              <a:gdLst/>
              <a:ahLst/>
              <a:cxnLst/>
              <a:rect l="l" t="t" r="r" b="b"/>
              <a:pathLst>
                <a:path w="2110" h="5662" extrusionOk="0">
                  <a:moveTo>
                    <a:pt x="2094" y="1"/>
                  </a:moveTo>
                  <a:cubicBezTo>
                    <a:pt x="1784" y="730"/>
                    <a:pt x="1489" y="1443"/>
                    <a:pt x="1225" y="2203"/>
                  </a:cubicBezTo>
                  <a:cubicBezTo>
                    <a:pt x="946" y="2932"/>
                    <a:pt x="683" y="3645"/>
                    <a:pt x="403" y="4390"/>
                  </a:cubicBezTo>
                  <a:cubicBezTo>
                    <a:pt x="248" y="4809"/>
                    <a:pt x="124" y="5212"/>
                    <a:pt x="0" y="5646"/>
                  </a:cubicBezTo>
                  <a:lnTo>
                    <a:pt x="0" y="5662"/>
                  </a:lnTo>
                  <a:lnTo>
                    <a:pt x="16" y="5662"/>
                  </a:lnTo>
                  <a:cubicBezTo>
                    <a:pt x="326" y="4948"/>
                    <a:pt x="621" y="4219"/>
                    <a:pt x="900" y="3475"/>
                  </a:cubicBezTo>
                  <a:cubicBezTo>
                    <a:pt x="1163" y="2746"/>
                    <a:pt x="1458" y="2017"/>
                    <a:pt x="1691" y="1288"/>
                  </a:cubicBezTo>
                  <a:cubicBezTo>
                    <a:pt x="1830" y="854"/>
                    <a:pt x="1985" y="450"/>
                    <a:pt x="2110" y="32"/>
                  </a:cubicBezTo>
                  <a:cubicBezTo>
                    <a:pt x="2110" y="1"/>
                    <a:pt x="2094" y="1"/>
                    <a:pt x="20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4019;p58"/>
            <p:cNvSpPr/>
            <p:nvPr/>
          </p:nvSpPr>
          <p:spPr>
            <a:xfrm>
              <a:off x="1800525" y="2579200"/>
              <a:ext cx="172575" cy="351800"/>
            </a:xfrm>
            <a:custGeom>
              <a:avLst/>
              <a:gdLst/>
              <a:ahLst/>
              <a:cxnLst/>
              <a:rect l="l" t="t" r="r" b="b"/>
              <a:pathLst>
                <a:path w="6903" h="14072" extrusionOk="0">
                  <a:moveTo>
                    <a:pt x="663" y="0"/>
                  </a:moveTo>
                  <a:cubicBezTo>
                    <a:pt x="267" y="0"/>
                    <a:pt x="1" y="398"/>
                    <a:pt x="1" y="1291"/>
                  </a:cubicBezTo>
                  <a:cubicBezTo>
                    <a:pt x="16" y="1586"/>
                    <a:pt x="32" y="1865"/>
                    <a:pt x="47" y="2067"/>
                  </a:cubicBezTo>
                  <a:lnTo>
                    <a:pt x="47" y="2098"/>
                  </a:lnTo>
                  <a:cubicBezTo>
                    <a:pt x="47" y="2129"/>
                    <a:pt x="78" y="2144"/>
                    <a:pt x="78" y="2191"/>
                  </a:cubicBezTo>
                  <a:cubicBezTo>
                    <a:pt x="497" y="5013"/>
                    <a:pt x="2110" y="10892"/>
                    <a:pt x="3102" y="12055"/>
                  </a:cubicBezTo>
                  <a:lnTo>
                    <a:pt x="3149" y="12117"/>
                  </a:lnTo>
                  <a:lnTo>
                    <a:pt x="3211" y="12179"/>
                  </a:lnTo>
                  <a:cubicBezTo>
                    <a:pt x="3428" y="12365"/>
                    <a:pt x="3661" y="12536"/>
                    <a:pt x="3893" y="12675"/>
                  </a:cubicBezTo>
                  <a:lnTo>
                    <a:pt x="4002" y="12737"/>
                  </a:lnTo>
                  <a:cubicBezTo>
                    <a:pt x="4157" y="12830"/>
                    <a:pt x="4343" y="12908"/>
                    <a:pt x="4514" y="13001"/>
                  </a:cubicBezTo>
                  <a:lnTo>
                    <a:pt x="4653" y="13078"/>
                  </a:lnTo>
                  <a:lnTo>
                    <a:pt x="4684" y="13109"/>
                  </a:lnTo>
                  <a:cubicBezTo>
                    <a:pt x="4715" y="13125"/>
                    <a:pt x="4778" y="13140"/>
                    <a:pt x="4824" y="13156"/>
                  </a:cubicBezTo>
                  <a:cubicBezTo>
                    <a:pt x="4917" y="13218"/>
                    <a:pt x="4995" y="13265"/>
                    <a:pt x="5088" y="13296"/>
                  </a:cubicBezTo>
                  <a:cubicBezTo>
                    <a:pt x="5150" y="13311"/>
                    <a:pt x="5212" y="13358"/>
                    <a:pt x="5274" y="13373"/>
                  </a:cubicBezTo>
                  <a:cubicBezTo>
                    <a:pt x="5708" y="13575"/>
                    <a:pt x="6173" y="13776"/>
                    <a:pt x="6639" y="13978"/>
                  </a:cubicBezTo>
                  <a:lnTo>
                    <a:pt x="6902" y="14071"/>
                  </a:lnTo>
                  <a:cubicBezTo>
                    <a:pt x="6049" y="12163"/>
                    <a:pt x="3289" y="4812"/>
                    <a:pt x="1427" y="361"/>
                  </a:cubicBezTo>
                  <a:cubicBezTo>
                    <a:pt x="1148" y="126"/>
                    <a:pt x="885" y="0"/>
                    <a:pt x="663" y="0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4020;p58"/>
            <p:cNvSpPr/>
            <p:nvPr/>
          </p:nvSpPr>
          <p:spPr>
            <a:xfrm>
              <a:off x="1574075" y="2565125"/>
              <a:ext cx="333100" cy="402700"/>
            </a:xfrm>
            <a:custGeom>
              <a:avLst/>
              <a:gdLst/>
              <a:ahLst/>
              <a:cxnLst/>
              <a:rect l="l" t="t" r="r" b="b"/>
              <a:pathLst>
                <a:path w="13324" h="16108" extrusionOk="0">
                  <a:moveTo>
                    <a:pt x="8313" y="1"/>
                  </a:moveTo>
                  <a:cubicBezTo>
                    <a:pt x="7833" y="1"/>
                    <a:pt x="7393" y="105"/>
                    <a:pt x="7120" y="350"/>
                  </a:cubicBezTo>
                  <a:lnTo>
                    <a:pt x="7011" y="427"/>
                  </a:lnTo>
                  <a:cubicBezTo>
                    <a:pt x="2886" y="4212"/>
                    <a:pt x="559" y="13610"/>
                    <a:pt x="1" y="16107"/>
                  </a:cubicBezTo>
                  <a:lnTo>
                    <a:pt x="13324" y="16107"/>
                  </a:lnTo>
                  <a:cubicBezTo>
                    <a:pt x="12983" y="13393"/>
                    <a:pt x="12083" y="6336"/>
                    <a:pt x="11695" y="4165"/>
                  </a:cubicBezTo>
                  <a:cubicBezTo>
                    <a:pt x="11664" y="4088"/>
                    <a:pt x="11664" y="4010"/>
                    <a:pt x="11649" y="3948"/>
                  </a:cubicBezTo>
                  <a:cubicBezTo>
                    <a:pt x="11649" y="3901"/>
                    <a:pt x="11633" y="3855"/>
                    <a:pt x="11633" y="3824"/>
                  </a:cubicBezTo>
                  <a:cubicBezTo>
                    <a:pt x="11633" y="3762"/>
                    <a:pt x="11618" y="3715"/>
                    <a:pt x="11618" y="3684"/>
                  </a:cubicBezTo>
                  <a:cubicBezTo>
                    <a:pt x="11571" y="3483"/>
                    <a:pt x="11509" y="3297"/>
                    <a:pt x="11463" y="3095"/>
                  </a:cubicBezTo>
                  <a:cubicBezTo>
                    <a:pt x="11090" y="1978"/>
                    <a:pt x="10454" y="893"/>
                    <a:pt x="10098" y="505"/>
                  </a:cubicBezTo>
                  <a:cubicBezTo>
                    <a:pt x="10067" y="443"/>
                    <a:pt x="10005" y="412"/>
                    <a:pt x="9943" y="365"/>
                  </a:cubicBezTo>
                  <a:cubicBezTo>
                    <a:pt x="9477" y="141"/>
                    <a:pt x="8868" y="1"/>
                    <a:pt x="8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4021;p58"/>
            <p:cNvSpPr/>
            <p:nvPr/>
          </p:nvSpPr>
          <p:spPr>
            <a:xfrm>
              <a:off x="1567100" y="2573800"/>
              <a:ext cx="227625" cy="394025"/>
            </a:xfrm>
            <a:custGeom>
              <a:avLst/>
              <a:gdLst/>
              <a:ahLst/>
              <a:cxnLst/>
              <a:rect l="l" t="t" r="r" b="b"/>
              <a:pathLst>
                <a:path w="9105" h="15761" extrusionOk="0">
                  <a:moveTo>
                    <a:pt x="7377" y="1"/>
                  </a:moveTo>
                  <a:cubicBezTo>
                    <a:pt x="7223" y="1"/>
                    <a:pt x="6247" y="207"/>
                    <a:pt x="3677" y="4811"/>
                  </a:cubicBezTo>
                  <a:cubicBezTo>
                    <a:pt x="2095" y="7633"/>
                    <a:pt x="838" y="12178"/>
                    <a:pt x="1" y="15760"/>
                  </a:cubicBezTo>
                  <a:lnTo>
                    <a:pt x="9105" y="15760"/>
                  </a:lnTo>
                  <a:cubicBezTo>
                    <a:pt x="8919" y="11542"/>
                    <a:pt x="8717" y="6765"/>
                    <a:pt x="8717" y="6315"/>
                  </a:cubicBezTo>
                  <a:cubicBezTo>
                    <a:pt x="8671" y="5524"/>
                    <a:pt x="7399" y="3"/>
                    <a:pt x="7399" y="3"/>
                  </a:cubicBezTo>
                  <a:cubicBezTo>
                    <a:pt x="7399" y="3"/>
                    <a:pt x="7392" y="1"/>
                    <a:pt x="73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4022;p58"/>
            <p:cNvSpPr/>
            <p:nvPr/>
          </p:nvSpPr>
          <p:spPr>
            <a:xfrm>
              <a:off x="1721050" y="2575400"/>
              <a:ext cx="67100" cy="260200"/>
            </a:xfrm>
            <a:custGeom>
              <a:avLst/>
              <a:gdLst/>
              <a:ahLst/>
              <a:cxnLst/>
              <a:rect l="l" t="t" r="r" b="b"/>
              <a:pathLst>
                <a:path w="2684" h="10408" extrusionOk="0">
                  <a:moveTo>
                    <a:pt x="1163" y="1"/>
                  </a:moveTo>
                  <a:cubicBezTo>
                    <a:pt x="1055" y="342"/>
                    <a:pt x="962" y="699"/>
                    <a:pt x="869" y="1024"/>
                  </a:cubicBezTo>
                  <a:lnTo>
                    <a:pt x="574" y="2064"/>
                  </a:lnTo>
                  <a:cubicBezTo>
                    <a:pt x="388" y="2761"/>
                    <a:pt x="202" y="3459"/>
                    <a:pt x="16" y="4142"/>
                  </a:cubicBezTo>
                  <a:lnTo>
                    <a:pt x="0" y="4204"/>
                  </a:lnTo>
                  <a:lnTo>
                    <a:pt x="47" y="4235"/>
                  </a:lnTo>
                  <a:lnTo>
                    <a:pt x="1134" y="4887"/>
                  </a:lnTo>
                  <a:lnTo>
                    <a:pt x="1134" y="4887"/>
                  </a:lnTo>
                  <a:lnTo>
                    <a:pt x="357" y="6236"/>
                  </a:lnTo>
                  <a:lnTo>
                    <a:pt x="341" y="6282"/>
                  </a:lnTo>
                  <a:lnTo>
                    <a:pt x="357" y="6313"/>
                  </a:lnTo>
                  <a:cubicBezTo>
                    <a:pt x="729" y="7011"/>
                    <a:pt x="1117" y="7694"/>
                    <a:pt x="1505" y="8376"/>
                  </a:cubicBezTo>
                  <a:cubicBezTo>
                    <a:pt x="1706" y="8717"/>
                    <a:pt x="1892" y="9043"/>
                    <a:pt x="2094" y="9400"/>
                  </a:cubicBezTo>
                  <a:cubicBezTo>
                    <a:pt x="2280" y="9741"/>
                    <a:pt x="2482" y="10082"/>
                    <a:pt x="2683" y="10408"/>
                  </a:cubicBezTo>
                  <a:cubicBezTo>
                    <a:pt x="2513" y="10051"/>
                    <a:pt x="2342" y="9710"/>
                    <a:pt x="2171" y="9338"/>
                  </a:cubicBezTo>
                  <a:cubicBezTo>
                    <a:pt x="1985" y="8996"/>
                    <a:pt x="1799" y="8640"/>
                    <a:pt x="1629" y="8298"/>
                  </a:cubicBezTo>
                  <a:lnTo>
                    <a:pt x="538" y="6253"/>
                  </a:lnTo>
                  <a:lnTo>
                    <a:pt x="538" y="6253"/>
                  </a:lnTo>
                  <a:lnTo>
                    <a:pt x="1349" y="4855"/>
                  </a:lnTo>
                  <a:lnTo>
                    <a:pt x="1411" y="4778"/>
                  </a:lnTo>
                  <a:lnTo>
                    <a:pt x="1334" y="4731"/>
                  </a:lnTo>
                  <a:cubicBezTo>
                    <a:pt x="965" y="4510"/>
                    <a:pt x="596" y="4289"/>
                    <a:pt x="201" y="4081"/>
                  </a:cubicBezTo>
                  <a:lnTo>
                    <a:pt x="201" y="4081"/>
                  </a:lnTo>
                  <a:cubicBezTo>
                    <a:pt x="366" y="3403"/>
                    <a:pt x="517" y="2726"/>
                    <a:pt x="683" y="2048"/>
                  </a:cubicBezTo>
                  <a:lnTo>
                    <a:pt x="915" y="1009"/>
                  </a:lnTo>
                  <a:cubicBezTo>
                    <a:pt x="1008" y="699"/>
                    <a:pt x="1086" y="342"/>
                    <a:pt x="1163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4023;p58"/>
            <p:cNvSpPr/>
            <p:nvPr/>
          </p:nvSpPr>
          <p:spPr>
            <a:xfrm>
              <a:off x="1632625" y="2936775"/>
              <a:ext cx="128000" cy="31425"/>
            </a:xfrm>
            <a:custGeom>
              <a:avLst/>
              <a:gdLst/>
              <a:ahLst/>
              <a:cxnLst/>
              <a:rect l="l" t="t" r="r" b="b"/>
              <a:pathLst>
                <a:path w="5120" h="1257" extrusionOk="0">
                  <a:moveTo>
                    <a:pt x="156" y="1"/>
                  </a:moveTo>
                  <a:cubicBezTo>
                    <a:pt x="141" y="1"/>
                    <a:pt x="63" y="652"/>
                    <a:pt x="1" y="1241"/>
                  </a:cubicBezTo>
                  <a:lnTo>
                    <a:pt x="141" y="1241"/>
                  </a:lnTo>
                  <a:cubicBezTo>
                    <a:pt x="141" y="1148"/>
                    <a:pt x="156" y="1040"/>
                    <a:pt x="156" y="947"/>
                  </a:cubicBezTo>
                  <a:cubicBezTo>
                    <a:pt x="528" y="1071"/>
                    <a:pt x="900" y="1164"/>
                    <a:pt x="1288" y="1241"/>
                  </a:cubicBezTo>
                  <a:lnTo>
                    <a:pt x="2389" y="1241"/>
                  </a:lnTo>
                  <a:cubicBezTo>
                    <a:pt x="1629" y="1164"/>
                    <a:pt x="900" y="1009"/>
                    <a:pt x="172" y="792"/>
                  </a:cubicBezTo>
                  <a:cubicBezTo>
                    <a:pt x="187" y="559"/>
                    <a:pt x="218" y="373"/>
                    <a:pt x="234" y="140"/>
                  </a:cubicBezTo>
                  <a:cubicBezTo>
                    <a:pt x="559" y="249"/>
                    <a:pt x="1691" y="513"/>
                    <a:pt x="2545" y="575"/>
                  </a:cubicBezTo>
                  <a:cubicBezTo>
                    <a:pt x="3091" y="628"/>
                    <a:pt x="3823" y="645"/>
                    <a:pt x="4387" y="645"/>
                  </a:cubicBezTo>
                  <a:cubicBezTo>
                    <a:pt x="4639" y="645"/>
                    <a:pt x="4857" y="641"/>
                    <a:pt x="5011" y="637"/>
                  </a:cubicBezTo>
                  <a:lnTo>
                    <a:pt x="5011" y="637"/>
                  </a:lnTo>
                  <a:cubicBezTo>
                    <a:pt x="4980" y="792"/>
                    <a:pt x="4964" y="1086"/>
                    <a:pt x="4948" y="1257"/>
                  </a:cubicBezTo>
                  <a:lnTo>
                    <a:pt x="5104" y="1257"/>
                  </a:lnTo>
                  <a:cubicBezTo>
                    <a:pt x="5119" y="993"/>
                    <a:pt x="5119" y="730"/>
                    <a:pt x="5119" y="637"/>
                  </a:cubicBezTo>
                  <a:cubicBezTo>
                    <a:pt x="5119" y="575"/>
                    <a:pt x="5119" y="528"/>
                    <a:pt x="5088" y="528"/>
                  </a:cubicBezTo>
                  <a:cubicBezTo>
                    <a:pt x="4747" y="513"/>
                    <a:pt x="3646" y="513"/>
                    <a:pt x="2529" y="404"/>
                  </a:cubicBezTo>
                  <a:cubicBezTo>
                    <a:pt x="1722" y="311"/>
                    <a:pt x="932" y="171"/>
                    <a:pt x="1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4024;p58"/>
            <p:cNvSpPr/>
            <p:nvPr/>
          </p:nvSpPr>
          <p:spPr>
            <a:xfrm>
              <a:off x="1826900" y="2575400"/>
              <a:ext cx="86475" cy="392425"/>
            </a:xfrm>
            <a:custGeom>
              <a:avLst/>
              <a:gdLst/>
              <a:ahLst/>
              <a:cxnLst/>
              <a:rect l="l" t="t" r="r" b="b"/>
              <a:pathLst>
                <a:path w="3459" h="15697" extrusionOk="0">
                  <a:moveTo>
                    <a:pt x="0" y="1"/>
                  </a:moveTo>
                  <a:cubicBezTo>
                    <a:pt x="0" y="1"/>
                    <a:pt x="0" y="32"/>
                    <a:pt x="16" y="94"/>
                  </a:cubicBezTo>
                  <a:cubicBezTo>
                    <a:pt x="140" y="776"/>
                    <a:pt x="1039" y="5321"/>
                    <a:pt x="1055" y="6018"/>
                  </a:cubicBezTo>
                  <a:cubicBezTo>
                    <a:pt x="1055" y="6453"/>
                    <a:pt x="1505" y="11354"/>
                    <a:pt x="1892" y="15696"/>
                  </a:cubicBezTo>
                  <a:lnTo>
                    <a:pt x="3459" y="15696"/>
                  </a:lnTo>
                  <a:cubicBezTo>
                    <a:pt x="2792" y="11044"/>
                    <a:pt x="2001" y="5476"/>
                    <a:pt x="1722" y="3646"/>
                  </a:cubicBezTo>
                  <a:cubicBezTo>
                    <a:pt x="1691" y="3444"/>
                    <a:pt x="1644" y="3273"/>
                    <a:pt x="1629" y="3180"/>
                  </a:cubicBezTo>
                  <a:cubicBezTo>
                    <a:pt x="1288" y="147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4025;p58"/>
            <p:cNvSpPr/>
            <p:nvPr/>
          </p:nvSpPr>
          <p:spPr>
            <a:xfrm>
              <a:off x="1828450" y="2582375"/>
              <a:ext cx="42675" cy="237325"/>
            </a:xfrm>
            <a:custGeom>
              <a:avLst/>
              <a:gdLst/>
              <a:ahLst/>
              <a:cxnLst/>
              <a:rect l="l" t="t" r="r" b="b"/>
              <a:pathLst>
                <a:path w="1707" h="9493" extrusionOk="0">
                  <a:moveTo>
                    <a:pt x="0" y="1"/>
                  </a:moveTo>
                  <a:lnTo>
                    <a:pt x="0" y="1"/>
                  </a:lnTo>
                  <a:cubicBezTo>
                    <a:pt x="109" y="280"/>
                    <a:pt x="248" y="544"/>
                    <a:pt x="373" y="838"/>
                  </a:cubicBezTo>
                  <a:cubicBezTo>
                    <a:pt x="497" y="1118"/>
                    <a:pt x="621" y="1381"/>
                    <a:pt x="760" y="1660"/>
                  </a:cubicBezTo>
                  <a:cubicBezTo>
                    <a:pt x="997" y="2179"/>
                    <a:pt x="1248" y="2697"/>
                    <a:pt x="1500" y="3216"/>
                  </a:cubicBezTo>
                  <a:lnTo>
                    <a:pt x="1500" y="3216"/>
                  </a:lnTo>
                  <a:lnTo>
                    <a:pt x="853" y="3863"/>
                  </a:lnTo>
                  <a:lnTo>
                    <a:pt x="791" y="3925"/>
                  </a:lnTo>
                  <a:lnTo>
                    <a:pt x="838" y="4002"/>
                  </a:lnTo>
                  <a:lnTo>
                    <a:pt x="1504" y="5173"/>
                  </a:lnTo>
                  <a:lnTo>
                    <a:pt x="1396" y="7321"/>
                  </a:lnTo>
                  <a:cubicBezTo>
                    <a:pt x="1381" y="7678"/>
                    <a:pt x="1365" y="8035"/>
                    <a:pt x="1365" y="8407"/>
                  </a:cubicBezTo>
                  <a:cubicBezTo>
                    <a:pt x="1334" y="8764"/>
                    <a:pt x="1334" y="9121"/>
                    <a:pt x="1319" y="9493"/>
                  </a:cubicBezTo>
                  <a:cubicBezTo>
                    <a:pt x="1365" y="9121"/>
                    <a:pt x="1396" y="8764"/>
                    <a:pt x="1443" y="8423"/>
                  </a:cubicBezTo>
                  <a:cubicBezTo>
                    <a:pt x="1474" y="8066"/>
                    <a:pt x="1489" y="7709"/>
                    <a:pt x="1536" y="7352"/>
                  </a:cubicBezTo>
                  <a:lnTo>
                    <a:pt x="1706" y="5197"/>
                  </a:lnTo>
                  <a:lnTo>
                    <a:pt x="1706" y="5166"/>
                  </a:lnTo>
                  <a:lnTo>
                    <a:pt x="1691" y="5150"/>
                  </a:lnTo>
                  <a:lnTo>
                    <a:pt x="1037" y="4003"/>
                  </a:lnTo>
                  <a:lnTo>
                    <a:pt x="1037" y="4003"/>
                  </a:lnTo>
                  <a:cubicBezTo>
                    <a:pt x="1245" y="3786"/>
                    <a:pt x="1432" y="3548"/>
                    <a:pt x="1644" y="3336"/>
                  </a:cubicBezTo>
                  <a:lnTo>
                    <a:pt x="1691" y="3289"/>
                  </a:lnTo>
                  <a:lnTo>
                    <a:pt x="1644" y="3227"/>
                  </a:lnTo>
                  <a:cubicBezTo>
                    <a:pt x="1381" y="2684"/>
                    <a:pt x="1086" y="2141"/>
                    <a:pt x="822" y="1614"/>
                  </a:cubicBezTo>
                  <a:cubicBezTo>
                    <a:pt x="683" y="1350"/>
                    <a:pt x="528" y="1087"/>
                    <a:pt x="388" y="823"/>
                  </a:cubicBezTo>
                  <a:cubicBezTo>
                    <a:pt x="295" y="544"/>
                    <a:pt x="155" y="28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4026;p58"/>
            <p:cNvSpPr/>
            <p:nvPr/>
          </p:nvSpPr>
          <p:spPr>
            <a:xfrm>
              <a:off x="1797025" y="2633950"/>
              <a:ext cx="31825" cy="40750"/>
            </a:xfrm>
            <a:custGeom>
              <a:avLst/>
              <a:gdLst/>
              <a:ahLst/>
              <a:cxnLst/>
              <a:rect l="l" t="t" r="r" b="b"/>
              <a:pathLst>
                <a:path w="1273" h="1630" extrusionOk="0">
                  <a:moveTo>
                    <a:pt x="621" y="1"/>
                  </a:moveTo>
                  <a:lnTo>
                    <a:pt x="1" y="962"/>
                  </a:lnTo>
                  <a:lnTo>
                    <a:pt x="373" y="1629"/>
                  </a:lnTo>
                  <a:lnTo>
                    <a:pt x="1102" y="1490"/>
                  </a:lnTo>
                  <a:lnTo>
                    <a:pt x="1273" y="776"/>
                  </a:lnTo>
                  <a:lnTo>
                    <a:pt x="6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4027;p58"/>
            <p:cNvSpPr/>
            <p:nvPr/>
          </p:nvSpPr>
          <p:spPr>
            <a:xfrm>
              <a:off x="1804400" y="2671175"/>
              <a:ext cx="51600" cy="277650"/>
            </a:xfrm>
            <a:custGeom>
              <a:avLst/>
              <a:gdLst/>
              <a:ahLst/>
              <a:cxnLst/>
              <a:rect l="l" t="t" r="r" b="b"/>
              <a:pathLst>
                <a:path w="2064" h="11106" extrusionOk="0">
                  <a:moveTo>
                    <a:pt x="807" y="1"/>
                  </a:moveTo>
                  <a:lnTo>
                    <a:pt x="78" y="140"/>
                  </a:lnTo>
                  <a:lnTo>
                    <a:pt x="1" y="8515"/>
                  </a:lnTo>
                  <a:lnTo>
                    <a:pt x="1071" y="11106"/>
                  </a:lnTo>
                  <a:lnTo>
                    <a:pt x="2063" y="8298"/>
                  </a:lnTo>
                  <a:lnTo>
                    <a:pt x="8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4028;p58"/>
            <p:cNvSpPr/>
            <p:nvPr/>
          </p:nvSpPr>
          <p:spPr>
            <a:xfrm>
              <a:off x="1897850" y="2716550"/>
              <a:ext cx="68275" cy="251650"/>
            </a:xfrm>
            <a:custGeom>
              <a:avLst/>
              <a:gdLst/>
              <a:ahLst/>
              <a:cxnLst/>
              <a:rect l="l" t="t" r="r" b="b"/>
              <a:pathLst>
                <a:path w="2731" h="10066" extrusionOk="0">
                  <a:moveTo>
                    <a:pt x="2191" y="1"/>
                  </a:moveTo>
                  <a:cubicBezTo>
                    <a:pt x="2139" y="1"/>
                    <a:pt x="2085" y="6"/>
                    <a:pt x="2032" y="16"/>
                  </a:cubicBezTo>
                  <a:cubicBezTo>
                    <a:pt x="1738" y="47"/>
                    <a:pt x="1489" y="248"/>
                    <a:pt x="1350" y="497"/>
                  </a:cubicBezTo>
                  <a:cubicBezTo>
                    <a:pt x="1055" y="993"/>
                    <a:pt x="0" y="5878"/>
                    <a:pt x="156" y="7011"/>
                  </a:cubicBezTo>
                  <a:cubicBezTo>
                    <a:pt x="311" y="8050"/>
                    <a:pt x="435" y="10035"/>
                    <a:pt x="435" y="10050"/>
                  </a:cubicBezTo>
                  <a:lnTo>
                    <a:pt x="636" y="10066"/>
                  </a:lnTo>
                  <a:cubicBezTo>
                    <a:pt x="636" y="10050"/>
                    <a:pt x="497" y="8081"/>
                    <a:pt x="342" y="7011"/>
                  </a:cubicBezTo>
                  <a:cubicBezTo>
                    <a:pt x="171" y="5894"/>
                    <a:pt x="1241" y="1101"/>
                    <a:pt x="1505" y="590"/>
                  </a:cubicBezTo>
                  <a:cubicBezTo>
                    <a:pt x="1598" y="372"/>
                    <a:pt x="1815" y="248"/>
                    <a:pt x="2048" y="202"/>
                  </a:cubicBezTo>
                  <a:cubicBezTo>
                    <a:pt x="2088" y="196"/>
                    <a:pt x="2128" y="193"/>
                    <a:pt x="2167" y="193"/>
                  </a:cubicBezTo>
                  <a:cubicBezTo>
                    <a:pt x="2323" y="193"/>
                    <a:pt x="2467" y="242"/>
                    <a:pt x="2591" y="341"/>
                  </a:cubicBezTo>
                  <a:lnTo>
                    <a:pt x="2730" y="202"/>
                  </a:lnTo>
                  <a:cubicBezTo>
                    <a:pt x="2572" y="68"/>
                    <a:pt x="2385" y="1"/>
                    <a:pt x="2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4029;p58"/>
            <p:cNvSpPr/>
            <p:nvPr/>
          </p:nvSpPr>
          <p:spPr>
            <a:xfrm>
              <a:off x="1969200" y="2728950"/>
              <a:ext cx="150850" cy="160175"/>
            </a:xfrm>
            <a:custGeom>
              <a:avLst/>
              <a:gdLst/>
              <a:ahLst/>
              <a:cxnLst/>
              <a:rect l="l" t="t" r="r" b="b"/>
              <a:pathLst>
                <a:path w="6034" h="6407" extrusionOk="0">
                  <a:moveTo>
                    <a:pt x="574" y="1"/>
                  </a:moveTo>
                  <a:lnTo>
                    <a:pt x="0" y="528"/>
                  </a:lnTo>
                  <a:lnTo>
                    <a:pt x="5460" y="6406"/>
                  </a:lnTo>
                  <a:lnTo>
                    <a:pt x="6033" y="5879"/>
                  </a:lnTo>
                  <a:lnTo>
                    <a:pt x="5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4030;p58"/>
            <p:cNvSpPr/>
            <p:nvPr/>
          </p:nvSpPr>
          <p:spPr>
            <a:xfrm>
              <a:off x="1960275" y="2718875"/>
              <a:ext cx="20575" cy="21350"/>
            </a:xfrm>
            <a:custGeom>
              <a:avLst/>
              <a:gdLst/>
              <a:ahLst/>
              <a:cxnLst/>
              <a:rect l="l" t="t" r="r" b="b"/>
              <a:pathLst>
                <a:path w="823" h="854" extrusionOk="0">
                  <a:moveTo>
                    <a:pt x="357" y="0"/>
                  </a:moveTo>
                  <a:lnTo>
                    <a:pt x="1" y="342"/>
                  </a:lnTo>
                  <a:lnTo>
                    <a:pt x="466" y="853"/>
                  </a:lnTo>
                  <a:lnTo>
                    <a:pt x="823" y="512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4031;p58"/>
            <p:cNvSpPr/>
            <p:nvPr/>
          </p:nvSpPr>
          <p:spPr>
            <a:xfrm>
              <a:off x="1969975" y="2727800"/>
              <a:ext cx="10875" cy="11650"/>
            </a:xfrm>
            <a:custGeom>
              <a:avLst/>
              <a:gdLst/>
              <a:ahLst/>
              <a:cxnLst/>
              <a:rect l="l" t="t" r="r" b="b"/>
              <a:pathLst>
                <a:path w="435" h="466" extrusionOk="0">
                  <a:moveTo>
                    <a:pt x="310" y="0"/>
                  </a:moveTo>
                  <a:lnTo>
                    <a:pt x="0" y="388"/>
                  </a:lnTo>
                  <a:lnTo>
                    <a:pt x="78" y="465"/>
                  </a:lnTo>
                  <a:lnTo>
                    <a:pt x="435" y="14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4032;p58"/>
            <p:cNvSpPr/>
            <p:nvPr/>
          </p:nvSpPr>
          <p:spPr>
            <a:xfrm>
              <a:off x="2108400" y="2878625"/>
              <a:ext cx="15525" cy="15150"/>
            </a:xfrm>
            <a:custGeom>
              <a:avLst/>
              <a:gdLst/>
              <a:ahLst/>
              <a:cxnLst/>
              <a:rect l="l" t="t" r="r" b="b"/>
              <a:pathLst>
                <a:path w="621" h="606" extrusionOk="0">
                  <a:moveTo>
                    <a:pt x="357" y="0"/>
                  </a:moveTo>
                  <a:lnTo>
                    <a:pt x="0" y="326"/>
                  </a:lnTo>
                  <a:lnTo>
                    <a:pt x="264" y="605"/>
                  </a:lnTo>
                  <a:lnTo>
                    <a:pt x="621" y="27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4033;p58"/>
            <p:cNvSpPr/>
            <p:nvPr/>
          </p:nvSpPr>
          <p:spPr>
            <a:xfrm>
              <a:off x="2108775" y="2878225"/>
              <a:ext cx="10500" cy="12050"/>
            </a:xfrm>
            <a:custGeom>
              <a:avLst/>
              <a:gdLst/>
              <a:ahLst/>
              <a:cxnLst/>
              <a:rect l="l" t="t" r="r" b="b"/>
              <a:pathLst>
                <a:path w="420" h="482" extrusionOk="0">
                  <a:moveTo>
                    <a:pt x="342" y="1"/>
                  </a:moveTo>
                  <a:lnTo>
                    <a:pt x="1" y="342"/>
                  </a:lnTo>
                  <a:lnTo>
                    <a:pt x="109" y="482"/>
                  </a:lnTo>
                  <a:lnTo>
                    <a:pt x="419" y="78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4034;p58"/>
            <p:cNvSpPr/>
            <p:nvPr/>
          </p:nvSpPr>
          <p:spPr>
            <a:xfrm>
              <a:off x="2118475" y="2888700"/>
              <a:ext cx="18625" cy="19400"/>
            </a:xfrm>
            <a:custGeom>
              <a:avLst/>
              <a:gdLst/>
              <a:ahLst/>
              <a:cxnLst/>
              <a:rect l="l" t="t" r="r" b="b"/>
              <a:pathLst>
                <a:path w="745" h="776" extrusionOk="0">
                  <a:moveTo>
                    <a:pt x="93" y="1"/>
                  </a:moveTo>
                  <a:lnTo>
                    <a:pt x="0" y="94"/>
                  </a:lnTo>
                  <a:lnTo>
                    <a:pt x="636" y="776"/>
                  </a:lnTo>
                  <a:lnTo>
                    <a:pt x="745" y="683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4035;p58"/>
            <p:cNvSpPr/>
            <p:nvPr/>
          </p:nvSpPr>
          <p:spPr>
            <a:xfrm>
              <a:off x="1661325" y="2586925"/>
              <a:ext cx="125350" cy="398575"/>
            </a:xfrm>
            <a:custGeom>
              <a:avLst/>
              <a:gdLst/>
              <a:ahLst/>
              <a:cxnLst/>
              <a:rect l="l" t="t" r="r" b="b"/>
              <a:pathLst>
                <a:path w="5014" h="15943" extrusionOk="0">
                  <a:moveTo>
                    <a:pt x="3193" y="0"/>
                  </a:moveTo>
                  <a:cubicBezTo>
                    <a:pt x="2741" y="0"/>
                    <a:pt x="2217" y="1115"/>
                    <a:pt x="2001" y="1820"/>
                  </a:cubicBezTo>
                  <a:cubicBezTo>
                    <a:pt x="528" y="6519"/>
                    <a:pt x="1" y="14848"/>
                    <a:pt x="1397" y="15825"/>
                  </a:cubicBezTo>
                  <a:cubicBezTo>
                    <a:pt x="1515" y="15905"/>
                    <a:pt x="1636" y="15943"/>
                    <a:pt x="1759" y="15943"/>
                  </a:cubicBezTo>
                  <a:cubicBezTo>
                    <a:pt x="3252" y="15943"/>
                    <a:pt x="5014" y="10486"/>
                    <a:pt x="4871" y="10257"/>
                  </a:cubicBezTo>
                  <a:cubicBezTo>
                    <a:pt x="4747" y="10055"/>
                    <a:pt x="4219" y="5325"/>
                    <a:pt x="3878" y="1835"/>
                  </a:cubicBezTo>
                  <a:cubicBezTo>
                    <a:pt x="3750" y="472"/>
                    <a:pt x="3486" y="0"/>
                    <a:pt x="3193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4036;p58"/>
            <p:cNvSpPr/>
            <p:nvPr/>
          </p:nvSpPr>
          <p:spPr>
            <a:xfrm>
              <a:off x="1659775" y="2585675"/>
              <a:ext cx="124100" cy="401300"/>
            </a:xfrm>
            <a:custGeom>
              <a:avLst/>
              <a:gdLst/>
              <a:ahLst/>
              <a:cxnLst/>
              <a:rect l="l" t="t" r="r" b="b"/>
              <a:pathLst>
                <a:path w="4964" h="16052" extrusionOk="0">
                  <a:moveTo>
                    <a:pt x="3204" y="1"/>
                  </a:moveTo>
                  <a:cubicBezTo>
                    <a:pt x="2860" y="1"/>
                    <a:pt x="2440" y="537"/>
                    <a:pt x="2001" y="1715"/>
                  </a:cubicBezTo>
                  <a:cubicBezTo>
                    <a:pt x="1102" y="4072"/>
                    <a:pt x="1" y="10741"/>
                    <a:pt x="559" y="13874"/>
                  </a:cubicBezTo>
                  <a:cubicBezTo>
                    <a:pt x="826" y="15399"/>
                    <a:pt x="1313" y="16052"/>
                    <a:pt x="1877" y="16052"/>
                  </a:cubicBezTo>
                  <a:cubicBezTo>
                    <a:pt x="2426" y="16052"/>
                    <a:pt x="3048" y="15434"/>
                    <a:pt x="3614" y="14401"/>
                  </a:cubicBezTo>
                  <a:cubicBezTo>
                    <a:pt x="4560" y="12664"/>
                    <a:pt x="4964" y="10291"/>
                    <a:pt x="4964" y="10291"/>
                  </a:cubicBezTo>
                  <a:cubicBezTo>
                    <a:pt x="4871" y="9795"/>
                    <a:pt x="4235" y="3498"/>
                    <a:pt x="3956" y="1544"/>
                  </a:cubicBezTo>
                  <a:cubicBezTo>
                    <a:pt x="3823" y="552"/>
                    <a:pt x="3552" y="1"/>
                    <a:pt x="32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4037;p58"/>
            <p:cNvSpPr/>
            <p:nvPr/>
          </p:nvSpPr>
          <p:spPr>
            <a:xfrm>
              <a:off x="1766400" y="2687075"/>
              <a:ext cx="19800" cy="176050"/>
            </a:xfrm>
            <a:custGeom>
              <a:avLst/>
              <a:gdLst/>
              <a:ahLst/>
              <a:cxnLst/>
              <a:rect l="l" t="t" r="r" b="b"/>
              <a:pathLst>
                <a:path w="792" h="7042" extrusionOk="0">
                  <a:moveTo>
                    <a:pt x="1" y="1"/>
                  </a:moveTo>
                  <a:cubicBezTo>
                    <a:pt x="47" y="590"/>
                    <a:pt x="78" y="1164"/>
                    <a:pt x="140" y="1769"/>
                  </a:cubicBezTo>
                  <a:cubicBezTo>
                    <a:pt x="202" y="2374"/>
                    <a:pt x="249" y="2947"/>
                    <a:pt x="311" y="3537"/>
                  </a:cubicBezTo>
                  <a:cubicBezTo>
                    <a:pt x="373" y="4142"/>
                    <a:pt x="451" y="4715"/>
                    <a:pt x="528" y="5305"/>
                  </a:cubicBezTo>
                  <a:cubicBezTo>
                    <a:pt x="606" y="5879"/>
                    <a:pt x="699" y="6468"/>
                    <a:pt x="792" y="7042"/>
                  </a:cubicBezTo>
                  <a:cubicBezTo>
                    <a:pt x="761" y="6468"/>
                    <a:pt x="714" y="5879"/>
                    <a:pt x="668" y="5274"/>
                  </a:cubicBezTo>
                  <a:cubicBezTo>
                    <a:pt x="606" y="4684"/>
                    <a:pt x="544" y="4095"/>
                    <a:pt x="482" y="3521"/>
                  </a:cubicBezTo>
                  <a:cubicBezTo>
                    <a:pt x="435" y="2916"/>
                    <a:pt x="357" y="2327"/>
                    <a:pt x="280" y="1753"/>
                  </a:cubicBezTo>
                  <a:cubicBezTo>
                    <a:pt x="202" y="1164"/>
                    <a:pt x="94" y="59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4038;p58"/>
            <p:cNvSpPr/>
            <p:nvPr/>
          </p:nvSpPr>
          <p:spPr>
            <a:xfrm>
              <a:off x="1770675" y="2697925"/>
              <a:ext cx="3125" cy="23300"/>
            </a:xfrm>
            <a:custGeom>
              <a:avLst/>
              <a:gdLst/>
              <a:ahLst/>
              <a:cxnLst/>
              <a:rect l="l" t="t" r="r" b="b"/>
              <a:pathLst>
                <a:path w="125" h="932" extrusionOk="0">
                  <a:moveTo>
                    <a:pt x="109" y="1"/>
                  </a:moveTo>
                  <a:cubicBezTo>
                    <a:pt x="62" y="156"/>
                    <a:pt x="47" y="311"/>
                    <a:pt x="31" y="466"/>
                  </a:cubicBezTo>
                  <a:cubicBezTo>
                    <a:pt x="0" y="621"/>
                    <a:pt x="0" y="776"/>
                    <a:pt x="0" y="931"/>
                  </a:cubicBezTo>
                  <a:cubicBezTo>
                    <a:pt x="47" y="776"/>
                    <a:pt x="78" y="621"/>
                    <a:pt x="109" y="466"/>
                  </a:cubicBezTo>
                  <a:cubicBezTo>
                    <a:pt x="124" y="311"/>
                    <a:pt x="124" y="156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4039;p58"/>
            <p:cNvSpPr/>
            <p:nvPr/>
          </p:nvSpPr>
          <p:spPr>
            <a:xfrm>
              <a:off x="1676850" y="2799025"/>
              <a:ext cx="250875" cy="190575"/>
            </a:xfrm>
            <a:custGeom>
              <a:avLst/>
              <a:gdLst/>
              <a:ahLst/>
              <a:cxnLst/>
              <a:rect l="l" t="t" r="r" b="b"/>
              <a:pathLst>
                <a:path w="10035" h="7623" extrusionOk="0">
                  <a:moveTo>
                    <a:pt x="9266" y="0"/>
                  </a:moveTo>
                  <a:cubicBezTo>
                    <a:pt x="9254" y="0"/>
                    <a:pt x="9241" y="2"/>
                    <a:pt x="9228" y="5"/>
                  </a:cubicBezTo>
                  <a:cubicBezTo>
                    <a:pt x="8220" y="237"/>
                    <a:pt x="4343" y="1385"/>
                    <a:pt x="4064" y="1494"/>
                  </a:cubicBezTo>
                  <a:cubicBezTo>
                    <a:pt x="1784" y="2502"/>
                    <a:pt x="0" y="6922"/>
                    <a:pt x="838" y="7372"/>
                  </a:cubicBezTo>
                  <a:cubicBezTo>
                    <a:pt x="1161" y="7542"/>
                    <a:pt x="1526" y="7623"/>
                    <a:pt x="1984" y="7623"/>
                  </a:cubicBezTo>
                  <a:cubicBezTo>
                    <a:pt x="3284" y="7623"/>
                    <a:pt x="5329" y="6968"/>
                    <a:pt x="9275" y="5821"/>
                  </a:cubicBezTo>
                  <a:cubicBezTo>
                    <a:pt x="10007" y="5607"/>
                    <a:pt x="10034" y="0"/>
                    <a:pt x="9266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4040;p58"/>
            <p:cNvSpPr/>
            <p:nvPr/>
          </p:nvSpPr>
          <p:spPr>
            <a:xfrm>
              <a:off x="1865275" y="2776250"/>
              <a:ext cx="232225" cy="190400"/>
            </a:xfrm>
            <a:custGeom>
              <a:avLst/>
              <a:gdLst/>
              <a:ahLst/>
              <a:cxnLst/>
              <a:rect l="l" t="t" r="r" b="b"/>
              <a:pathLst>
                <a:path w="9289" h="7616" extrusionOk="0">
                  <a:moveTo>
                    <a:pt x="4793" y="1"/>
                  </a:moveTo>
                  <a:cubicBezTo>
                    <a:pt x="3733" y="1"/>
                    <a:pt x="1" y="1583"/>
                    <a:pt x="1" y="1583"/>
                  </a:cubicBezTo>
                  <a:lnTo>
                    <a:pt x="544" y="7027"/>
                  </a:lnTo>
                  <a:cubicBezTo>
                    <a:pt x="1012" y="7055"/>
                    <a:pt x="3350" y="7616"/>
                    <a:pt x="4410" y="7616"/>
                  </a:cubicBezTo>
                  <a:cubicBezTo>
                    <a:pt x="4508" y="7616"/>
                    <a:pt x="4595" y="7611"/>
                    <a:pt x="4669" y="7600"/>
                  </a:cubicBezTo>
                  <a:cubicBezTo>
                    <a:pt x="5553" y="7492"/>
                    <a:pt x="6918" y="7337"/>
                    <a:pt x="7306" y="6515"/>
                  </a:cubicBezTo>
                  <a:cubicBezTo>
                    <a:pt x="7430" y="6205"/>
                    <a:pt x="7445" y="5863"/>
                    <a:pt x="7352" y="5538"/>
                  </a:cubicBezTo>
                  <a:cubicBezTo>
                    <a:pt x="7352" y="5538"/>
                    <a:pt x="8050" y="4964"/>
                    <a:pt x="7957" y="4468"/>
                  </a:cubicBezTo>
                  <a:cubicBezTo>
                    <a:pt x="7880" y="4157"/>
                    <a:pt x="7724" y="3863"/>
                    <a:pt x="7492" y="3645"/>
                  </a:cubicBezTo>
                  <a:cubicBezTo>
                    <a:pt x="7492" y="3645"/>
                    <a:pt x="8236" y="3211"/>
                    <a:pt x="8081" y="2684"/>
                  </a:cubicBezTo>
                  <a:cubicBezTo>
                    <a:pt x="7973" y="2234"/>
                    <a:pt x="7538" y="1986"/>
                    <a:pt x="7538" y="1986"/>
                  </a:cubicBezTo>
                  <a:lnTo>
                    <a:pt x="7538" y="1986"/>
                  </a:lnTo>
                  <a:cubicBezTo>
                    <a:pt x="7538" y="1986"/>
                    <a:pt x="7596" y="1989"/>
                    <a:pt x="7691" y="1989"/>
                  </a:cubicBezTo>
                  <a:cubicBezTo>
                    <a:pt x="8117" y="1989"/>
                    <a:pt x="9288" y="1937"/>
                    <a:pt x="9275" y="1366"/>
                  </a:cubicBezTo>
                  <a:cubicBezTo>
                    <a:pt x="9229" y="280"/>
                    <a:pt x="5708" y="1"/>
                    <a:pt x="4809" y="1"/>
                  </a:cubicBezTo>
                  <a:cubicBezTo>
                    <a:pt x="4804" y="1"/>
                    <a:pt x="4799" y="1"/>
                    <a:pt x="4793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4041;p58"/>
            <p:cNvSpPr/>
            <p:nvPr/>
          </p:nvSpPr>
          <p:spPr>
            <a:xfrm>
              <a:off x="1981600" y="2818525"/>
              <a:ext cx="72925" cy="7775"/>
            </a:xfrm>
            <a:custGeom>
              <a:avLst/>
              <a:gdLst/>
              <a:ahLst/>
              <a:cxnLst/>
              <a:rect l="l" t="t" r="r" b="b"/>
              <a:pathLst>
                <a:path w="2917" h="311" extrusionOk="0">
                  <a:moveTo>
                    <a:pt x="16" y="0"/>
                  </a:moveTo>
                  <a:lnTo>
                    <a:pt x="1" y="16"/>
                  </a:lnTo>
                  <a:cubicBezTo>
                    <a:pt x="1" y="16"/>
                    <a:pt x="1" y="47"/>
                    <a:pt x="16" y="47"/>
                  </a:cubicBezTo>
                  <a:cubicBezTo>
                    <a:pt x="978" y="47"/>
                    <a:pt x="1939" y="295"/>
                    <a:pt x="2870" y="310"/>
                  </a:cubicBezTo>
                  <a:cubicBezTo>
                    <a:pt x="2885" y="310"/>
                    <a:pt x="2916" y="310"/>
                    <a:pt x="2885" y="264"/>
                  </a:cubicBezTo>
                  <a:cubicBezTo>
                    <a:pt x="1955" y="31"/>
                    <a:pt x="978" y="16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4042;p58"/>
            <p:cNvSpPr/>
            <p:nvPr/>
          </p:nvSpPr>
          <p:spPr>
            <a:xfrm>
              <a:off x="1983150" y="2864800"/>
              <a:ext cx="69825" cy="5700"/>
            </a:xfrm>
            <a:custGeom>
              <a:avLst/>
              <a:gdLst/>
              <a:ahLst/>
              <a:cxnLst/>
              <a:rect l="l" t="t" r="r" b="b"/>
              <a:pathLst>
                <a:path w="2793" h="228" extrusionOk="0">
                  <a:moveTo>
                    <a:pt x="2392" y="0"/>
                  </a:moveTo>
                  <a:cubicBezTo>
                    <a:pt x="2300" y="0"/>
                    <a:pt x="2206" y="4"/>
                    <a:pt x="2110" y="10"/>
                  </a:cubicBezTo>
                  <a:cubicBezTo>
                    <a:pt x="1877" y="26"/>
                    <a:pt x="1645" y="26"/>
                    <a:pt x="1412" y="57"/>
                  </a:cubicBezTo>
                  <a:cubicBezTo>
                    <a:pt x="947" y="88"/>
                    <a:pt x="481" y="135"/>
                    <a:pt x="16" y="181"/>
                  </a:cubicBezTo>
                  <a:cubicBezTo>
                    <a:pt x="1" y="181"/>
                    <a:pt x="1" y="228"/>
                    <a:pt x="16" y="228"/>
                  </a:cubicBezTo>
                  <a:cubicBezTo>
                    <a:pt x="481" y="181"/>
                    <a:pt x="947" y="166"/>
                    <a:pt x="1396" y="150"/>
                  </a:cubicBezTo>
                  <a:cubicBezTo>
                    <a:pt x="1629" y="150"/>
                    <a:pt x="1862" y="135"/>
                    <a:pt x="2094" y="135"/>
                  </a:cubicBezTo>
                  <a:cubicBezTo>
                    <a:pt x="2149" y="138"/>
                    <a:pt x="2204" y="140"/>
                    <a:pt x="2259" y="140"/>
                  </a:cubicBezTo>
                  <a:cubicBezTo>
                    <a:pt x="2426" y="140"/>
                    <a:pt x="2595" y="123"/>
                    <a:pt x="2746" y="88"/>
                  </a:cubicBezTo>
                  <a:cubicBezTo>
                    <a:pt x="2777" y="88"/>
                    <a:pt x="2777" y="72"/>
                    <a:pt x="2777" y="57"/>
                  </a:cubicBezTo>
                  <a:cubicBezTo>
                    <a:pt x="2792" y="57"/>
                    <a:pt x="2777" y="26"/>
                    <a:pt x="2777" y="26"/>
                  </a:cubicBezTo>
                  <a:cubicBezTo>
                    <a:pt x="2650" y="8"/>
                    <a:pt x="2522" y="0"/>
                    <a:pt x="2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4043;p58"/>
            <p:cNvSpPr/>
            <p:nvPr/>
          </p:nvSpPr>
          <p:spPr>
            <a:xfrm>
              <a:off x="1986650" y="2914400"/>
              <a:ext cx="62800" cy="6125"/>
            </a:xfrm>
            <a:custGeom>
              <a:avLst/>
              <a:gdLst/>
              <a:ahLst/>
              <a:cxnLst/>
              <a:rect l="l" t="t" r="r" b="b"/>
              <a:pathLst>
                <a:path w="2512" h="245" extrusionOk="0">
                  <a:moveTo>
                    <a:pt x="2497" y="27"/>
                  </a:moveTo>
                  <a:cubicBezTo>
                    <a:pt x="2502" y="32"/>
                    <a:pt x="2506" y="34"/>
                    <a:pt x="2508" y="34"/>
                  </a:cubicBezTo>
                  <a:cubicBezTo>
                    <a:pt x="2511" y="34"/>
                    <a:pt x="2508" y="27"/>
                    <a:pt x="2497" y="27"/>
                  </a:cubicBezTo>
                  <a:close/>
                  <a:moveTo>
                    <a:pt x="2318" y="0"/>
                  </a:moveTo>
                  <a:cubicBezTo>
                    <a:pt x="2182" y="0"/>
                    <a:pt x="2034" y="32"/>
                    <a:pt x="1908" y="43"/>
                  </a:cubicBezTo>
                  <a:lnTo>
                    <a:pt x="1272" y="105"/>
                  </a:lnTo>
                  <a:cubicBezTo>
                    <a:pt x="853" y="136"/>
                    <a:pt x="419" y="182"/>
                    <a:pt x="16" y="198"/>
                  </a:cubicBezTo>
                  <a:cubicBezTo>
                    <a:pt x="0" y="198"/>
                    <a:pt x="0" y="244"/>
                    <a:pt x="16" y="244"/>
                  </a:cubicBezTo>
                  <a:lnTo>
                    <a:pt x="1287" y="182"/>
                  </a:lnTo>
                  <a:cubicBezTo>
                    <a:pt x="1505" y="167"/>
                    <a:pt x="1722" y="167"/>
                    <a:pt x="1939" y="136"/>
                  </a:cubicBezTo>
                  <a:cubicBezTo>
                    <a:pt x="2109" y="120"/>
                    <a:pt x="2342" y="120"/>
                    <a:pt x="2497" y="27"/>
                  </a:cubicBezTo>
                  <a:cubicBezTo>
                    <a:pt x="2443" y="7"/>
                    <a:pt x="2381" y="0"/>
                    <a:pt x="2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4044;p58"/>
            <p:cNvSpPr/>
            <p:nvPr/>
          </p:nvSpPr>
          <p:spPr>
            <a:xfrm>
              <a:off x="1676850" y="2800675"/>
              <a:ext cx="214825" cy="190375"/>
            </a:xfrm>
            <a:custGeom>
              <a:avLst/>
              <a:gdLst/>
              <a:ahLst/>
              <a:cxnLst/>
              <a:rect l="l" t="t" r="r" b="b"/>
              <a:pathLst>
                <a:path w="8593" h="7615" extrusionOk="0">
                  <a:moveTo>
                    <a:pt x="8592" y="1"/>
                  </a:moveTo>
                  <a:lnTo>
                    <a:pt x="4296" y="1350"/>
                  </a:lnTo>
                  <a:cubicBezTo>
                    <a:pt x="1675" y="2265"/>
                    <a:pt x="0" y="6841"/>
                    <a:pt x="791" y="7352"/>
                  </a:cubicBezTo>
                  <a:cubicBezTo>
                    <a:pt x="1088" y="7542"/>
                    <a:pt x="1597" y="7614"/>
                    <a:pt x="2198" y="7614"/>
                  </a:cubicBezTo>
                  <a:cubicBezTo>
                    <a:pt x="4049" y="7614"/>
                    <a:pt x="6762" y="6934"/>
                    <a:pt x="6762" y="6934"/>
                  </a:cubicBezTo>
                  <a:lnTo>
                    <a:pt x="85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4045;p58"/>
            <p:cNvSpPr/>
            <p:nvPr/>
          </p:nvSpPr>
          <p:spPr>
            <a:xfrm>
              <a:off x="1721425" y="2834025"/>
              <a:ext cx="63625" cy="57375"/>
            </a:xfrm>
            <a:custGeom>
              <a:avLst/>
              <a:gdLst/>
              <a:ahLst/>
              <a:cxnLst/>
              <a:rect l="l" t="t" r="r" b="b"/>
              <a:pathLst>
                <a:path w="2545" h="2295" extrusionOk="0">
                  <a:moveTo>
                    <a:pt x="2513" y="1"/>
                  </a:moveTo>
                  <a:cubicBezTo>
                    <a:pt x="1009" y="544"/>
                    <a:pt x="249" y="1784"/>
                    <a:pt x="1" y="2265"/>
                  </a:cubicBezTo>
                  <a:cubicBezTo>
                    <a:pt x="295" y="1846"/>
                    <a:pt x="1459" y="544"/>
                    <a:pt x="2544" y="16"/>
                  </a:cubicBezTo>
                  <a:cubicBezTo>
                    <a:pt x="2544" y="16"/>
                    <a:pt x="2544" y="1"/>
                    <a:pt x="2513" y="1"/>
                  </a:cubicBezTo>
                  <a:close/>
                  <a:moveTo>
                    <a:pt x="1" y="2265"/>
                  </a:moveTo>
                  <a:cubicBezTo>
                    <a:pt x="1" y="2282"/>
                    <a:pt x="5" y="2294"/>
                    <a:pt x="7" y="2294"/>
                  </a:cubicBezTo>
                  <a:cubicBezTo>
                    <a:pt x="8" y="2294"/>
                    <a:pt x="8" y="2286"/>
                    <a:pt x="1" y="22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4046;p58"/>
            <p:cNvSpPr/>
            <p:nvPr/>
          </p:nvSpPr>
          <p:spPr>
            <a:xfrm>
              <a:off x="1806725" y="2822225"/>
              <a:ext cx="39575" cy="147450"/>
            </a:xfrm>
            <a:custGeom>
              <a:avLst/>
              <a:gdLst/>
              <a:ahLst/>
              <a:cxnLst/>
              <a:rect l="l" t="t" r="r" b="b"/>
              <a:pathLst>
                <a:path w="1583" h="5898" extrusionOk="0">
                  <a:moveTo>
                    <a:pt x="1571" y="0"/>
                  </a:moveTo>
                  <a:cubicBezTo>
                    <a:pt x="1569" y="0"/>
                    <a:pt x="1567" y="2"/>
                    <a:pt x="1567" y="7"/>
                  </a:cubicBezTo>
                  <a:cubicBezTo>
                    <a:pt x="1428" y="442"/>
                    <a:pt x="1288" y="860"/>
                    <a:pt x="1179" y="1295"/>
                  </a:cubicBezTo>
                  <a:cubicBezTo>
                    <a:pt x="962" y="2039"/>
                    <a:pt x="761" y="2799"/>
                    <a:pt x="559" y="3575"/>
                  </a:cubicBezTo>
                  <a:cubicBezTo>
                    <a:pt x="373" y="4350"/>
                    <a:pt x="156" y="5110"/>
                    <a:pt x="1" y="5886"/>
                  </a:cubicBezTo>
                  <a:cubicBezTo>
                    <a:pt x="1" y="5893"/>
                    <a:pt x="5" y="5897"/>
                    <a:pt x="8" y="5897"/>
                  </a:cubicBezTo>
                  <a:cubicBezTo>
                    <a:pt x="12" y="5897"/>
                    <a:pt x="16" y="5893"/>
                    <a:pt x="16" y="5886"/>
                  </a:cubicBezTo>
                  <a:cubicBezTo>
                    <a:pt x="156" y="5451"/>
                    <a:pt x="295" y="5032"/>
                    <a:pt x="404" y="4598"/>
                  </a:cubicBezTo>
                  <a:cubicBezTo>
                    <a:pt x="621" y="3854"/>
                    <a:pt x="823" y="3094"/>
                    <a:pt x="1024" y="2318"/>
                  </a:cubicBezTo>
                  <a:cubicBezTo>
                    <a:pt x="1210" y="1543"/>
                    <a:pt x="1428" y="783"/>
                    <a:pt x="1583" y="7"/>
                  </a:cubicBezTo>
                  <a:cubicBezTo>
                    <a:pt x="1583" y="7"/>
                    <a:pt x="1576" y="0"/>
                    <a:pt x="1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4047;p58"/>
            <p:cNvSpPr/>
            <p:nvPr/>
          </p:nvSpPr>
          <p:spPr>
            <a:xfrm>
              <a:off x="1775800" y="2799125"/>
              <a:ext cx="117025" cy="39450"/>
            </a:xfrm>
            <a:custGeom>
              <a:avLst/>
              <a:gdLst/>
              <a:ahLst/>
              <a:cxnLst/>
              <a:rect l="l" t="t" r="r" b="b"/>
              <a:pathLst>
                <a:path w="4681" h="1578" extrusionOk="0">
                  <a:moveTo>
                    <a:pt x="4603" y="1"/>
                  </a:moveTo>
                  <a:cubicBezTo>
                    <a:pt x="4293" y="63"/>
                    <a:pt x="4014" y="140"/>
                    <a:pt x="3719" y="233"/>
                  </a:cubicBezTo>
                  <a:cubicBezTo>
                    <a:pt x="3425" y="327"/>
                    <a:pt x="3130" y="404"/>
                    <a:pt x="2851" y="513"/>
                  </a:cubicBezTo>
                  <a:cubicBezTo>
                    <a:pt x="2261" y="699"/>
                    <a:pt x="1005" y="1024"/>
                    <a:pt x="12" y="1552"/>
                  </a:cubicBezTo>
                  <a:cubicBezTo>
                    <a:pt x="1" y="1552"/>
                    <a:pt x="50" y="1578"/>
                    <a:pt x="76" y="1578"/>
                  </a:cubicBezTo>
                  <a:cubicBezTo>
                    <a:pt x="84" y="1578"/>
                    <a:pt x="90" y="1575"/>
                    <a:pt x="90" y="1567"/>
                  </a:cubicBezTo>
                  <a:cubicBezTo>
                    <a:pt x="555" y="1304"/>
                    <a:pt x="4278" y="233"/>
                    <a:pt x="4572" y="125"/>
                  </a:cubicBezTo>
                  <a:lnTo>
                    <a:pt x="4572" y="202"/>
                  </a:lnTo>
                  <a:cubicBezTo>
                    <a:pt x="4572" y="218"/>
                    <a:pt x="4588" y="218"/>
                    <a:pt x="4603" y="218"/>
                  </a:cubicBezTo>
                  <a:lnTo>
                    <a:pt x="4665" y="94"/>
                  </a:lnTo>
                  <a:cubicBezTo>
                    <a:pt x="4681" y="78"/>
                    <a:pt x="4665" y="47"/>
                    <a:pt x="4650" y="47"/>
                  </a:cubicBezTo>
                  <a:cubicBezTo>
                    <a:pt x="4634" y="1"/>
                    <a:pt x="4603" y="1"/>
                    <a:pt x="4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4048;p58"/>
            <p:cNvSpPr/>
            <p:nvPr/>
          </p:nvSpPr>
          <p:spPr>
            <a:xfrm>
              <a:off x="1669075" y="2711900"/>
              <a:ext cx="19800" cy="254375"/>
            </a:xfrm>
            <a:custGeom>
              <a:avLst/>
              <a:gdLst/>
              <a:ahLst/>
              <a:cxnLst/>
              <a:rect l="l" t="t" r="r" b="b"/>
              <a:pathLst>
                <a:path w="792" h="10175" extrusionOk="0">
                  <a:moveTo>
                    <a:pt x="792" y="0"/>
                  </a:moveTo>
                  <a:lnTo>
                    <a:pt x="792" y="0"/>
                  </a:lnTo>
                  <a:cubicBezTo>
                    <a:pt x="637" y="853"/>
                    <a:pt x="482" y="1691"/>
                    <a:pt x="373" y="2544"/>
                  </a:cubicBezTo>
                  <a:cubicBezTo>
                    <a:pt x="233" y="3397"/>
                    <a:pt x="140" y="4250"/>
                    <a:pt x="78" y="5103"/>
                  </a:cubicBezTo>
                  <a:cubicBezTo>
                    <a:pt x="1" y="5956"/>
                    <a:pt x="1" y="6824"/>
                    <a:pt x="32" y="7677"/>
                  </a:cubicBezTo>
                  <a:cubicBezTo>
                    <a:pt x="63" y="7895"/>
                    <a:pt x="63" y="8096"/>
                    <a:pt x="94" y="8313"/>
                  </a:cubicBezTo>
                  <a:cubicBezTo>
                    <a:pt x="109" y="8437"/>
                    <a:pt x="109" y="8546"/>
                    <a:pt x="140" y="8655"/>
                  </a:cubicBezTo>
                  <a:lnTo>
                    <a:pt x="187" y="8965"/>
                  </a:lnTo>
                  <a:cubicBezTo>
                    <a:pt x="264" y="9383"/>
                    <a:pt x="404" y="9787"/>
                    <a:pt x="575" y="10174"/>
                  </a:cubicBezTo>
                  <a:cubicBezTo>
                    <a:pt x="264" y="9383"/>
                    <a:pt x="187" y="8515"/>
                    <a:pt x="171" y="7677"/>
                  </a:cubicBezTo>
                  <a:lnTo>
                    <a:pt x="171" y="7042"/>
                  </a:lnTo>
                  <a:lnTo>
                    <a:pt x="187" y="6406"/>
                  </a:lnTo>
                  <a:lnTo>
                    <a:pt x="218" y="5754"/>
                  </a:lnTo>
                  <a:lnTo>
                    <a:pt x="249" y="5118"/>
                  </a:lnTo>
                  <a:cubicBezTo>
                    <a:pt x="327" y="4265"/>
                    <a:pt x="404" y="3412"/>
                    <a:pt x="497" y="2559"/>
                  </a:cubicBezTo>
                  <a:lnTo>
                    <a:pt x="7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4049;p58"/>
            <p:cNvSpPr/>
            <p:nvPr/>
          </p:nvSpPr>
          <p:spPr>
            <a:xfrm>
              <a:off x="1680725" y="2717325"/>
              <a:ext cx="3500" cy="23275"/>
            </a:xfrm>
            <a:custGeom>
              <a:avLst/>
              <a:gdLst/>
              <a:ahLst/>
              <a:cxnLst/>
              <a:rect l="l" t="t" r="r" b="b"/>
              <a:pathLst>
                <a:path w="140" h="931" extrusionOk="0">
                  <a:moveTo>
                    <a:pt x="78" y="0"/>
                  </a:moveTo>
                  <a:cubicBezTo>
                    <a:pt x="16" y="155"/>
                    <a:pt x="0" y="310"/>
                    <a:pt x="16" y="466"/>
                  </a:cubicBezTo>
                  <a:cubicBezTo>
                    <a:pt x="16" y="636"/>
                    <a:pt x="62" y="791"/>
                    <a:pt x="140" y="931"/>
                  </a:cubicBezTo>
                  <a:cubicBezTo>
                    <a:pt x="93" y="776"/>
                    <a:pt x="78" y="621"/>
                    <a:pt x="78" y="466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4050;p58"/>
            <p:cNvSpPr/>
            <p:nvPr/>
          </p:nvSpPr>
          <p:spPr>
            <a:xfrm>
              <a:off x="1754775" y="2496925"/>
              <a:ext cx="96950" cy="137125"/>
            </a:xfrm>
            <a:custGeom>
              <a:avLst/>
              <a:gdLst/>
              <a:ahLst/>
              <a:cxnLst/>
              <a:rect l="l" t="t" r="r" b="b"/>
              <a:pathLst>
                <a:path w="3878" h="5485" extrusionOk="0">
                  <a:moveTo>
                    <a:pt x="759" y="1"/>
                  </a:moveTo>
                  <a:cubicBezTo>
                    <a:pt x="750" y="1"/>
                    <a:pt x="745" y="3"/>
                    <a:pt x="745" y="7"/>
                  </a:cubicBezTo>
                  <a:cubicBezTo>
                    <a:pt x="667" y="534"/>
                    <a:pt x="528" y="1093"/>
                    <a:pt x="404" y="1604"/>
                  </a:cubicBezTo>
                  <a:cubicBezTo>
                    <a:pt x="202" y="2442"/>
                    <a:pt x="0" y="3093"/>
                    <a:pt x="16" y="3171"/>
                  </a:cubicBezTo>
                  <a:cubicBezTo>
                    <a:pt x="378" y="4152"/>
                    <a:pt x="1474" y="5485"/>
                    <a:pt x="2262" y="5485"/>
                  </a:cubicBezTo>
                  <a:cubicBezTo>
                    <a:pt x="2284" y="5485"/>
                    <a:pt x="2305" y="5484"/>
                    <a:pt x="2327" y="5482"/>
                  </a:cubicBezTo>
                  <a:cubicBezTo>
                    <a:pt x="3102" y="5404"/>
                    <a:pt x="3257" y="3915"/>
                    <a:pt x="3273" y="3481"/>
                  </a:cubicBezTo>
                  <a:lnTo>
                    <a:pt x="3273" y="3450"/>
                  </a:lnTo>
                  <a:cubicBezTo>
                    <a:pt x="3257" y="3372"/>
                    <a:pt x="3273" y="3310"/>
                    <a:pt x="3273" y="3233"/>
                  </a:cubicBezTo>
                  <a:cubicBezTo>
                    <a:pt x="3397" y="2333"/>
                    <a:pt x="3878" y="1294"/>
                    <a:pt x="3878" y="1294"/>
                  </a:cubicBezTo>
                  <a:cubicBezTo>
                    <a:pt x="3878" y="1294"/>
                    <a:pt x="989" y="1"/>
                    <a:pt x="759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4051;p58"/>
            <p:cNvSpPr/>
            <p:nvPr/>
          </p:nvSpPr>
          <p:spPr>
            <a:xfrm>
              <a:off x="1778050" y="2498250"/>
              <a:ext cx="73675" cy="85700"/>
            </a:xfrm>
            <a:custGeom>
              <a:avLst/>
              <a:gdLst/>
              <a:ahLst/>
              <a:cxnLst/>
              <a:rect l="l" t="t" r="r" b="b"/>
              <a:pathLst>
                <a:path w="2947" h="3428" extrusionOk="0">
                  <a:moveTo>
                    <a:pt x="0" y="0"/>
                  </a:moveTo>
                  <a:lnTo>
                    <a:pt x="0" y="0"/>
                  </a:lnTo>
                  <a:cubicBezTo>
                    <a:pt x="16" y="915"/>
                    <a:pt x="248" y="3102"/>
                    <a:pt x="2001" y="3397"/>
                  </a:cubicBezTo>
                  <a:cubicBezTo>
                    <a:pt x="2109" y="3412"/>
                    <a:pt x="2233" y="3428"/>
                    <a:pt x="2326" y="3428"/>
                  </a:cubicBezTo>
                  <a:lnTo>
                    <a:pt x="2326" y="3397"/>
                  </a:lnTo>
                  <a:cubicBezTo>
                    <a:pt x="2326" y="3319"/>
                    <a:pt x="2326" y="3242"/>
                    <a:pt x="2342" y="3180"/>
                  </a:cubicBezTo>
                  <a:cubicBezTo>
                    <a:pt x="2482" y="2265"/>
                    <a:pt x="2947" y="1226"/>
                    <a:pt x="2947" y="1226"/>
                  </a:cubicBezTo>
                  <a:cubicBezTo>
                    <a:pt x="2947" y="1226"/>
                    <a:pt x="682" y="249"/>
                    <a:pt x="0" y="0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4052;p58"/>
            <p:cNvSpPr/>
            <p:nvPr/>
          </p:nvSpPr>
          <p:spPr>
            <a:xfrm>
              <a:off x="1764075" y="2365900"/>
              <a:ext cx="159775" cy="200725"/>
            </a:xfrm>
            <a:custGeom>
              <a:avLst/>
              <a:gdLst/>
              <a:ahLst/>
              <a:cxnLst/>
              <a:rect l="l" t="t" r="r" b="b"/>
              <a:pathLst>
                <a:path w="6391" h="8029" extrusionOk="0">
                  <a:moveTo>
                    <a:pt x="3435" y="1"/>
                  </a:moveTo>
                  <a:cubicBezTo>
                    <a:pt x="2582" y="1"/>
                    <a:pt x="1732" y="343"/>
                    <a:pt x="1226" y="1060"/>
                  </a:cubicBezTo>
                  <a:cubicBezTo>
                    <a:pt x="497" y="2053"/>
                    <a:pt x="1" y="5449"/>
                    <a:pt x="544" y="6442"/>
                  </a:cubicBezTo>
                  <a:cubicBezTo>
                    <a:pt x="1074" y="7389"/>
                    <a:pt x="2073" y="8029"/>
                    <a:pt x="3080" y="8029"/>
                  </a:cubicBezTo>
                  <a:cubicBezTo>
                    <a:pt x="3574" y="8029"/>
                    <a:pt x="4070" y="7875"/>
                    <a:pt x="4514" y="7528"/>
                  </a:cubicBezTo>
                  <a:cubicBezTo>
                    <a:pt x="5817" y="6473"/>
                    <a:pt x="6391" y="2053"/>
                    <a:pt x="5739" y="1107"/>
                  </a:cubicBezTo>
                  <a:cubicBezTo>
                    <a:pt x="5238" y="382"/>
                    <a:pt x="4335" y="1"/>
                    <a:pt x="3435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4053;p58"/>
            <p:cNvSpPr/>
            <p:nvPr/>
          </p:nvSpPr>
          <p:spPr>
            <a:xfrm>
              <a:off x="1848225" y="2467625"/>
              <a:ext cx="8550" cy="14750"/>
            </a:xfrm>
            <a:custGeom>
              <a:avLst/>
              <a:gdLst/>
              <a:ahLst/>
              <a:cxnLst/>
              <a:rect l="l" t="t" r="r" b="b"/>
              <a:pathLst>
                <a:path w="342" h="590" extrusionOk="0">
                  <a:moveTo>
                    <a:pt x="310" y="0"/>
                  </a:moveTo>
                  <a:cubicBezTo>
                    <a:pt x="310" y="0"/>
                    <a:pt x="295" y="0"/>
                    <a:pt x="295" y="16"/>
                  </a:cubicBezTo>
                  <a:cubicBezTo>
                    <a:pt x="279" y="248"/>
                    <a:pt x="217" y="512"/>
                    <a:pt x="0" y="558"/>
                  </a:cubicBezTo>
                  <a:lnTo>
                    <a:pt x="0" y="589"/>
                  </a:lnTo>
                  <a:cubicBezTo>
                    <a:pt x="264" y="589"/>
                    <a:pt x="341" y="233"/>
                    <a:pt x="3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4054;p58"/>
            <p:cNvSpPr/>
            <p:nvPr/>
          </p:nvSpPr>
          <p:spPr>
            <a:xfrm>
              <a:off x="1840125" y="2461275"/>
              <a:ext cx="19050" cy="18475"/>
            </a:xfrm>
            <a:custGeom>
              <a:avLst/>
              <a:gdLst/>
              <a:ahLst/>
              <a:cxnLst/>
              <a:rect l="l" t="t" r="r" b="b"/>
              <a:pathLst>
                <a:path w="762" h="739" extrusionOk="0">
                  <a:moveTo>
                    <a:pt x="410" y="0"/>
                  </a:moveTo>
                  <a:cubicBezTo>
                    <a:pt x="82" y="0"/>
                    <a:pt x="0" y="661"/>
                    <a:pt x="324" y="735"/>
                  </a:cubicBezTo>
                  <a:cubicBezTo>
                    <a:pt x="338" y="737"/>
                    <a:pt x="352" y="739"/>
                    <a:pt x="365" y="739"/>
                  </a:cubicBezTo>
                  <a:cubicBezTo>
                    <a:pt x="674" y="739"/>
                    <a:pt x="761" y="65"/>
                    <a:pt x="464" y="6"/>
                  </a:cubicBezTo>
                  <a:cubicBezTo>
                    <a:pt x="445" y="2"/>
                    <a:pt x="427" y="0"/>
                    <a:pt x="4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4055;p58"/>
            <p:cNvSpPr/>
            <p:nvPr/>
          </p:nvSpPr>
          <p:spPr>
            <a:xfrm>
              <a:off x="1885825" y="2473050"/>
              <a:ext cx="6225" cy="15925"/>
            </a:xfrm>
            <a:custGeom>
              <a:avLst/>
              <a:gdLst/>
              <a:ahLst/>
              <a:cxnLst/>
              <a:rect l="l" t="t" r="r" b="b"/>
              <a:pathLst>
                <a:path w="249" h="637" extrusionOk="0">
                  <a:moveTo>
                    <a:pt x="94" y="0"/>
                  </a:moveTo>
                  <a:lnTo>
                    <a:pt x="94" y="0"/>
                  </a:lnTo>
                  <a:cubicBezTo>
                    <a:pt x="16" y="217"/>
                    <a:pt x="1" y="559"/>
                    <a:pt x="249" y="636"/>
                  </a:cubicBezTo>
                  <a:lnTo>
                    <a:pt x="249" y="621"/>
                  </a:lnTo>
                  <a:cubicBezTo>
                    <a:pt x="47" y="497"/>
                    <a:pt x="78" y="248"/>
                    <a:pt x="109" y="16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4056;p58"/>
            <p:cNvSpPr/>
            <p:nvPr/>
          </p:nvSpPr>
          <p:spPr>
            <a:xfrm>
              <a:off x="1884375" y="2467600"/>
              <a:ext cx="18750" cy="18675"/>
            </a:xfrm>
            <a:custGeom>
              <a:avLst/>
              <a:gdLst/>
              <a:ahLst/>
              <a:cxnLst/>
              <a:rect l="l" t="t" r="r" b="b"/>
              <a:pathLst>
                <a:path w="750" h="747" extrusionOk="0">
                  <a:moveTo>
                    <a:pt x="375" y="1"/>
                  </a:moveTo>
                  <a:cubicBezTo>
                    <a:pt x="73" y="1"/>
                    <a:pt x="0" y="715"/>
                    <a:pt x="322" y="746"/>
                  </a:cubicBezTo>
                  <a:cubicBezTo>
                    <a:pt x="329" y="746"/>
                    <a:pt x="337" y="747"/>
                    <a:pt x="343" y="747"/>
                  </a:cubicBezTo>
                  <a:cubicBezTo>
                    <a:pt x="682" y="747"/>
                    <a:pt x="749" y="16"/>
                    <a:pt x="384" y="1"/>
                  </a:cubicBezTo>
                  <a:cubicBezTo>
                    <a:pt x="381" y="1"/>
                    <a:pt x="378" y="1"/>
                    <a:pt x="3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4057;p58"/>
            <p:cNvSpPr/>
            <p:nvPr/>
          </p:nvSpPr>
          <p:spPr>
            <a:xfrm>
              <a:off x="1841250" y="2448550"/>
              <a:ext cx="21350" cy="11850"/>
            </a:xfrm>
            <a:custGeom>
              <a:avLst/>
              <a:gdLst/>
              <a:ahLst/>
              <a:cxnLst/>
              <a:rect l="l" t="t" r="r" b="b"/>
              <a:pathLst>
                <a:path w="854" h="474" extrusionOk="0">
                  <a:moveTo>
                    <a:pt x="325" y="1"/>
                  </a:moveTo>
                  <a:cubicBezTo>
                    <a:pt x="251" y="1"/>
                    <a:pt x="175" y="16"/>
                    <a:pt x="109" y="50"/>
                  </a:cubicBezTo>
                  <a:cubicBezTo>
                    <a:pt x="31" y="81"/>
                    <a:pt x="0" y="189"/>
                    <a:pt x="31" y="282"/>
                  </a:cubicBezTo>
                  <a:cubicBezTo>
                    <a:pt x="78" y="313"/>
                    <a:pt x="109" y="344"/>
                    <a:pt x="155" y="360"/>
                  </a:cubicBezTo>
                  <a:cubicBezTo>
                    <a:pt x="248" y="375"/>
                    <a:pt x="341" y="422"/>
                    <a:pt x="434" y="437"/>
                  </a:cubicBezTo>
                  <a:cubicBezTo>
                    <a:pt x="519" y="448"/>
                    <a:pt x="582" y="473"/>
                    <a:pt x="648" y="473"/>
                  </a:cubicBezTo>
                  <a:cubicBezTo>
                    <a:pt x="679" y="473"/>
                    <a:pt x="710" y="468"/>
                    <a:pt x="745" y="453"/>
                  </a:cubicBezTo>
                  <a:cubicBezTo>
                    <a:pt x="807" y="422"/>
                    <a:pt x="853" y="360"/>
                    <a:pt x="822" y="282"/>
                  </a:cubicBezTo>
                  <a:cubicBezTo>
                    <a:pt x="791" y="143"/>
                    <a:pt x="651" y="65"/>
                    <a:pt x="512" y="34"/>
                  </a:cubicBezTo>
                  <a:cubicBezTo>
                    <a:pt x="454" y="13"/>
                    <a:pt x="390" y="1"/>
                    <a:pt x="3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4058;p58"/>
            <p:cNvSpPr/>
            <p:nvPr/>
          </p:nvSpPr>
          <p:spPr>
            <a:xfrm>
              <a:off x="1890475" y="2441975"/>
              <a:ext cx="21350" cy="12800"/>
            </a:xfrm>
            <a:custGeom>
              <a:avLst/>
              <a:gdLst/>
              <a:ahLst/>
              <a:cxnLst/>
              <a:rect l="l" t="t" r="r" b="b"/>
              <a:pathLst>
                <a:path w="854" h="512" extrusionOk="0">
                  <a:moveTo>
                    <a:pt x="287" y="0"/>
                  </a:moveTo>
                  <a:cubicBezTo>
                    <a:pt x="195" y="0"/>
                    <a:pt x="108" y="25"/>
                    <a:pt x="47" y="96"/>
                  </a:cubicBezTo>
                  <a:cubicBezTo>
                    <a:pt x="1" y="158"/>
                    <a:pt x="1" y="235"/>
                    <a:pt x="47" y="297"/>
                  </a:cubicBezTo>
                  <a:cubicBezTo>
                    <a:pt x="125" y="390"/>
                    <a:pt x="233" y="406"/>
                    <a:pt x="327" y="421"/>
                  </a:cubicBezTo>
                  <a:cubicBezTo>
                    <a:pt x="435" y="468"/>
                    <a:pt x="528" y="483"/>
                    <a:pt x="621" y="499"/>
                  </a:cubicBezTo>
                  <a:cubicBezTo>
                    <a:pt x="635" y="508"/>
                    <a:pt x="647" y="512"/>
                    <a:pt x="659" y="512"/>
                  </a:cubicBezTo>
                  <a:cubicBezTo>
                    <a:pt x="689" y="512"/>
                    <a:pt x="717" y="490"/>
                    <a:pt x="761" y="468"/>
                  </a:cubicBezTo>
                  <a:cubicBezTo>
                    <a:pt x="838" y="406"/>
                    <a:pt x="854" y="313"/>
                    <a:pt x="792" y="235"/>
                  </a:cubicBezTo>
                  <a:cubicBezTo>
                    <a:pt x="699" y="111"/>
                    <a:pt x="559" y="34"/>
                    <a:pt x="435" y="18"/>
                  </a:cubicBezTo>
                  <a:cubicBezTo>
                    <a:pt x="386" y="7"/>
                    <a:pt x="336" y="0"/>
                    <a:pt x="2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4059;p58"/>
            <p:cNvSpPr/>
            <p:nvPr/>
          </p:nvSpPr>
          <p:spPr>
            <a:xfrm>
              <a:off x="1837750" y="2519175"/>
              <a:ext cx="11650" cy="5925"/>
            </a:xfrm>
            <a:custGeom>
              <a:avLst/>
              <a:gdLst/>
              <a:ahLst/>
              <a:cxnLst/>
              <a:rect l="l" t="t" r="r" b="b"/>
              <a:pathLst>
                <a:path w="466" h="237" extrusionOk="0">
                  <a:moveTo>
                    <a:pt x="1" y="1"/>
                  </a:moveTo>
                  <a:cubicBezTo>
                    <a:pt x="1" y="94"/>
                    <a:pt x="63" y="187"/>
                    <a:pt x="156" y="218"/>
                  </a:cubicBezTo>
                  <a:cubicBezTo>
                    <a:pt x="186" y="231"/>
                    <a:pt x="218" y="237"/>
                    <a:pt x="250" y="237"/>
                  </a:cubicBezTo>
                  <a:cubicBezTo>
                    <a:pt x="331" y="237"/>
                    <a:pt x="410" y="200"/>
                    <a:pt x="466" y="156"/>
                  </a:cubicBezTo>
                  <a:lnTo>
                    <a:pt x="450" y="156"/>
                  </a:lnTo>
                  <a:cubicBezTo>
                    <a:pt x="395" y="167"/>
                    <a:pt x="325" y="178"/>
                    <a:pt x="261" y="178"/>
                  </a:cubicBezTo>
                  <a:cubicBezTo>
                    <a:pt x="235" y="178"/>
                    <a:pt x="209" y="176"/>
                    <a:pt x="187" y="171"/>
                  </a:cubicBezTo>
                  <a:cubicBezTo>
                    <a:pt x="109" y="156"/>
                    <a:pt x="47" y="78"/>
                    <a:pt x="16" y="16"/>
                  </a:cubicBezTo>
                  <a:cubicBezTo>
                    <a:pt x="16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4060;p58"/>
            <p:cNvSpPr/>
            <p:nvPr/>
          </p:nvSpPr>
          <p:spPr>
            <a:xfrm>
              <a:off x="1847050" y="2445525"/>
              <a:ext cx="37250" cy="69800"/>
            </a:xfrm>
            <a:custGeom>
              <a:avLst/>
              <a:gdLst/>
              <a:ahLst/>
              <a:cxnLst/>
              <a:rect l="l" t="t" r="r" b="b"/>
              <a:pathLst>
                <a:path w="1490" h="2792" extrusionOk="0">
                  <a:moveTo>
                    <a:pt x="1366" y="0"/>
                  </a:moveTo>
                  <a:cubicBezTo>
                    <a:pt x="1366" y="0"/>
                    <a:pt x="1350" y="0"/>
                    <a:pt x="1350" y="16"/>
                  </a:cubicBezTo>
                  <a:cubicBezTo>
                    <a:pt x="1257" y="745"/>
                    <a:pt x="1273" y="1489"/>
                    <a:pt x="1195" y="2249"/>
                  </a:cubicBezTo>
                  <a:cubicBezTo>
                    <a:pt x="1086" y="2171"/>
                    <a:pt x="962" y="2109"/>
                    <a:pt x="854" y="2063"/>
                  </a:cubicBezTo>
                  <a:cubicBezTo>
                    <a:pt x="823" y="2063"/>
                    <a:pt x="807" y="2590"/>
                    <a:pt x="792" y="2668"/>
                  </a:cubicBezTo>
                  <a:cubicBezTo>
                    <a:pt x="482" y="2668"/>
                    <a:pt x="280" y="2528"/>
                    <a:pt x="16" y="2295"/>
                  </a:cubicBezTo>
                  <a:cubicBezTo>
                    <a:pt x="16" y="2288"/>
                    <a:pt x="12" y="2284"/>
                    <a:pt x="8" y="2284"/>
                  </a:cubicBezTo>
                  <a:cubicBezTo>
                    <a:pt x="5" y="2284"/>
                    <a:pt x="1" y="2288"/>
                    <a:pt x="1" y="2295"/>
                  </a:cubicBezTo>
                  <a:cubicBezTo>
                    <a:pt x="94" y="2497"/>
                    <a:pt x="249" y="2652"/>
                    <a:pt x="466" y="2730"/>
                  </a:cubicBezTo>
                  <a:cubicBezTo>
                    <a:pt x="559" y="2761"/>
                    <a:pt x="637" y="2792"/>
                    <a:pt x="730" y="2792"/>
                  </a:cubicBezTo>
                  <a:lnTo>
                    <a:pt x="854" y="2792"/>
                  </a:lnTo>
                  <a:cubicBezTo>
                    <a:pt x="869" y="2792"/>
                    <a:pt x="885" y="2761"/>
                    <a:pt x="900" y="2745"/>
                  </a:cubicBezTo>
                  <a:lnTo>
                    <a:pt x="900" y="2730"/>
                  </a:lnTo>
                  <a:lnTo>
                    <a:pt x="900" y="2714"/>
                  </a:lnTo>
                  <a:cubicBezTo>
                    <a:pt x="947" y="2528"/>
                    <a:pt x="962" y="2264"/>
                    <a:pt x="962" y="2264"/>
                  </a:cubicBezTo>
                  <a:cubicBezTo>
                    <a:pt x="1014" y="2291"/>
                    <a:pt x="1242" y="2437"/>
                    <a:pt x="1313" y="2437"/>
                  </a:cubicBezTo>
                  <a:cubicBezTo>
                    <a:pt x="1327" y="2437"/>
                    <a:pt x="1335" y="2432"/>
                    <a:pt x="1335" y="2420"/>
                  </a:cubicBezTo>
                  <a:cubicBezTo>
                    <a:pt x="1412" y="1644"/>
                    <a:pt x="1490" y="791"/>
                    <a:pt x="1397" y="16"/>
                  </a:cubicBezTo>
                  <a:cubicBezTo>
                    <a:pt x="1397" y="0"/>
                    <a:pt x="1366" y="0"/>
                    <a:pt x="1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4061;p58"/>
            <p:cNvSpPr/>
            <p:nvPr/>
          </p:nvSpPr>
          <p:spPr>
            <a:xfrm>
              <a:off x="1842400" y="2502900"/>
              <a:ext cx="20975" cy="16075"/>
            </a:xfrm>
            <a:custGeom>
              <a:avLst/>
              <a:gdLst/>
              <a:ahLst/>
              <a:cxnLst/>
              <a:rect l="l" t="t" r="r" b="b"/>
              <a:pathLst>
                <a:path w="839" h="643" extrusionOk="0">
                  <a:moveTo>
                    <a:pt x="202" y="0"/>
                  </a:moveTo>
                  <a:cubicBezTo>
                    <a:pt x="156" y="78"/>
                    <a:pt x="125" y="140"/>
                    <a:pt x="78" y="218"/>
                  </a:cubicBezTo>
                  <a:cubicBezTo>
                    <a:pt x="32" y="357"/>
                    <a:pt x="1" y="528"/>
                    <a:pt x="187" y="605"/>
                  </a:cubicBezTo>
                  <a:cubicBezTo>
                    <a:pt x="229" y="631"/>
                    <a:pt x="277" y="642"/>
                    <a:pt x="324" y="642"/>
                  </a:cubicBezTo>
                  <a:cubicBezTo>
                    <a:pt x="362" y="642"/>
                    <a:pt x="400" y="635"/>
                    <a:pt x="435" y="621"/>
                  </a:cubicBezTo>
                  <a:cubicBezTo>
                    <a:pt x="590" y="590"/>
                    <a:pt x="730" y="512"/>
                    <a:pt x="838" y="388"/>
                  </a:cubicBezTo>
                  <a:cubicBezTo>
                    <a:pt x="590" y="342"/>
                    <a:pt x="357" y="202"/>
                    <a:pt x="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4062;p58"/>
            <p:cNvSpPr/>
            <p:nvPr/>
          </p:nvSpPr>
          <p:spPr>
            <a:xfrm>
              <a:off x="1842400" y="2508325"/>
              <a:ext cx="10875" cy="10650"/>
            </a:xfrm>
            <a:custGeom>
              <a:avLst/>
              <a:gdLst/>
              <a:ahLst/>
              <a:cxnLst/>
              <a:rect l="l" t="t" r="r" b="b"/>
              <a:pathLst>
                <a:path w="435" h="426" extrusionOk="0">
                  <a:moveTo>
                    <a:pt x="78" y="1"/>
                  </a:moveTo>
                  <a:cubicBezTo>
                    <a:pt x="16" y="140"/>
                    <a:pt x="1" y="311"/>
                    <a:pt x="171" y="388"/>
                  </a:cubicBezTo>
                  <a:cubicBezTo>
                    <a:pt x="214" y="414"/>
                    <a:pt x="266" y="425"/>
                    <a:pt x="317" y="425"/>
                  </a:cubicBezTo>
                  <a:cubicBezTo>
                    <a:pt x="359" y="425"/>
                    <a:pt x="400" y="418"/>
                    <a:pt x="435" y="404"/>
                  </a:cubicBezTo>
                  <a:cubicBezTo>
                    <a:pt x="435" y="218"/>
                    <a:pt x="264" y="47"/>
                    <a:pt x="78" y="1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4063;p58"/>
            <p:cNvSpPr/>
            <p:nvPr/>
          </p:nvSpPr>
          <p:spPr>
            <a:xfrm>
              <a:off x="1768350" y="2341950"/>
              <a:ext cx="171800" cy="127050"/>
            </a:xfrm>
            <a:custGeom>
              <a:avLst/>
              <a:gdLst/>
              <a:ahLst/>
              <a:cxnLst/>
              <a:rect l="l" t="t" r="r" b="b"/>
              <a:pathLst>
                <a:path w="6872" h="5082" extrusionOk="0">
                  <a:moveTo>
                    <a:pt x="2714" y="1"/>
                  </a:moveTo>
                  <a:cubicBezTo>
                    <a:pt x="2524" y="1"/>
                    <a:pt x="2142" y="137"/>
                    <a:pt x="2001" y="219"/>
                  </a:cubicBezTo>
                  <a:cubicBezTo>
                    <a:pt x="1846" y="312"/>
                    <a:pt x="1706" y="452"/>
                    <a:pt x="1613" y="591"/>
                  </a:cubicBezTo>
                  <a:cubicBezTo>
                    <a:pt x="1474" y="514"/>
                    <a:pt x="1334" y="436"/>
                    <a:pt x="1179" y="390"/>
                  </a:cubicBezTo>
                  <a:cubicBezTo>
                    <a:pt x="1105" y="367"/>
                    <a:pt x="1019" y="357"/>
                    <a:pt x="935" y="357"/>
                  </a:cubicBezTo>
                  <a:cubicBezTo>
                    <a:pt x="739" y="357"/>
                    <a:pt x="549" y="408"/>
                    <a:pt x="528" y="452"/>
                  </a:cubicBezTo>
                  <a:cubicBezTo>
                    <a:pt x="481" y="514"/>
                    <a:pt x="807" y="669"/>
                    <a:pt x="1039" y="762"/>
                  </a:cubicBezTo>
                  <a:cubicBezTo>
                    <a:pt x="1039" y="762"/>
                    <a:pt x="388" y="1212"/>
                    <a:pt x="217" y="1739"/>
                  </a:cubicBezTo>
                  <a:cubicBezTo>
                    <a:pt x="31" y="2251"/>
                    <a:pt x="0" y="4965"/>
                    <a:pt x="171" y="5074"/>
                  </a:cubicBezTo>
                  <a:cubicBezTo>
                    <a:pt x="186" y="5079"/>
                    <a:pt x="203" y="5081"/>
                    <a:pt x="221" y="5081"/>
                  </a:cubicBezTo>
                  <a:cubicBezTo>
                    <a:pt x="523" y="5081"/>
                    <a:pt x="1236" y="4393"/>
                    <a:pt x="1412" y="4174"/>
                  </a:cubicBezTo>
                  <a:cubicBezTo>
                    <a:pt x="1861" y="3616"/>
                    <a:pt x="1861" y="2390"/>
                    <a:pt x="2296" y="2220"/>
                  </a:cubicBezTo>
                  <a:cubicBezTo>
                    <a:pt x="2387" y="2181"/>
                    <a:pt x="2479" y="2163"/>
                    <a:pt x="2572" y="2163"/>
                  </a:cubicBezTo>
                  <a:cubicBezTo>
                    <a:pt x="3399" y="2163"/>
                    <a:pt x="4304" y="3573"/>
                    <a:pt x="5196" y="3879"/>
                  </a:cubicBezTo>
                  <a:cubicBezTo>
                    <a:pt x="5402" y="3954"/>
                    <a:pt x="5589" y="3988"/>
                    <a:pt x="5755" y="3988"/>
                  </a:cubicBezTo>
                  <a:cubicBezTo>
                    <a:pt x="6352" y="3988"/>
                    <a:pt x="6690" y="3545"/>
                    <a:pt x="6762" y="2902"/>
                  </a:cubicBezTo>
                  <a:cubicBezTo>
                    <a:pt x="6871" y="2065"/>
                    <a:pt x="6375" y="1320"/>
                    <a:pt x="5367" y="777"/>
                  </a:cubicBezTo>
                  <a:cubicBezTo>
                    <a:pt x="4780" y="471"/>
                    <a:pt x="4153" y="372"/>
                    <a:pt x="3599" y="372"/>
                  </a:cubicBezTo>
                  <a:cubicBezTo>
                    <a:pt x="3172" y="372"/>
                    <a:pt x="2788" y="431"/>
                    <a:pt x="2497" y="498"/>
                  </a:cubicBezTo>
                  <a:cubicBezTo>
                    <a:pt x="2497" y="498"/>
                    <a:pt x="2870" y="188"/>
                    <a:pt x="2823" y="49"/>
                  </a:cubicBezTo>
                  <a:cubicBezTo>
                    <a:pt x="2816" y="15"/>
                    <a:pt x="2775" y="1"/>
                    <a:pt x="2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4064;p58"/>
            <p:cNvSpPr/>
            <p:nvPr/>
          </p:nvSpPr>
          <p:spPr>
            <a:xfrm>
              <a:off x="1764850" y="2360200"/>
              <a:ext cx="32950" cy="94850"/>
            </a:xfrm>
            <a:custGeom>
              <a:avLst/>
              <a:gdLst/>
              <a:ahLst/>
              <a:cxnLst/>
              <a:rect l="l" t="t" r="r" b="b"/>
              <a:pathLst>
                <a:path w="1318" h="3794" extrusionOk="0">
                  <a:moveTo>
                    <a:pt x="1304" y="1"/>
                  </a:moveTo>
                  <a:cubicBezTo>
                    <a:pt x="1309" y="6"/>
                    <a:pt x="1312" y="8"/>
                    <a:pt x="1314" y="8"/>
                  </a:cubicBezTo>
                  <a:cubicBezTo>
                    <a:pt x="1317" y="8"/>
                    <a:pt x="1314" y="1"/>
                    <a:pt x="1304" y="1"/>
                  </a:cubicBezTo>
                  <a:close/>
                  <a:moveTo>
                    <a:pt x="1304" y="1"/>
                  </a:moveTo>
                  <a:cubicBezTo>
                    <a:pt x="606" y="125"/>
                    <a:pt x="218" y="792"/>
                    <a:pt x="125" y="1428"/>
                  </a:cubicBezTo>
                  <a:cubicBezTo>
                    <a:pt x="1" y="2203"/>
                    <a:pt x="125" y="3025"/>
                    <a:pt x="233" y="3770"/>
                  </a:cubicBezTo>
                  <a:cubicBezTo>
                    <a:pt x="233" y="3785"/>
                    <a:pt x="245" y="3793"/>
                    <a:pt x="257" y="3793"/>
                  </a:cubicBezTo>
                  <a:cubicBezTo>
                    <a:pt x="268" y="3793"/>
                    <a:pt x="280" y="3785"/>
                    <a:pt x="280" y="3770"/>
                  </a:cubicBezTo>
                  <a:cubicBezTo>
                    <a:pt x="218" y="3056"/>
                    <a:pt x="94" y="2343"/>
                    <a:pt x="187" y="1598"/>
                  </a:cubicBezTo>
                  <a:cubicBezTo>
                    <a:pt x="202" y="1242"/>
                    <a:pt x="342" y="869"/>
                    <a:pt x="544" y="559"/>
                  </a:cubicBezTo>
                  <a:cubicBezTo>
                    <a:pt x="745" y="311"/>
                    <a:pt x="1009" y="125"/>
                    <a:pt x="13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4065;p58"/>
            <p:cNvSpPr/>
            <p:nvPr/>
          </p:nvSpPr>
          <p:spPr>
            <a:xfrm>
              <a:off x="1826125" y="2391225"/>
              <a:ext cx="76400" cy="51600"/>
            </a:xfrm>
            <a:custGeom>
              <a:avLst/>
              <a:gdLst/>
              <a:ahLst/>
              <a:cxnLst/>
              <a:rect l="l" t="t" r="r" b="b"/>
              <a:pathLst>
                <a:path w="3056" h="2064" extrusionOk="0">
                  <a:moveTo>
                    <a:pt x="0" y="1"/>
                  </a:moveTo>
                  <a:cubicBezTo>
                    <a:pt x="0" y="16"/>
                    <a:pt x="0" y="32"/>
                    <a:pt x="16" y="32"/>
                  </a:cubicBezTo>
                  <a:cubicBezTo>
                    <a:pt x="326" y="156"/>
                    <a:pt x="652" y="264"/>
                    <a:pt x="931" y="482"/>
                  </a:cubicBezTo>
                  <a:cubicBezTo>
                    <a:pt x="1163" y="668"/>
                    <a:pt x="1334" y="947"/>
                    <a:pt x="1551" y="1164"/>
                  </a:cubicBezTo>
                  <a:cubicBezTo>
                    <a:pt x="1970" y="1583"/>
                    <a:pt x="2451" y="1939"/>
                    <a:pt x="3056" y="2064"/>
                  </a:cubicBezTo>
                  <a:cubicBezTo>
                    <a:pt x="2420" y="1893"/>
                    <a:pt x="1923" y="1459"/>
                    <a:pt x="1474" y="978"/>
                  </a:cubicBezTo>
                  <a:cubicBezTo>
                    <a:pt x="1256" y="776"/>
                    <a:pt x="1101" y="513"/>
                    <a:pt x="853" y="357"/>
                  </a:cubicBezTo>
                  <a:cubicBezTo>
                    <a:pt x="590" y="187"/>
                    <a:pt x="326" y="47"/>
                    <a:pt x="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4066;p58"/>
            <p:cNvSpPr/>
            <p:nvPr/>
          </p:nvSpPr>
          <p:spPr>
            <a:xfrm>
              <a:off x="1847825" y="2351725"/>
              <a:ext cx="94250" cy="82950"/>
            </a:xfrm>
            <a:custGeom>
              <a:avLst/>
              <a:gdLst/>
              <a:ahLst/>
              <a:cxnLst/>
              <a:rect l="l" t="t" r="r" b="b"/>
              <a:pathLst>
                <a:path w="3770" h="3318" extrusionOk="0">
                  <a:moveTo>
                    <a:pt x="645" y="1"/>
                  </a:moveTo>
                  <a:cubicBezTo>
                    <a:pt x="429" y="1"/>
                    <a:pt x="213" y="16"/>
                    <a:pt x="1" y="45"/>
                  </a:cubicBezTo>
                  <a:cubicBezTo>
                    <a:pt x="109" y="42"/>
                    <a:pt x="218" y="40"/>
                    <a:pt x="327" y="40"/>
                  </a:cubicBezTo>
                  <a:cubicBezTo>
                    <a:pt x="703" y="40"/>
                    <a:pt x="1082" y="63"/>
                    <a:pt x="1443" y="123"/>
                  </a:cubicBezTo>
                  <a:cubicBezTo>
                    <a:pt x="2188" y="262"/>
                    <a:pt x="2994" y="588"/>
                    <a:pt x="3397" y="1286"/>
                  </a:cubicBezTo>
                  <a:cubicBezTo>
                    <a:pt x="3770" y="1937"/>
                    <a:pt x="3614" y="2759"/>
                    <a:pt x="3103" y="3287"/>
                  </a:cubicBezTo>
                  <a:lnTo>
                    <a:pt x="3103" y="3318"/>
                  </a:lnTo>
                  <a:lnTo>
                    <a:pt x="3149" y="3318"/>
                  </a:lnTo>
                  <a:cubicBezTo>
                    <a:pt x="3428" y="3054"/>
                    <a:pt x="3630" y="2682"/>
                    <a:pt x="3661" y="2279"/>
                  </a:cubicBezTo>
                  <a:cubicBezTo>
                    <a:pt x="3770" y="1472"/>
                    <a:pt x="3258" y="821"/>
                    <a:pt x="2606" y="449"/>
                  </a:cubicBezTo>
                  <a:cubicBezTo>
                    <a:pt x="2219" y="262"/>
                    <a:pt x="1784" y="123"/>
                    <a:pt x="1366" y="61"/>
                  </a:cubicBezTo>
                  <a:cubicBezTo>
                    <a:pt x="1128" y="20"/>
                    <a:pt x="886" y="1"/>
                    <a:pt x="6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4067;p58"/>
            <p:cNvSpPr/>
            <p:nvPr/>
          </p:nvSpPr>
          <p:spPr>
            <a:xfrm>
              <a:off x="1748950" y="2438700"/>
              <a:ext cx="69050" cy="30500"/>
            </a:xfrm>
            <a:custGeom>
              <a:avLst/>
              <a:gdLst/>
              <a:ahLst/>
              <a:cxnLst/>
              <a:rect l="l" t="t" r="r" b="b"/>
              <a:pathLst>
                <a:path w="2762" h="1220" extrusionOk="0">
                  <a:moveTo>
                    <a:pt x="816" y="1"/>
                  </a:moveTo>
                  <a:cubicBezTo>
                    <a:pt x="583" y="1"/>
                    <a:pt x="389" y="16"/>
                    <a:pt x="280" y="56"/>
                  </a:cubicBezTo>
                  <a:cubicBezTo>
                    <a:pt x="78" y="133"/>
                    <a:pt x="1" y="862"/>
                    <a:pt x="94" y="1002"/>
                  </a:cubicBezTo>
                  <a:cubicBezTo>
                    <a:pt x="156" y="1080"/>
                    <a:pt x="1335" y="987"/>
                    <a:pt x="2498" y="1219"/>
                  </a:cubicBezTo>
                  <a:cubicBezTo>
                    <a:pt x="2498" y="1219"/>
                    <a:pt x="2498" y="583"/>
                    <a:pt x="2762" y="165"/>
                  </a:cubicBezTo>
                  <a:cubicBezTo>
                    <a:pt x="2762" y="165"/>
                    <a:pt x="1579" y="1"/>
                    <a:pt x="8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4068;p58"/>
            <p:cNvSpPr/>
            <p:nvPr/>
          </p:nvSpPr>
          <p:spPr>
            <a:xfrm>
              <a:off x="1809050" y="2425975"/>
              <a:ext cx="110150" cy="77675"/>
            </a:xfrm>
            <a:custGeom>
              <a:avLst/>
              <a:gdLst/>
              <a:ahLst/>
              <a:cxnLst/>
              <a:rect l="l" t="t" r="r" b="b"/>
              <a:pathLst>
                <a:path w="4406" h="3107" extrusionOk="0">
                  <a:moveTo>
                    <a:pt x="1602" y="1"/>
                  </a:moveTo>
                  <a:cubicBezTo>
                    <a:pt x="1360" y="1"/>
                    <a:pt x="1143" y="32"/>
                    <a:pt x="978" y="100"/>
                  </a:cubicBezTo>
                  <a:cubicBezTo>
                    <a:pt x="916" y="115"/>
                    <a:pt x="854" y="162"/>
                    <a:pt x="823" y="177"/>
                  </a:cubicBezTo>
                  <a:lnTo>
                    <a:pt x="761" y="208"/>
                  </a:lnTo>
                  <a:cubicBezTo>
                    <a:pt x="668" y="286"/>
                    <a:pt x="590" y="363"/>
                    <a:pt x="497" y="441"/>
                  </a:cubicBezTo>
                  <a:cubicBezTo>
                    <a:pt x="420" y="549"/>
                    <a:pt x="373" y="642"/>
                    <a:pt x="311" y="736"/>
                  </a:cubicBezTo>
                  <a:cubicBezTo>
                    <a:pt x="63" y="1201"/>
                    <a:pt x="1" y="1790"/>
                    <a:pt x="156" y="2054"/>
                  </a:cubicBezTo>
                  <a:cubicBezTo>
                    <a:pt x="318" y="2334"/>
                    <a:pt x="929" y="2614"/>
                    <a:pt x="1403" y="2614"/>
                  </a:cubicBezTo>
                  <a:cubicBezTo>
                    <a:pt x="1427" y="2614"/>
                    <a:pt x="1451" y="2614"/>
                    <a:pt x="1474" y="2612"/>
                  </a:cubicBezTo>
                  <a:cubicBezTo>
                    <a:pt x="1536" y="2612"/>
                    <a:pt x="1567" y="2597"/>
                    <a:pt x="1614" y="2597"/>
                  </a:cubicBezTo>
                  <a:cubicBezTo>
                    <a:pt x="1629" y="2597"/>
                    <a:pt x="1660" y="2581"/>
                    <a:pt x="1691" y="2581"/>
                  </a:cubicBezTo>
                  <a:cubicBezTo>
                    <a:pt x="1707" y="2581"/>
                    <a:pt x="1753" y="2566"/>
                    <a:pt x="1769" y="2566"/>
                  </a:cubicBezTo>
                  <a:cubicBezTo>
                    <a:pt x="1877" y="2535"/>
                    <a:pt x="2002" y="2504"/>
                    <a:pt x="2110" y="2488"/>
                  </a:cubicBezTo>
                  <a:cubicBezTo>
                    <a:pt x="2190" y="2470"/>
                    <a:pt x="2264" y="2461"/>
                    <a:pt x="2336" y="2461"/>
                  </a:cubicBezTo>
                  <a:cubicBezTo>
                    <a:pt x="2446" y="2461"/>
                    <a:pt x="2550" y="2482"/>
                    <a:pt x="2653" y="2519"/>
                  </a:cubicBezTo>
                  <a:cubicBezTo>
                    <a:pt x="2948" y="2612"/>
                    <a:pt x="3010" y="2829"/>
                    <a:pt x="3149" y="2953"/>
                  </a:cubicBezTo>
                  <a:cubicBezTo>
                    <a:pt x="3276" y="3061"/>
                    <a:pt x="3397" y="3107"/>
                    <a:pt x="3511" y="3107"/>
                  </a:cubicBezTo>
                  <a:cubicBezTo>
                    <a:pt x="3579" y="3107"/>
                    <a:pt x="3644" y="3091"/>
                    <a:pt x="3708" y="3062"/>
                  </a:cubicBezTo>
                  <a:lnTo>
                    <a:pt x="3816" y="3000"/>
                  </a:lnTo>
                  <a:cubicBezTo>
                    <a:pt x="3878" y="2969"/>
                    <a:pt x="3925" y="2907"/>
                    <a:pt x="3971" y="2829"/>
                  </a:cubicBezTo>
                  <a:cubicBezTo>
                    <a:pt x="4157" y="2566"/>
                    <a:pt x="4281" y="2255"/>
                    <a:pt x="4343" y="1945"/>
                  </a:cubicBezTo>
                  <a:cubicBezTo>
                    <a:pt x="4359" y="1837"/>
                    <a:pt x="4390" y="1744"/>
                    <a:pt x="4390" y="1651"/>
                  </a:cubicBezTo>
                  <a:cubicBezTo>
                    <a:pt x="4406" y="1449"/>
                    <a:pt x="4359" y="1247"/>
                    <a:pt x="4281" y="1046"/>
                  </a:cubicBezTo>
                  <a:cubicBezTo>
                    <a:pt x="4157" y="798"/>
                    <a:pt x="3801" y="565"/>
                    <a:pt x="3351" y="363"/>
                  </a:cubicBezTo>
                  <a:cubicBezTo>
                    <a:pt x="3242" y="332"/>
                    <a:pt x="3103" y="270"/>
                    <a:pt x="2963" y="239"/>
                  </a:cubicBezTo>
                  <a:cubicBezTo>
                    <a:pt x="2839" y="193"/>
                    <a:pt x="2715" y="162"/>
                    <a:pt x="2606" y="131"/>
                  </a:cubicBezTo>
                  <a:lnTo>
                    <a:pt x="2420" y="100"/>
                  </a:lnTo>
                  <a:cubicBezTo>
                    <a:pt x="2141" y="36"/>
                    <a:pt x="1857" y="1"/>
                    <a:pt x="1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4069;p58"/>
            <p:cNvSpPr/>
            <p:nvPr/>
          </p:nvSpPr>
          <p:spPr>
            <a:xfrm>
              <a:off x="1880400" y="2471150"/>
              <a:ext cx="27175" cy="31375"/>
            </a:xfrm>
            <a:custGeom>
              <a:avLst/>
              <a:gdLst/>
              <a:ahLst/>
              <a:cxnLst/>
              <a:rect l="l" t="t" r="r" b="b"/>
              <a:pathLst>
                <a:path w="1087" h="1255" extrusionOk="0">
                  <a:moveTo>
                    <a:pt x="175" y="0"/>
                  </a:moveTo>
                  <a:cubicBezTo>
                    <a:pt x="140" y="0"/>
                    <a:pt x="106" y="9"/>
                    <a:pt x="78" y="30"/>
                  </a:cubicBezTo>
                  <a:cubicBezTo>
                    <a:pt x="16" y="92"/>
                    <a:pt x="1" y="185"/>
                    <a:pt x="63" y="262"/>
                  </a:cubicBezTo>
                  <a:lnTo>
                    <a:pt x="854" y="1255"/>
                  </a:lnTo>
                  <a:lnTo>
                    <a:pt x="962" y="1193"/>
                  </a:lnTo>
                  <a:cubicBezTo>
                    <a:pt x="1024" y="1162"/>
                    <a:pt x="1071" y="1100"/>
                    <a:pt x="1086" y="1038"/>
                  </a:cubicBezTo>
                  <a:lnTo>
                    <a:pt x="311" y="61"/>
                  </a:lnTo>
                  <a:lnTo>
                    <a:pt x="295" y="30"/>
                  </a:lnTo>
                  <a:cubicBezTo>
                    <a:pt x="261" y="13"/>
                    <a:pt x="218" y="0"/>
                    <a:pt x="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4070;p58"/>
            <p:cNvSpPr/>
            <p:nvPr/>
          </p:nvSpPr>
          <p:spPr>
            <a:xfrm>
              <a:off x="1817200" y="2436975"/>
              <a:ext cx="45400" cy="53150"/>
            </a:xfrm>
            <a:custGeom>
              <a:avLst/>
              <a:gdLst/>
              <a:ahLst/>
              <a:cxnLst/>
              <a:rect l="l" t="t" r="r" b="b"/>
              <a:pathLst>
                <a:path w="1816" h="2126" extrusionOk="0">
                  <a:moveTo>
                    <a:pt x="202" y="1"/>
                  </a:moveTo>
                  <a:cubicBezTo>
                    <a:pt x="125" y="109"/>
                    <a:pt x="63" y="202"/>
                    <a:pt x="0" y="296"/>
                  </a:cubicBezTo>
                  <a:lnTo>
                    <a:pt x="1458" y="2126"/>
                  </a:lnTo>
                  <a:cubicBezTo>
                    <a:pt x="1582" y="2095"/>
                    <a:pt x="1691" y="2064"/>
                    <a:pt x="1815" y="2048"/>
                  </a:cubicBez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4071;p58"/>
            <p:cNvSpPr/>
            <p:nvPr/>
          </p:nvSpPr>
          <p:spPr>
            <a:xfrm>
              <a:off x="1828050" y="2428450"/>
              <a:ext cx="29500" cy="34625"/>
            </a:xfrm>
            <a:custGeom>
              <a:avLst/>
              <a:gdLst/>
              <a:ahLst/>
              <a:cxnLst/>
              <a:rect l="l" t="t" r="r" b="b"/>
              <a:pathLst>
                <a:path w="1180" h="1385" extrusionOk="0">
                  <a:moveTo>
                    <a:pt x="218" y="1"/>
                  </a:moveTo>
                  <a:cubicBezTo>
                    <a:pt x="156" y="16"/>
                    <a:pt x="94" y="47"/>
                    <a:pt x="63" y="78"/>
                  </a:cubicBezTo>
                  <a:lnTo>
                    <a:pt x="1" y="109"/>
                  </a:lnTo>
                  <a:lnTo>
                    <a:pt x="962" y="1334"/>
                  </a:lnTo>
                  <a:lnTo>
                    <a:pt x="993" y="1350"/>
                  </a:lnTo>
                  <a:cubicBezTo>
                    <a:pt x="1009" y="1373"/>
                    <a:pt x="1032" y="1385"/>
                    <a:pt x="1055" y="1385"/>
                  </a:cubicBezTo>
                  <a:cubicBezTo>
                    <a:pt x="1079" y="1385"/>
                    <a:pt x="1102" y="1373"/>
                    <a:pt x="1117" y="1350"/>
                  </a:cubicBezTo>
                  <a:cubicBezTo>
                    <a:pt x="1164" y="1319"/>
                    <a:pt x="1179" y="1257"/>
                    <a:pt x="1164" y="1179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4072;p58"/>
            <p:cNvSpPr/>
            <p:nvPr/>
          </p:nvSpPr>
          <p:spPr>
            <a:xfrm>
              <a:off x="1882350" y="2432325"/>
              <a:ext cx="35300" cy="43075"/>
            </a:xfrm>
            <a:custGeom>
              <a:avLst/>
              <a:gdLst/>
              <a:ahLst/>
              <a:cxnLst/>
              <a:rect l="l" t="t" r="r" b="b"/>
              <a:pathLst>
                <a:path w="1412" h="1723" extrusionOk="0">
                  <a:moveTo>
                    <a:pt x="0" y="1"/>
                  </a:moveTo>
                  <a:lnTo>
                    <a:pt x="1380" y="1722"/>
                  </a:lnTo>
                  <a:cubicBezTo>
                    <a:pt x="1396" y="1629"/>
                    <a:pt x="1411" y="1536"/>
                    <a:pt x="1411" y="1412"/>
                  </a:cubicBezTo>
                  <a:lnTo>
                    <a:pt x="388" y="140"/>
                  </a:lnTo>
                  <a:cubicBezTo>
                    <a:pt x="264" y="94"/>
                    <a:pt x="140" y="3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4073;p58"/>
            <p:cNvSpPr/>
            <p:nvPr/>
          </p:nvSpPr>
          <p:spPr>
            <a:xfrm>
              <a:off x="1869150" y="2428850"/>
              <a:ext cx="38425" cy="45575"/>
            </a:xfrm>
            <a:custGeom>
              <a:avLst/>
              <a:gdLst/>
              <a:ahLst/>
              <a:cxnLst/>
              <a:rect l="l" t="t" r="r" b="b"/>
              <a:pathLst>
                <a:path w="1537" h="1823" extrusionOk="0">
                  <a:moveTo>
                    <a:pt x="1" y="0"/>
                  </a:moveTo>
                  <a:lnTo>
                    <a:pt x="1459" y="1799"/>
                  </a:lnTo>
                  <a:cubicBezTo>
                    <a:pt x="1466" y="1815"/>
                    <a:pt x="1474" y="1823"/>
                    <a:pt x="1484" y="1823"/>
                  </a:cubicBezTo>
                  <a:cubicBezTo>
                    <a:pt x="1494" y="1823"/>
                    <a:pt x="1505" y="1815"/>
                    <a:pt x="1521" y="1799"/>
                  </a:cubicBezTo>
                  <a:cubicBezTo>
                    <a:pt x="1536" y="1784"/>
                    <a:pt x="1536" y="1753"/>
                    <a:pt x="1521" y="1722"/>
                  </a:cubicBezTo>
                  <a:lnTo>
                    <a:pt x="171" y="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4074;p58"/>
            <p:cNvSpPr/>
            <p:nvPr/>
          </p:nvSpPr>
          <p:spPr>
            <a:xfrm>
              <a:off x="1826900" y="2465775"/>
              <a:ext cx="22500" cy="25525"/>
            </a:xfrm>
            <a:custGeom>
              <a:avLst/>
              <a:gdLst/>
              <a:ahLst/>
              <a:cxnLst/>
              <a:rect l="l" t="t" r="r" b="b"/>
              <a:pathLst>
                <a:path w="900" h="1021" extrusionOk="0">
                  <a:moveTo>
                    <a:pt x="64" y="0"/>
                  </a:moveTo>
                  <a:cubicBezTo>
                    <a:pt x="51" y="0"/>
                    <a:pt x="39" y="4"/>
                    <a:pt x="31" y="12"/>
                  </a:cubicBezTo>
                  <a:cubicBezTo>
                    <a:pt x="0" y="43"/>
                    <a:pt x="0" y="74"/>
                    <a:pt x="31" y="90"/>
                  </a:cubicBezTo>
                  <a:lnTo>
                    <a:pt x="760" y="1020"/>
                  </a:lnTo>
                  <a:cubicBezTo>
                    <a:pt x="822" y="1020"/>
                    <a:pt x="853" y="1005"/>
                    <a:pt x="900" y="1005"/>
                  </a:cubicBezTo>
                  <a:lnTo>
                    <a:pt x="109" y="12"/>
                  </a:lnTo>
                  <a:cubicBezTo>
                    <a:pt x="93" y="4"/>
                    <a:pt x="78" y="0"/>
                    <a:pt x="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4075;p58"/>
            <p:cNvSpPr/>
            <p:nvPr/>
          </p:nvSpPr>
          <p:spPr>
            <a:xfrm>
              <a:off x="1806725" y="2424950"/>
              <a:ext cx="118300" cy="80100"/>
            </a:xfrm>
            <a:custGeom>
              <a:avLst/>
              <a:gdLst/>
              <a:ahLst/>
              <a:cxnLst/>
              <a:rect l="l" t="t" r="r" b="b"/>
              <a:pathLst>
                <a:path w="4732" h="3204" extrusionOk="0">
                  <a:moveTo>
                    <a:pt x="1699" y="119"/>
                  </a:moveTo>
                  <a:cubicBezTo>
                    <a:pt x="2042" y="119"/>
                    <a:pt x="2452" y="177"/>
                    <a:pt x="2886" y="296"/>
                  </a:cubicBezTo>
                  <a:cubicBezTo>
                    <a:pt x="3599" y="513"/>
                    <a:pt x="4157" y="839"/>
                    <a:pt x="4312" y="1149"/>
                  </a:cubicBezTo>
                  <a:cubicBezTo>
                    <a:pt x="4638" y="1769"/>
                    <a:pt x="4173" y="2777"/>
                    <a:pt x="3894" y="3010"/>
                  </a:cubicBezTo>
                  <a:cubicBezTo>
                    <a:pt x="3816" y="3075"/>
                    <a:pt x="3732" y="3102"/>
                    <a:pt x="3648" y="3102"/>
                  </a:cubicBezTo>
                  <a:cubicBezTo>
                    <a:pt x="3513" y="3102"/>
                    <a:pt x="3378" y="3034"/>
                    <a:pt x="3273" y="2948"/>
                  </a:cubicBezTo>
                  <a:cubicBezTo>
                    <a:pt x="3211" y="2917"/>
                    <a:pt x="3180" y="2870"/>
                    <a:pt x="3134" y="2808"/>
                  </a:cubicBezTo>
                  <a:cubicBezTo>
                    <a:pt x="3041" y="2700"/>
                    <a:pt x="2932" y="2576"/>
                    <a:pt x="2777" y="2529"/>
                  </a:cubicBezTo>
                  <a:cubicBezTo>
                    <a:pt x="2650" y="2478"/>
                    <a:pt x="2539" y="2456"/>
                    <a:pt x="2418" y="2456"/>
                  </a:cubicBezTo>
                  <a:cubicBezTo>
                    <a:pt x="2245" y="2456"/>
                    <a:pt x="2053" y="2502"/>
                    <a:pt x="1769" y="2576"/>
                  </a:cubicBezTo>
                  <a:cubicBezTo>
                    <a:pt x="1661" y="2607"/>
                    <a:pt x="1545" y="2621"/>
                    <a:pt x="1427" y="2621"/>
                  </a:cubicBezTo>
                  <a:cubicBezTo>
                    <a:pt x="952" y="2621"/>
                    <a:pt x="448" y="2390"/>
                    <a:pt x="311" y="2079"/>
                  </a:cubicBezTo>
                  <a:cubicBezTo>
                    <a:pt x="109" y="1630"/>
                    <a:pt x="311" y="668"/>
                    <a:pt x="931" y="280"/>
                  </a:cubicBezTo>
                  <a:cubicBezTo>
                    <a:pt x="1099" y="174"/>
                    <a:pt x="1368" y="119"/>
                    <a:pt x="1699" y="119"/>
                  </a:cubicBezTo>
                  <a:close/>
                  <a:moveTo>
                    <a:pt x="1681" y="1"/>
                  </a:moveTo>
                  <a:cubicBezTo>
                    <a:pt x="1361" y="1"/>
                    <a:pt x="1068" y="48"/>
                    <a:pt x="869" y="172"/>
                  </a:cubicBezTo>
                  <a:cubicBezTo>
                    <a:pt x="187" y="606"/>
                    <a:pt x="1" y="1645"/>
                    <a:pt x="218" y="2110"/>
                  </a:cubicBezTo>
                  <a:cubicBezTo>
                    <a:pt x="264" y="2234"/>
                    <a:pt x="342" y="2327"/>
                    <a:pt x="451" y="2405"/>
                  </a:cubicBezTo>
                  <a:cubicBezTo>
                    <a:pt x="725" y="2603"/>
                    <a:pt x="1054" y="2707"/>
                    <a:pt x="1394" y="2707"/>
                  </a:cubicBezTo>
                  <a:cubicBezTo>
                    <a:pt x="1533" y="2707"/>
                    <a:pt x="1675" y="2689"/>
                    <a:pt x="1815" y="2653"/>
                  </a:cubicBezTo>
                  <a:cubicBezTo>
                    <a:pt x="2124" y="2588"/>
                    <a:pt x="2308" y="2545"/>
                    <a:pt x="2461" y="2545"/>
                  </a:cubicBezTo>
                  <a:cubicBezTo>
                    <a:pt x="2561" y="2545"/>
                    <a:pt x="2647" y="2564"/>
                    <a:pt x="2746" y="2607"/>
                  </a:cubicBezTo>
                  <a:cubicBezTo>
                    <a:pt x="2870" y="2653"/>
                    <a:pt x="2979" y="2762"/>
                    <a:pt x="3056" y="2870"/>
                  </a:cubicBezTo>
                  <a:cubicBezTo>
                    <a:pt x="3103" y="2932"/>
                    <a:pt x="3134" y="2994"/>
                    <a:pt x="3196" y="3025"/>
                  </a:cubicBezTo>
                  <a:cubicBezTo>
                    <a:pt x="3332" y="3145"/>
                    <a:pt x="3488" y="3203"/>
                    <a:pt x="3633" y="3203"/>
                  </a:cubicBezTo>
                  <a:cubicBezTo>
                    <a:pt x="3752" y="3203"/>
                    <a:pt x="3865" y="3164"/>
                    <a:pt x="3956" y="3087"/>
                  </a:cubicBezTo>
                  <a:cubicBezTo>
                    <a:pt x="4250" y="2808"/>
                    <a:pt x="4731" y="1769"/>
                    <a:pt x="4405" y="1087"/>
                  </a:cubicBezTo>
                  <a:cubicBezTo>
                    <a:pt x="4204" y="668"/>
                    <a:pt x="3490" y="358"/>
                    <a:pt x="2886" y="172"/>
                  </a:cubicBezTo>
                  <a:cubicBezTo>
                    <a:pt x="2531" y="76"/>
                    <a:pt x="2084" y="1"/>
                    <a:pt x="16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4076;p58"/>
            <p:cNvSpPr/>
            <p:nvPr/>
          </p:nvSpPr>
          <p:spPr>
            <a:xfrm>
              <a:off x="1751275" y="2434050"/>
              <a:ext cx="38025" cy="58200"/>
            </a:xfrm>
            <a:custGeom>
              <a:avLst/>
              <a:gdLst/>
              <a:ahLst/>
              <a:cxnLst/>
              <a:rect l="l" t="t" r="r" b="b"/>
              <a:pathLst>
                <a:path w="1521" h="2328" extrusionOk="0">
                  <a:moveTo>
                    <a:pt x="651" y="1"/>
                  </a:moveTo>
                  <a:cubicBezTo>
                    <a:pt x="626" y="1"/>
                    <a:pt x="600" y="4"/>
                    <a:pt x="575" y="9"/>
                  </a:cubicBezTo>
                  <a:cubicBezTo>
                    <a:pt x="1" y="118"/>
                    <a:pt x="78" y="1793"/>
                    <a:pt x="575" y="2181"/>
                  </a:cubicBezTo>
                  <a:cubicBezTo>
                    <a:pt x="681" y="2280"/>
                    <a:pt x="820" y="2327"/>
                    <a:pt x="958" y="2327"/>
                  </a:cubicBezTo>
                  <a:cubicBezTo>
                    <a:pt x="1123" y="2327"/>
                    <a:pt x="1287" y="2260"/>
                    <a:pt x="1397" y="2134"/>
                  </a:cubicBezTo>
                  <a:lnTo>
                    <a:pt x="1412" y="2119"/>
                  </a:lnTo>
                  <a:lnTo>
                    <a:pt x="1521" y="1173"/>
                  </a:lnTo>
                  <a:cubicBezTo>
                    <a:pt x="1521" y="1173"/>
                    <a:pt x="1168" y="1"/>
                    <a:pt x="651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4077;p58"/>
            <p:cNvSpPr/>
            <p:nvPr/>
          </p:nvSpPr>
          <p:spPr>
            <a:xfrm>
              <a:off x="1766025" y="2446300"/>
              <a:ext cx="17475" cy="39650"/>
            </a:xfrm>
            <a:custGeom>
              <a:avLst/>
              <a:gdLst/>
              <a:ahLst/>
              <a:cxnLst/>
              <a:rect l="l" t="t" r="r" b="b"/>
              <a:pathLst>
                <a:path w="699" h="1586" extrusionOk="0">
                  <a:moveTo>
                    <a:pt x="16" y="0"/>
                  </a:moveTo>
                  <a:cubicBezTo>
                    <a:pt x="341" y="295"/>
                    <a:pt x="450" y="714"/>
                    <a:pt x="466" y="1148"/>
                  </a:cubicBezTo>
                  <a:cubicBezTo>
                    <a:pt x="403" y="1010"/>
                    <a:pt x="310" y="893"/>
                    <a:pt x="147" y="893"/>
                  </a:cubicBezTo>
                  <a:cubicBezTo>
                    <a:pt x="108" y="893"/>
                    <a:pt x="64" y="900"/>
                    <a:pt x="16" y="915"/>
                  </a:cubicBezTo>
                  <a:cubicBezTo>
                    <a:pt x="0" y="915"/>
                    <a:pt x="16" y="931"/>
                    <a:pt x="16" y="931"/>
                  </a:cubicBezTo>
                  <a:cubicBezTo>
                    <a:pt x="171" y="931"/>
                    <a:pt x="310" y="1024"/>
                    <a:pt x="372" y="1179"/>
                  </a:cubicBezTo>
                  <a:cubicBezTo>
                    <a:pt x="403" y="1303"/>
                    <a:pt x="450" y="1411"/>
                    <a:pt x="450" y="1551"/>
                  </a:cubicBezTo>
                  <a:cubicBezTo>
                    <a:pt x="450" y="1574"/>
                    <a:pt x="469" y="1586"/>
                    <a:pt x="489" y="1586"/>
                  </a:cubicBezTo>
                  <a:cubicBezTo>
                    <a:pt x="508" y="1586"/>
                    <a:pt x="528" y="1574"/>
                    <a:pt x="528" y="1551"/>
                  </a:cubicBezTo>
                  <a:lnTo>
                    <a:pt x="528" y="1536"/>
                  </a:lnTo>
                  <a:cubicBezTo>
                    <a:pt x="698" y="1024"/>
                    <a:pt x="543" y="217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4078;p58"/>
            <p:cNvSpPr/>
            <p:nvPr/>
          </p:nvSpPr>
          <p:spPr>
            <a:xfrm>
              <a:off x="1743525" y="2559900"/>
              <a:ext cx="97350" cy="107575"/>
            </a:xfrm>
            <a:custGeom>
              <a:avLst/>
              <a:gdLst/>
              <a:ahLst/>
              <a:cxnLst/>
              <a:rect l="l" t="t" r="r" b="b"/>
              <a:pathLst>
                <a:path w="3894" h="4303" extrusionOk="0">
                  <a:moveTo>
                    <a:pt x="621" y="0"/>
                  </a:moveTo>
                  <a:lnTo>
                    <a:pt x="1" y="791"/>
                  </a:lnTo>
                  <a:cubicBezTo>
                    <a:pt x="1" y="791"/>
                    <a:pt x="1764" y="4302"/>
                    <a:pt x="1858" y="4302"/>
                  </a:cubicBezTo>
                  <a:cubicBezTo>
                    <a:pt x="1860" y="4302"/>
                    <a:pt x="1861" y="4300"/>
                    <a:pt x="1862" y="4297"/>
                  </a:cubicBezTo>
                  <a:lnTo>
                    <a:pt x="2761" y="2885"/>
                  </a:lnTo>
                  <a:lnTo>
                    <a:pt x="3723" y="4033"/>
                  </a:lnTo>
                  <a:lnTo>
                    <a:pt x="3894" y="1427"/>
                  </a:lnTo>
                  <a:lnTo>
                    <a:pt x="3707" y="869"/>
                  </a:lnTo>
                  <a:lnTo>
                    <a:pt x="2715" y="2559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4079;p58"/>
            <p:cNvSpPr/>
            <p:nvPr/>
          </p:nvSpPr>
          <p:spPr>
            <a:xfrm>
              <a:off x="1742475" y="2579900"/>
              <a:ext cx="99175" cy="91700"/>
            </a:xfrm>
            <a:custGeom>
              <a:avLst/>
              <a:gdLst/>
              <a:ahLst/>
              <a:cxnLst/>
              <a:rect l="l" t="t" r="r" b="b"/>
              <a:pathLst>
                <a:path w="3967" h="3668" extrusionOk="0">
                  <a:moveTo>
                    <a:pt x="14" y="0"/>
                  </a:moveTo>
                  <a:cubicBezTo>
                    <a:pt x="5" y="0"/>
                    <a:pt x="1" y="11"/>
                    <a:pt x="12" y="22"/>
                  </a:cubicBezTo>
                  <a:cubicBezTo>
                    <a:pt x="259" y="624"/>
                    <a:pt x="1857" y="3667"/>
                    <a:pt x="1888" y="3667"/>
                  </a:cubicBezTo>
                  <a:cubicBezTo>
                    <a:pt x="1888" y="3667"/>
                    <a:pt x="1888" y="3667"/>
                    <a:pt x="1888" y="3667"/>
                  </a:cubicBezTo>
                  <a:cubicBezTo>
                    <a:pt x="1888" y="3668"/>
                    <a:pt x="1889" y="3668"/>
                    <a:pt x="1889" y="3668"/>
                  </a:cubicBezTo>
                  <a:cubicBezTo>
                    <a:pt x="1923" y="3668"/>
                    <a:pt x="2712" y="2423"/>
                    <a:pt x="2819" y="2178"/>
                  </a:cubicBezTo>
                  <a:cubicBezTo>
                    <a:pt x="2954" y="2388"/>
                    <a:pt x="3767" y="3392"/>
                    <a:pt x="3824" y="3392"/>
                  </a:cubicBezTo>
                  <a:cubicBezTo>
                    <a:pt x="3826" y="3392"/>
                    <a:pt x="3827" y="3391"/>
                    <a:pt x="3827" y="3388"/>
                  </a:cubicBezTo>
                  <a:cubicBezTo>
                    <a:pt x="3889" y="2923"/>
                    <a:pt x="3905" y="2426"/>
                    <a:pt x="3920" y="1961"/>
                  </a:cubicBezTo>
                  <a:cubicBezTo>
                    <a:pt x="3936" y="1542"/>
                    <a:pt x="3967" y="1093"/>
                    <a:pt x="3967" y="674"/>
                  </a:cubicBezTo>
                  <a:cubicBezTo>
                    <a:pt x="3967" y="658"/>
                    <a:pt x="3959" y="651"/>
                    <a:pt x="3949" y="651"/>
                  </a:cubicBezTo>
                  <a:cubicBezTo>
                    <a:pt x="3939" y="651"/>
                    <a:pt x="3928" y="658"/>
                    <a:pt x="3920" y="674"/>
                  </a:cubicBezTo>
                  <a:cubicBezTo>
                    <a:pt x="3796" y="1077"/>
                    <a:pt x="3749" y="2721"/>
                    <a:pt x="3718" y="3109"/>
                  </a:cubicBezTo>
                  <a:cubicBezTo>
                    <a:pt x="3672" y="3047"/>
                    <a:pt x="2817" y="2116"/>
                    <a:pt x="2804" y="2116"/>
                  </a:cubicBezTo>
                  <a:cubicBezTo>
                    <a:pt x="2803" y="2116"/>
                    <a:pt x="2803" y="2116"/>
                    <a:pt x="2803" y="2116"/>
                  </a:cubicBezTo>
                  <a:cubicBezTo>
                    <a:pt x="2633" y="2333"/>
                    <a:pt x="1966" y="3357"/>
                    <a:pt x="1935" y="3466"/>
                  </a:cubicBezTo>
                  <a:cubicBezTo>
                    <a:pt x="1640" y="2876"/>
                    <a:pt x="399" y="565"/>
                    <a:pt x="27" y="7"/>
                  </a:cubicBezTo>
                  <a:cubicBezTo>
                    <a:pt x="23" y="2"/>
                    <a:pt x="18" y="0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4080;p58"/>
            <p:cNvSpPr/>
            <p:nvPr/>
          </p:nvSpPr>
          <p:spPr>
            <a:xfrm>
              <a:off x="2119250" y="2915075"/>
              <a:ext cx="34925" cy="52750"/>
            </a:xfrm>
            <a:custGeom>
              <a:avLst/>
              <a:gdLst/>
              <a:ahLst/>
              <a:cxnLst/>
              <a:rect l="l" t="t" r="r" b="b"/>
              <a:pathLst>
                <a:path w="1397" h="2110" extrusionOk="0">
                  <a:moveTo>
                    <a:pt x="0" y="0"/>
                  </a:moveTo>
                  <a:lnTo>
                    <a:pt x="0" y="2109"/>
                  </a:lnTo>
                  <a:lnTo>
                    <a:pt x="1396" y="2109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4081;p58"/>
            <p:cNvSpPr/>
            <p:nvPr/>
          </p:nvSpPr>
          <p:spPr>
            <a:xfrm>
              <a:off x="2333675" y="2851100"/>
              <a:ext cx="34925" cy="116725"/>
            </a:xfrm>
            <a:custGeom>
              <a:avLst/>
              <a:gdLst/>
              <a:ahLst/>
              <a:cxnLst/>
              <a:rect l="l" t="t" r="r" b="b"/>
              <a:pathLst>
                <a:path w="1397" h="4669" extrusionOk="0">
                  <a:moveTo>
                    <a:pt x="0" y="0"/>
                  </a:moveTo>
                  <a:lnTo>
                    <a:pt x="0" y="4668"/>
                  </a:lnTo>
                  <a:lnTo>
                    <a:pt x="1396" y="4668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4082;p58"/>
            <p:cNvSpPr/>
            <p:nvPr/>
          </p:nvSpPr>
          <p:spPr>
            <a:xfrm>
              <a:off x="2119250" y="2833650"/>
              <a:ext cx="249350" cy="99275"/>
            </a:xfrm>
            <a:custGeom>
              <a:avLst/>
              <a:gdLst/>
              <a:ahLst/>
              <a:cxnLst/>
              <a:rect l="l" t="t" r="r" b="b"/>
              <a:pathLst>
                <a:path w="9974" h="3971" extrusionOk="0">
                  <a:moveTo>
                    <a:pt x="9973" y="0"/>
                  </a:moveTo>
                  <a:lnTo>
                    <a:pt x="0" y="3257"/>
                  </a:lnTo>
                  <a:lnTo>
                    <a:pt x="0" y="3971"/>
                  </a:lnTo>
                  <a:lnTo>
                    <a:pt x="9973" y="714"/>
                  </a:lnTo>
                  <a:lnTo>
                    <a:pt x="99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924317" y="1964797"/>
            <a:ext cx="2249334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6500" dirty="0">
                <a:solidFill>
                  <a:srgbClr val="302F2F"/>
                </a:solidFill>
                <a:latin typeface="Teko"/>
                <a:cs typeface="Teko"/>
                <a:sym typeface="Teko"/>
              </a:rPr>
              <a:t>THANKS!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06098" y="3293281"/>
            <a:ext cx="41721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buClr>
                <a:srgbClr val="302F2F"/>
              </a:buClr>
              <a:buSzPts val="1400"/>
            </a:pPr>
            <a:r>
              <a:rPr lang="en-US" dirty="0">
                <a:solidFill>
                  <a:srgbClr val="302F2F"/>
                </a:solidFill>
                <a:latin typeface="Electrolize"/>
                <a:sym typeface="Electrolize"/>
              </a:rPr>
              <a:t>Our website – </a:t>
            </a:r>
          </a:p>
          <a:p>
            <a:pPr lvl="0" algn="ctr">
              <a:buClr>
                <a:srgbClr val="302F2F"/>
              </a:buClr>
              <a:buSzPts val="1400"/>
            </a:pPr>
            <a:r>
              <a:rPr lang="en-US" dirty="0">
                <a:solidFill>
                  <a:srgbClr val="302F2F"/>
                </a:solidFill>
                <a:latin typeface="Electrolize"/>
                <a:sym typeface="Electrolize"/>
              </a:rPr>
              <a:t>https://dev-oxygenrobotics.pantheonsite.io/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80458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Indian Technology Company Profile by Slidesgo">
  <a:themeElements>
    <a:clrScheme name="Simple Light">
      <a:dk1>
        <a:srgbClr val="302F2F"/>
      </a:dk1>
      <a:lt1>
        <a:srgbClr val="FFFFFF"/>
      </a:lt1>
      <a:dk2>
        <a:srgbClr val="138808"/>
      </a:dk2>
      <a:lt2>
        <a:srgbClr val="FF9933"/>
      </a:lt2>
      <a:accent1>
        <a:srgbClr val="434343"/>
      </a:accent1>
      <a:accent2>
        <a:srgbClr val="666666"/>
      </a:accent2>
      <a:accent3>
        <a:srgbClr val="999999"/>
      </a:accent3>
      <a:accent4>
        <a:srgbClr val="CCCCCC"/>
      </a:accent4>
      <a:accent5>
        <a:srgbClr val="EFEFE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320</Words>
  <Application>Microsoft Office PowerPoint</Application>
  <PresentationFormat>On-screen Show (16:9)</PresentationFormat>
  <Paragraphs>35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Oxanium SemiBold</vt:lpstr>
      <vt:lpstr>Bebas Neue</vt:lpstr>
      <vt:lpstr>Electrolize</vt:lpstr>
      <vt:lpstr>Arial</vt:lpstr>
      <vt:lpstr>Teko</vt:lpstr>
      <vt:lpstr>Franklin Gothic Demi Cond</vt:lpstr>
      <vt:lpstr>Indian Technology Company Profile by Slidesgo</vt:lpstr>
      <vt:lpstr>     Project PatientPal</vt:lpstr>
      <vt:lpstr>01</vt:lpstr>
      <vt:lpstr>01 IOT Healthcare Sensors</vt:lpstr>
      <vt:lpstr>02 SMS and Call Alert</vt:lpstr>
      <vt:lpstr>03 Dedicated Web-Server </vt:lpstr>
      <vt:lpstr>04 Medicine Dispenser</vt:lpstr>
      <vt:lpstr>Smart Health for Smart Bangladesh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TECHNOLOGY COMPANY PROFILE</dc:title>
  <cp:lastModifiedBy>WALTON</cp:lastModifiedBy>
  <cp:revision>72</cp:revision>
  <dcterms:modified xsi:type="dcterms:W3CDTF">2024-04-26T09:16:18Z</dcterms:modified>
</cp:coreProperties>
</file>