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7" d="100"/>
          <a:sy n="127" d="100"/>
        </p:scale>
        <p:origin x="739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www.linkedin.com/in/sajid-1b0a02172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mailto:Sajid243502@gmail.com?subject=email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99" y="1607179"/>
            <a:ext cx="7213600" cy="9525"/>
          </a:xfrm>
          <a:custGeom>
            <a:avLst/>
            <a:gdLst/>
            <a:ahLst/>
            <a:cxnLst/>
            <a:rect l="l" t="t" r="r" b="b"/>
            <a:pathLst>
              <a:path w="7213600" h="9525">
                <a:moveTo>
                  <a:pt x="0" y="0"/>
                </a:moveTo>
                <a:lnTo>
                  <a:pt x="7213598" y="0"/>
                </a:lnTo>
                <a:lnTo>
                  <a:pt x="7213598" y="9529"/>
                </a:lnTo>
                <a:lnTo>
                  <a:pt x="0" y="9529"/>
                </a:lnTo>
                <a:lnTo>
                  <a:pt x="0" y="0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39822"/>
              </p:ext>
            </p:extLst>
          </p:nvPr>
        </p:nvGraphicFramePr>
        <p:xfrm>
          <a:off x="177799" y="2369509"/>
          <a:ext cx="7212965" cy="1731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46">
                <a:tc>
                  <a:txBody>
                    <a:bodyPr/>
                    <a:lstStyle/>
                    <a:p>
                      <a:pPr marL="238125" marR="1763395">
                        <a:lnSpc>
                          <a:spcPts val="1200"/>
                        </a:lnSpc>
                        <a:spcBef>
                          <a:spcPts val="930"/>
                        </a:spcBef>
                      </a:pPr>
                      <a:r>
                        <a:rPr sz="1050" spc="-15" dirty="0">
                          <a:latin typeface="Roboto"/>
                          <a:cs typeface="Roboto"/>
                        </a:rPr>
                        <a:t>Shri Siddhi Vinayak </a:t>
                      </a:r>
                      <a:r>
                        <a:rPr sz="1050" spc="-10" dirty="0">
                          <a:latin typeface="Roboto"/>
                          <a:cs typeface="Roboto"/>
                        </a:rPr>
                        <a:t>Group </a:t>
                      </a:r>
                      <a:r>
                        <a:rPr sz="1050" spc="10" dirty="0">
                          <a:latin typeface="Roboto"/>
                          <a:cs typeface="Roboto"/>
                        </a:rPr>
                        <a:t>of </a:t>
                      </a:r>
                      <a:r>
                        <a:rPr sz="1050" spc="-10" dirty="0">
                          <a:latin typeface="Roboto"/>
                          <a:cs typeface="Roboto"/>
                        </a:rPr>
                        <a:t>institute and technology </a:t>
                      </a:r>
                      <a:r>
                        <a:rPr sz="1050" spc="-2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Bachelor </a:t>
                      </a:r>
                      <a:r>
                        <a:rPr sz="1050" spc="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Technology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118110" marB="0">
                    <a:lnT w="12700">
                      <a:solidFill>
                        <a:srgbClr val="2F3F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202</a:t>
                      </a:r>
                      <a:endParaRPr sz="1050" dirty="0">
                        <a:latin typeface="Roboto"/>
                        <a:cs typeface="Roboto"/>
                      </a:endParaRPr>
                    </a:p>
                  </a:txBody>
                  <a:tcPr marL="0" marR="0" marT="118745" marB="0">
                    <a:lnT w="12700">
                      <a:solidFill>
                        <a:srgbClr val="2F3F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238125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7</a:t>
                      </a:r>
                      <a:r>
                        <a:rPr lang="en-IN"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%</a:t>
                      </a:r>
                      <a:endParaRPr sz="1050" dirty="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marL="238125" marR="2880360">
                        <a:lnSpc>
                          <a:spcPts val="1200"/>
                        </a:lnSpc>
                        <a:spcBef>
                          <a:spcPts val="300"/>
                        </a:spcBef>
                      </a:pPr>
                      <a:r>
                        <a:rPr lang="en-IN" sz="1050" i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105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H</a:t>
                      </a:r>
                      <a:r>
                        <a:rPr lang="en-IN" sz="105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Q</a:t>
                      </a:r>
                      <a:r>
                        <a:rPr lang="en-IN" sz="105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i="1" spc="-3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1050" i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1050" i="1" spc="-35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IN" sz="1050" i="1" spc="-20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105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n-IN" sz="1050" i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ll</a:t>
                      </a:r>
                      <a:r>
                        <a:rPr lang="en-IN" sz="1050" i="1" spc="-20" dirty="0">
                          <a:latin typeface="Arial"/>
                          <a:cs typeface="Arial"/>
                        </a:rPr>
                        <a:t>eg</a:t>
                      </a:r>
                      <a:r>
                        <a:rPr lang="en-IN" sz="1050" i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IN" sz="105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lang="en-IN" sz="1050" i="1" spc="-20" dirty="0">
                          <a:latin typeface="Arial"/>
                          <a:cs typeface="Arial"/>
                        </a:rPr>
                        <a:t>are</a:t>
                      </a:r>
                      <a:r>
                        <a:rPr lang="en-IN" sz="105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IN" sz="105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50" spc="-2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Intermediate</a:t>
                      </a:r>
                      <a:endParaRPr sz="1050" dirty="0">
                        <a:latin typeface="Roboto"/>
                        <a:cs typeface="Roboto"/>
                      </a:endParaRPr>
                    </a:p>
                    <a:p>
                      <a:pPr marL="238125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6</a:t>
                      </a:r>
                      <a:r>
                        <a:rPr lang="en-IN"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3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%</a:t>
                      </a:r>
                      <a:endParaRPr sz="1050" dirty="0">
                        <a:latin typeface="Roboto"/>
                        <a:cs typeface="Roboto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201</a:t>
                      </a:r>
                      <a:r>
                        <a:rPr lang="en-IN"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6</a:t>
                      </a:r>
                      <a:endParaRPr sz="1050" dirty="0">
                        <a:latin typeface="Roboto"/>
                        <a:cs typeface="Roboto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73">
                <a:tc>
                  <a:txBody>
                    <a:bodyPr/>
                    <a:lstStyle/>
                    <a:p>
                      <a:pPr marL="238125" marR="2880360">
                        <a:lnSpc>
                          <a:spcPts val="1200"/>
                        </a:lnSpc>
                        <a:spcBef>
                          <a:spcPts val="300"/>
                        </a:spcBef>
                      </a:pPr>
                      <a:r>
                        <a:rPr lang="en-IN" sz="1050" i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105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H</a:t>
                      </a:r>
                      <a:r>
                        <a:rPr lang="en-IN" sz="105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Q</a:t>
                      </a:r>
                      <a:r>
                        <a:rPr lang="en-IN" sz="105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i="1" spc="-3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1050" i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1050" i="1" spc="-35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IN" sz="1050" i="1" spc="-20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105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n-IN" sz="1050" i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ll</a:t>
                      </a:r>
                      <a:r>
                        <a:rPr lang="en-IN" sz="1050" i="1" spc="-20" dirty="0">
                          <a:latin typeface="Arial"/>
                          <a:cs typeface="Arial"/>
                        </a:rPr>
                        <a:t>eg</a:t>
                      </a:r>
                      <a:r>
                        <a:rPr lang="en-IN" sz="1050" i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IN" sz="105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lang="en-IN" sz="1050" i="1" spc="-20" dirty="0">
                          <a:latin typeface="Arial"/>
                          <a:cs typeface="Arial"/>
                        </a:rPr>
                        <a:t>are</a:t>
                      </a:r>
                      <a:r>
                        <a:rPr lang="en-IN" sz="105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1050" i="1" spc="-25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IN" sz="105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IN" sz="1050" i="1" dirty="0">
                          <a:latin typeface="Arial"/>
                          <a:cs typeface="Arial"/>
                        </a:rPr>
                        <a:t>y</a:t>
                      </a:r>
                    </a:p>
                    <a:p>
                      <a:pPr marL="238125" marR="2880360">
                        <a:lnSpc>
                          <a:spcPts val="1200"/>
                        </a:lnSpc>
                        <a:spcBef>
                          <a:spcPts val="300"/>
                        </a:spcBef>
                      </a:pPr>
                      <a:r>
                        <a:rPr sz="105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Highschool</a:t>
                      </a:r>
                      <a:endParaRPr sz="1050" dirty="0">
                        <a:latin typeface="Roboto"/>
                        <a:cs typeface="Roboto"/>
                      </a:endParaRPr>
                    </a:p>
                    <a:p>
                      <a:pPr marL="238125">
                        <a:lnSpc>
                          <a:spcPts val="1120"/>
                        </a:lnSpc>
                      </a:pP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6</a:t>
                      </a:r>
                      <a:r>
                        <a:rPr lang="en-IN"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5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%</a:t>
                      </a:r>
                      <a:endParaRPr sz="1050" dirty="0">
                        <a:latin typeface="Roboto"/>
                        <a:cs typeface="Roboto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201</a:t>
                      </a:r>
                      <a:r>
                        <a:rPr lang="en-IN" sz="105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4</a:t>
                      </a:r>
                      <a:endParaRPr sz="1050" dirty="0">
                        <a:latin typeface="Roboto"/>
                        <a:cs typeface="Roboto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7799" y="4332528"/>
            <a:ext cx="7213600" cy="9525"/>
          </a:xfrm>
          <a:custGeom>
            <a:avLst/>
            <a:gdLst/>
            <a:ahLst/>
            <a:cxnLst/>
            <a:rect l="l" t="t" r="r" b="b"/>
            <a:pathLst>
              <a:path w="7213600" h="9525">
                <a:moveTo>
                  <a:pt x="0" y="0"/>
                </a:moveTo>
                <a:lnTo>
                  <a:pt x="7213598" y="0"/>
                </a:lnTo>
                <a:lnTo>
                  <a:pt x="7213598" y="9529"/>
                </a:lnTo>
                <a:lnTo>
                  <a:pt x="0" y="9529"/>
                </a:lnTo>
                <a:lnTo>
                  <a:pt x="0" y="0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799" y="6076370"/>
            <a:ext cx="7213600" cy="9525"/>
          </a:xfrm>
          <a:custGeom>
            <a:avLst/>
            <a:gdLst/>
            <a:ahLst/>
            <a:cxnLst/>
            <a:rect l="l" t="t" r="r" b="b"/>
            <a:pathLst>
              <a:path w="7213600" h="9525">
                <a:moveTo>
                  <a:pt x="0" y="0"/>
                </a:moveTo>
                <a:lnTo>
                  <a:pt x="7213598" y="0"/>
                </a:lnTo>
                <a:lnTo>
                  <a:pt x="7213598" y="9529"/>
                </a:lnTo>
                <a:lnTo>
                  <a:pt x="0" y="9529"/>
                </a:lnTo>
                <a:lnTo>
                  <a:pt x="0" y="0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799" y="8048913"/>
            <a:ext cx="7213600" cy="9525"/>
          </a:xfrm>
          <a:custGeom>
            <a:avLst/>
            <a:gdLst/>
            <a:ahLst/>
            <a:cxnLst/>
            <a:rect l="l" t="t" r="r" b="b"/>
            <a:pathLst>
              <a:path w="7213600" h="9525">
                <a:moveTo>
                  <a:pt x="0" y="0"/>
                </a:moveTo>
                <a:lnTo>
                  <a:pt x="7213598" y="0"/>
                </a:lnTo>
                <a:lnTo>
                  <a:pt x="7213598" y="9529"/>
                </a:lnTo>
                <a:lnTo>
                  <a:pt x="0" y="9529"/>
                </a:lnTo>
                <a:lnTo>
                  <a:pt x="0" y="0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799" y="9449705"/>
            <a:ext cx="7213600" cy="9525"/>
          </a:xfrm>
          <a:custGeom>
            <a:avLst/>
            <a:gdLst/>
            <a:ahLst/>
            <a:cxnLst/>
            <a:rect l="l" t="t" r="r" b="b"/>
            <a:pathLst>
              <a:path w="7213600" h="9525">
                <a:moveTo>
                  <a:pt x="0" y="0"/>
                </a:moveTo>
                <a:lnTo>
                  <a:pt x="7213598" y="0"/>
                </a:lnTo>
                <a:lnTo>
                  <a:pt x="7213598" y="9529"/>
                </a:lnTo>
                <a:lnTo>
                  <a:pt x="0" y="9529"/>
                </a:lnTo>
                <a:lnTo>
                  <a:pt x="0" y="0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799" y="10202511"/>
            <a:ext cx="7213600" cy="9525"/>
          </a:xfrm>
          <a:custGeom>
            <a:avLst/>
            <a:gdLst/>
            <a:ahLst/>
            <a:cxnLst/>
            <a:rect l="l" t="t" r="r" b="b"/>
            <a:pathLst>
              <a:path w="7213600" h="9525">
                <a:moveTo>
                  <a:pt x="0" y="0"/>
                </a:moveTo>
                <a:lnTo>
                  <a:pt x="7213598" y="0"/>
                </a:lnTo>
                <a:lnTo>
                  <a:pt x="7213598" y="9529"/>
                </a:lnTo>
                <a:lnTo>
                  <a:pt x="0" y="9529"/>
                </a:lnTo>
                <a:lnTo>
                  <a:pt x="0" y="0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85020" y="386333"/>
            <a:ext cx="33696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95"/>
              </a:lnSpc>
            </a:pPr>
            <a:endParaRPr lang="en-IN" sz="1050" dirty="0">
              <a:latin typeface="Roboto"/>
              <a:cs typeface="Roboto"/>
            </a:endParaRPr>
          </a:p>
          <a:p>
            <a:pPr algn="ctr">
              <a:lnSpc>
                <a:spcPts val="1230"/>
              </a:lnSpc>
            </a:pPr>
            <a:r>
              <a:rPr lang="en-IN" sz="1050" spc="-5" dirty="0">
                <a:solidFill>
                  <a:srgbClr val="212121"/>
                </a:solidFill>
                <a:latin typeface="Roboto"/>
                <a:cs typeface="Roboto"/>
              </a:rPr>
              <a:t>9719905085</a:t>
            </a:r>
            <a:r>
              <a:rPr lang="en-IN" sz="105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lang="en-IN" sz="1050" spc="-5" dirty="0">
                <a:solidFill>
                  <a:srgbClr val="212121"/>
                </a:solidFill>
                <a:latin typeface="Roboto"/>
                <a:cs typeface="Roboto"/>
              </a:rPr>
              <a:t>|</a:t>
            </a:r>
            <a:r>
              <a:rPr lang="en-IN" sz="1050" spc="-30" dirty="0">
                <a:solidFill>
                  <a:srgbClr val="212121"/>
                </a:solidFill>
                <a:latin typeface="Roboto"/>
                <a:cs typeface="Roboto"/>
              </a:rPr>
              <a:t>           </a:t>
            </a:r>
            <a:r>
              <a:rPr lang="en-IN" sz="1050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Sajid243502@gmail.com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230"/>
              </a:lnSpc>
            </a:pPr>
            <a:endParaRPr lang="en-IN" sz="1050" spc="-5" dirty="0">
              <a:solidFill>
                <a:srgbClr val="212121"/>
              </a:solidFill>
              <a:latin typeface="Roboto"/>
              <a:cs typeface="Robo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>
              <a:lnSpc>
                <a:spcPts val="1230"/>
              </a:lnSpc>
            </a:pPr>
            <a:r>
              <a:rPr lang="en-IN" sz="1050" dirty="0">
                <a:solidFill>
                  <a:srgbClr val="212121"/>
                </a:solidFill>
                <a:latin typeface="Roboto"/>
                <a:cs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050" dirty="0">
                <a:solidFill>
                  <a:srgbClr val="0070C0"/>
                </a:solidFill>
                <a:latin typeface="Roboto"/>
                <a:cs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https://www.linkedin.com/in/sajid-1b0a02172/</a:t>
            </a:r>
            <a:endParaRPr lang="en-IN" sz="1050" dirty="0">
              <a:solidFill>
                <a:srgbClr val="0070C0"/>
              </a:solidFill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778" y="1444410"/>
            <a:ext cx="542396" cy="1340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4100" y="2197216"/>
            <a:ext cx="576888" cy="1068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91" y="1403895"/>
            <a:ext cx="6942455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Roboto"/>
              <a:cs typeface="Roboto"/>
            </a:endParaRPr>
          </a:p>
          <a:p>
            <a:pPr marL="12700" marR="5080">
              <a:lnSpc>
                <a:spcPts val="1200"/>
              </a:lnSpc>
            </a:pPr>
            <a:r>
              <a:rPr sz="1050" spc="-30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work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an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environment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encourages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me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succeed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grow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professionally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where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utilize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my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skills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050" spc="-2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appropriately.</a:t>
            </a:r>
            <a:endParaRPr sz="10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sz="1050" dirty="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091" y="256009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091" y="309373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3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091" y="362736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303" y="4169759"/>
            <a:ext cx="306705" cy="107314"/>
          </a:xfrm>
          <a:custGeom>
            <a:avLst/>
            <a:gdLst/>
            <a:ahLst/>
            <a:cxnLst/>
            <a:rect l="l" t="t" r="r" b="b"/>
            <a:pathLst>
              <a:path w="306705" h="107314">
                <a:moveTo>
                  <a:pt x="71475" y="91132"/>
                </a:moveTo>
                <a:lnTo>
                  <a:pt x="44632" y="91132"/>
                </a:lnTo>
                <a:lnTo>
                  <a:pt x="49072" y="90024"/>
                </a:lnTo>
                <a:lnTo>
                  <a:pt x="54892" y="85573"/>
                </a:lnTo>
                <a:lnTo>
                  <a:pt x="56346" y="82587"/>
                </a:lnTo>
                <a:lnTo>
                  <a:pt x="56346" y="76985"/>
                </a:lnTo>
                <a:lnTo>
                  <a:pt x="30931" y="61829"/>
                </a:lnTo>
                <a:lnTo>
                  <a:pt x="26534" y="60244"/>
                </a:lnTo>
                <a:lnTo>
                  <a:pt x="2996" y="36663"/>
                </a:lnTo>
                <a:lnTo>
                  <a:pt x="2996" y="28412"/>
                </a:lnTo>
                <a:lnTo>
                  <a:pt x="32841" y="3908"/>
                </a:lnTo>
                <a:lnTo>
                  <a:pt x="43698" y="3908"/>
                </a:lnTo>
                <a:lnTo>
                  <a:pt x="48790" y="4777"/>
                </a:lnTo>
                <a:lnTo>
                  <a:pt x="57780" y="8251"/>
                </a:lnTo>
                <a:lnTo>
                  <a:pt x="61579" y="10574"/>
                </a:lnTo>
                <a:lnTo>
                  <a:pt x="64684" y="13484"/>
                </a:lnTo>
                <a:lnTo>
                  <a:pt x="67811" y="16372"/>
                </a:lnTo>
                <a:lnTo>
                  <a:pt x="70189" y="19737"/>
                </a:lnTo>
                <a:lnTo>
                  <a:pt x="34948" y="19737"/>
                </a:lnTo>
                <a:lnTo>
                  <a:pt x="32331" y="20085"/>
                </a:lnTo>
                <a:lnTo>
                  <a:pt x="21170" y="30496"/>
                </a:lnTo>
                <a:lnTo>
                  <a:pt x="21198" y="34003"/>
                </a:lnTo>
                <a:lnTo>
                  <a:pt x="46836" y="48497"/>
                </a:lnTo>
                <a:lnTo>
                  <a:pt x="51656" y="50256"/>
                </a:lnTo>
                <a:lnTo>
                  <a:pt x="59864" y="54142"/>
                </a:lnTo>
                <a:lnTo>
                  <a:pt x="63306" y="56401"/>
                </a:lnTo>
                <a:lnTo>
                  <a:pt x="66085" y="58985"/>
                </a:lnTo>
                <a:lnTo>
                  <a:pt x="68886" y="61547"/>
                </a:lnTo>
                <a:lnTo>
                  <a:pt x="70986" y="64478"/>
                </a:lnTo>
                <a:lnTo>
                  <a:pt x="73761" y="71003"/>
                </a:lnTo>
                <a:lnTo>
                  <a:pt x="74456" y="74662"/>
                </a:lnTo>
                <a:lnTo>
                  <a:pt x="74456" y="83022"/>
                </a:lnTo>
                <a:lnTo>
                  <a:pt x="73576" y="86930"/>
                </a:lnTo>
                <a:lnTo>
                  <a:pt x="71475" y="91132"/>
                </a:lnTo>
                <a:close/>
              </a:path>
              <a:path w="306705" h="107314">
                <a:moveTo>
                  <a:pt x="74260" y="38172"/>
                </a:moveTo>
                <a:lnTo>
                  <a:pt x="56151" y="38172"/>
                </a:lnTo>
                <a:lnTo>
                  <a:pt x="56137" y="33884"/>
                </a:lnTo>
                <a:lnTo>
                  <a:pt x="55793" y="30974"/>
                </a:lnTo>
                <a:lnTo>
                  <a:pt x="46282" y="20942"/>
                </a:lnTo>
                <a:lnTo>
                  <a:pt x="44024" y="20139"/>
                </a:lnTo>
                <a:lnTo>
                  <a:pt x="41266" y="19737"/>
                </a:lnTo>
                <a:lnTo>
                  <a:pt x="70189" y="19737"/>
                </a:lnTo>
                <a:lnTo>
                  <a:pt x="73446" y="27402"/>
                </a:lnTo>
                <a:lnTo>
                  <a:pt x="74260" y="32266"/>
                </a:lnTo>
                <a:lnTo>
                  <a:pt x="74260" y="38172"/>
                </a:lnTo>
                <a:close/>
              </a:path>
              <a:path w="306705" h="107314">
                <a:moveTo>
                  <a:pt x="43915" y="106896"/>
                </a:moveTo>
                <a:lnTo>
                  <a:pt x="35577" y="106896"/>
                </a:lnTo>
                <a:lnTo>
                  <a:pt x="32494" y="106603"/>
                </a:lnTo>
                <a:lnTo>
                  <a:pt x="531" y="82055"/>
                </a:lnTo>
                <a:lnTo>
                  <a:pt x="0" y="72566"/>
                </a:lnTo>
                <a:lnTo>
                  <a:pt x="18109" y="72566"/>
                </a:lnTo>
                <a:lnTo>
                  <a:pt x="18225" y="77908"/>
                </a:lnTo>
                <a:lnTo>
                  <a:pt x="18641" y="80470"/>
                </a:lnTo>
                <a:lnTo>
                  <a:pt x="35816" y="91132"/>
                </a:lnTo>
                <a:lnTo>
                  <a:pt x="71475" y="91132"/>
                </a:lnTo>
                <a:lnTo>
                  <a:pt x="70059" y="93965"/>
                </a:lnTo>
                <a:lnTo>
                  <a:pt x="67583" y="96951"/>
                </a:lnTo>
                <a:lnTo>
                  <a:pt x="61199" y="101837"/>
                </a:lnTo>
                <a:lnTo>
                  <a:pt x="57421" y="103693"/>
                </a:lnTo>
                <a:lnTo>
                  <a:pt x="48714" y="106255"/>
                </a:lnTo>
                <a:lnTo>
                  <a:pt x="43915" y="106896"/>
                </a:lnTo>
                <a:close/>
              </a:path>
              <a:path w="306705" h="107314">
                <a:moveTo>
                  <a:pt x="100707" y="105593"/>
                </a:moveTo>
                <a:lnTo>
                  <a:pt x="83119" y="105593"/>
                </a:lnTo>
                <a:lnTo>
                  <a:pt x="83119" y="0"/>
                </a:lnTo>
                <a:lnTo>
                  <a:pt x="100707" y="0"/>
                </a:lnTo>
                <a:lnTo>
                  <a:pt x="100707" y="55630"/>
                </a:lnTo>
                <a:lnTo>
                  <a:pt x="123099" y="55630"/>
                </a:lnTo>
                <a:lnTo>
                  <a:pt x="117188" y="61981"/>
                </a:lnTo>
                <a:lnTo>
                  <a:pt x="126486" y="74456"/>
                </a:lnTo>
                <a:lnTo>
                  <a:pt x="105235" y="74456"/>
                </a:lnTo>
                <a:lnTo>
                  <a:pt x="100707" y="79178"/>
                </a:lnTo>
                <a:lnTo>
                  <a:pt x="100707" y="105593"/>
                </a:lnTo>
                <a:close/>
              </a:path>
              <a:path w="306705" h="107314">
                <a:moveTo>
                  <a:pt x="123099" y="55630"/>
                </a:moveTo>
                <a:lnTo>
                  <a:pt x="100707" y="55630"/>
                </a:lnTo>
                <a:lnTo>
                  <a:pt x="102303" y="53708"/>
                </a:lnTo>
                <a:lnTo>
                  <a:pt x="125135" y="29573"/>
                </a:lnTo>
                <a:lnTo>
                  <a:pt x="147348" y="29573"/>
                </a:lnTo>
                <a:lnTo>
                  <a:pt x="123099" y="55630"/>
                </a:lnTo>
                <a:close/>
              </a:path>
              <a:path w="306705" h="107314">
                <a:moveTo>
                  <a:pt x="149693" y="105593"/>
                </a:moveTo>
                <a:lnTo>
                  <a:pt x="128685" y="105593"/>
                </a:lnTo>
                <a:lnTo>
                  <a:pt x="105235" y="74456"/>
                </a:lnTo>
                <a:lnTo>
                  <a:pt x="126486" y="74456"/>
                </a:lnTo>
                <a:lnTo>
                  <a:pt x="149693" y="105593"/>
                </a:lnTo>
                <a:close/>
              </a:path>
              <a:path w="306705" h="107314">
                <a:moveTo>
                  <a:pt x="169301" y="105593"/>
                </a:moveTo>
                <a:lnTo>
                  <a:pt x="151713" y="105593"/>
                </a:lnTo>
                <a:lnTo>
                  <a:pt x="151713" y="29573"/>
                </a:lnTo>
                <a:lnTo>
                  <a:pt x="169301" y="29573"/>
                </a:lnTo>
                <a:lnTo>
                  <a:pt x="169301" y="105593"/>
                </a:lnTo>
                <a:close/>
              </a:path>
              <a:path w="306705" h="107314">
                <a:moveTo>
                  <a:pt x="163753" y="23255"/>
                </a:moveTo>
                <a:lnTo>
                  <a:pt x="157456" y="23255"/>
                </a:lnTo>
                <a:lnTo>
                  <a:pt x="155024" y="22321"/>
                </a:lnTo>
                <a:lnTo>
                  <a:pt x="151593" y="18586"/>
                </a:lnTo>
                <a:lnTo>
                  <a:pt x="150744" y="16339"/>
                </a:lnTo>
                <a:lnTo>
                  <a:pt x="150744" y="10976"/>
                </a:lnTo>
                <a:lnTo>
                  <a:pt x="151583" y="8718"/>
                </a:lnTo>
                <a:lnTo>
                  <a:pt x="154992" y="4874"/>
                </a:lnTo>
                <a:lnTo>
                  <a:pt x="157434" y="3908"/>
                </a:lnTo>
                <a:lnTo>
                  <a:pt x="163775" y="3908"/>
                </a:lnTo>
                <a:lnTo>
                  <a:pt x="166228" y="4874"/>
                </a:lnTo>
                <a:lnTo>
                  <a:pt x="169682" y="8718"/>
                </a:lnTo>
                <a:lnTo>
                  <a:pt x="170539" y="10976"/>
                </a:lnTo>
                <a:lnTo>
                  <a:pt x="170539" y="16339"/>
                </a:lnTo>
                <a:lnTo>
                  <a:pt x="169670" y="18619"/>
                </a:lnTo>
                <a:lnTo>
                  <a:pt x="166196" y="22332"/>
                </a:lnTo>
                <a:lnTo>
                  <a:pt x="163753" y="23255"/>
                </a:lnTo>
                <a:close/>
              </a:path>
              <a:path w="306705" h="107314">
                <a:moveTo>
                  <a:pt x="201676" y="105593"/>
                </a:moveTo>
                <a:lnTo>
                  <a:pt x="184088" y="105593"/>
                </a:lnTo>
                <a:lnTo>
                  <a:pt x="184088" y="0"/>
                </a:lnTo>
                <a:lnTo>
                  <a:pt x="201676" y="0"/>
                </a:lnTo>
                <a:lnTo>
                  <a:pt x="201676" y="105593"/>
                </a:lnTo>
                <a:close/>
              </a:path>
              <a:path w="306705" h="107314">
                <a:moveTo>
                  <a:pt x="234051" y="105593"/>
                </a:moveTo>
                <a:lnTo>
                  <a:pt x="216463" y="105593"/>
                </a:lnTo>
                <a:lnTo>
                  <a:pt x="216463" y="0"/>
                </a:lnTo>
                <a:lnTo>
                  <a:pt x="234051" y="0"/>
                </a:lnTo>
                <a:lnTo>
                  <a:pt x="234051" y="105593"/>
                </a:lnTo>
                <a:close/>
              </a:path>
              <a:path w="306705" h="107314">
                <a:moveTo>
                  <a:pt x="304941" y="91523"/>
                </a:moveTo>
                <a:lnTo>
                  <a:pt x="278705" y="91523"/>
                </a:lnTo>
                <a:lnTo>
                  <a:pt x="280605" y="91305"/>
                </a:lnTo>
                <a:lnTo>
                  <a:pt x="283797" y="90415"/>
                </a:lnTo>
                <a:lnTo>
                  <a:pt x="288835" y="85106"/>
                </a:lnTo>
                <a:lnTo>
                  <a:pt x="288835" y="83130"/>
                </a:lnTo>
                <a:lnTo>
                  <a:pt x="282614" y="76898"/>
                </a:lnTo>
                <a:lnTo>
                  <a:pt x="280725" y="76117"/>
                </a:lnTo>
                <a:lnTo>
                  <a:pt x="278119" y="75368"/>
                </a:lnTo>
                <a:lnTo>
                  <a:pt x="270780" y="73804"/>
                </a:lnTo>
                <a:lnTo>
                  <a:pt x="267110" y="72784"/>
                </a:lnTo>
                <a:lnTo>
                  <a:pt x="247275" y="55054"/>
                </a:lnTo>
                <a:lnTo>
                  <a:pt x="247275" y="48475"/>
                </a:lnTo>
                <a:lnTo>
                  <a:pt x="271844" y="28271"/>
                </a:lnTo>
                <a:lnTo>
                  <a:pt x="280616" y="28271"/>
                </a:lnTo>
                <a:lnTo>
                  <a:pt x="284687" y="28900"/>
                </a:lnTo>
                <a:lnTo>
                  <a:pt x="291961" y="31419"/>
                </a:lnTo>
                <a:lnTo>
                  <a:pt x="295088" y="33178"/>
                </a:lnTo>
                <a:lnTo>
                  <a:pt x="297694" y="35436"/>
                </a:lnTo>
                <a:lnTo>
                  <a:pt x="300321" y="37673"/>
                </a:lnTo>
                <a:lnTo>
                  <a:pt x="302319" y="40311"/>
                </a:lnTo>
                <a:lnTo>
                  <a:pt x="303860" y="43709"/>
                </a:lnTo>
                <a:lnTo>
                  <a:pt x="273885" y="43709"/>
                </a:lnTo>
                <a:lnTo>
                  <a:pt x="272050" y="43948"/>
                </a:lnTo>
                <a:lnTo>
                  <a:pt x="264965" y="49865"/>
                </a:lnTo>
                <a:lnTo>
                  <a:pt x="264993" y="53013"/>
                </a:lnTo>
                <a:lnTo>
                  <a:pt x="278998" y="59473"/>
                </a:lnTo>
                <a:lnTo>
                  <a:pt x="283428" y="60515"/>
                </a:lnTo>
                <a:lnTo>
                  <a:pt x="306409" y="79938"/>
                </a:lnTo>
                <a:lnTo>
                  <a:pt x="306326" y="87223"/>
                </a:lnTo>
                <a:lnTo>
                  <a:pt x="305684" y="90035"/>
                </a:lnTo>
                <a:lnTo>
                  <a:pt x="304941" y="91523"/>
                </a:lnTo>
                <a:close/>
              </a:path>
              <a:path w="306705" h="107314">
                <a:moveTo>
                  <a:pt x="305771" y="55825"/>
                </a:moveTo>
                <a:lnTo>
                  <a:pt x="288118" y="55825"/>
                </a:lnTo>
                <a:lnTo>
                  <a:pt x="288029" y="52232"/>
                </a:lnTo>
                <a:lnTo>
                  <a:pt x="287868" y="50950"/>
                </a:lnTo>
                <a:lnTo>
                  <a:pt x="287369" y="49865"/>
                </a:lnTo>
                <a:lnTo>
                  <a:pt x="286891" y="48757"/>
                </a:lnTo>
                <a:lnTo>
                  <a:pt x="286129" y="47726"/>
                </a:lnTo>
                <a:lnTo>
                  <a:pt x="284155" y="45924"/>
                </a:lnTo>
                <a:lnTo>
                  <a:pt x="282907" y="45175"/>
                </a:lnTo>
                <a:lnTo>
                  <a:pt x="279910" y="44002"/>
                </a:lnTo>
                <a:lnTo>
                  <a:pt x="278141" y="43709"/>
                </a:lnTo>
                <a:lnTo>
                  <a:pt x="303860" y="43709"/>
                </a:lnTo>
                <a:lnTo>
                  <a:pt x="305076" y="46391"/>
                </a:lnTo>
                <a:lnTo>
                  <a:pt x="305657" y="49865"/>
                </a:lnTo>
                <a:lnTo>
                  <a:pt x="305771" y="55825"/>
                </a:lnTo>
                <a:close/>
              </a:path>
              <a:path w="306705" h="107314">
                <a:moveTo>
                  <a:pt x="280855" y="106896"/>
                </a:moveTo>
                <a:lnTo>
                  <a:pt x="271474" y="106896"/>
                </a:lnTo>
                <a:lnTo>
                  <a:pt x="267012" y="106190"/>
                </a:lnTo>
                <a:lnTo>
                  <a:pt x="244864" y="78364"/>
                </a:lnTo>
                <a:lnTo>
                  <a:pt x="262322" y="78364"/>
                </a:lnTo>
                <a:lnTo>
                  <a:pt x="262445" y="80709"/>
                </a:lnTo>
                <a:lnTo>
                  <a:pt x="262548" y="82251"/>
                </a:lnTo>
                <a:lnTo>
                  <a:pt x="274797" y="91523"/>
                </a:lnTo>
                <a:lnTo>
                  <a:pt x="304941" y="91523"/>
                </a:lnTo>
                <a:lnTo>
                  <a:pt x="302731" y="95941"/>
                </a:lnTo>
                <a:lnTo>
                  <a:pt x="300647" y="98449"/>
                </a:lnTo>
                <a:lnTo>
                  <a:pt x="295262" y="102553"/>
                </a:lnTo>
                <a:lnTo>
                  <a:pt x="292102" y="104127"/>
                </a:lnTo>
                <a:lnTo>
                  <a:pt x="284850" y="106342"/>
                </a:lnTo>
                <a:lnTo>
                  <a:pt x="280855" y="106896"/>
                </a:lnTo>
                <a:close/>
              </a:path>
            </a:pathLst>
          </a:custGeom>
          <a:solidFill>
            <a:srgbClr val="2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091" y="453264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091" y="476134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091" y="499004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091" y="521874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091" y="544744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091" y="567614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100" y="5917510"/>
            <a:ext cx="476753" cy="130151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73091" y="627648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616" y="6228065"/>
            <a:ext cx="1312297" cy="132692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73091" y="667671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7038" y="6626923"/>
            <a:ext cx="1227288" cy="135428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273091" y="713676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9220" y="7104038"/>
            <a:ext cx="1188551" cy="10342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0843" y="7884776"/>
            <a:ext cx="672371" cy="10826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73091" y="827761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4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4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91" y="853490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091" y="879219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1"/>
                </a:lnTo>
                <a:lnTo>
                  <a:pt x="0" y="21584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4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091" y="904947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1"/>
                </a:lnTo>
                <a:lnTo>
                  <a:pt x="0" y="21584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4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5012" y="9286936"/>
            <a:ext cx="579726" cy="13269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273091" y="964981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6"/>
                </a:moveTo>
                <a:lnTo>
                  <a:pt x="16531" y="38116"/>
                </a:lnTo>
                <a:lnTo>
                  <a:pt x="14099" y="37631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5"/>
                </a:lnTo>
                <a:lnTo>
                  <a:pt x="21585" y="381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4100" y="10039742"/>
            <a:ext cx="659161" cy="106896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273091" y="104026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21585" y="38115"/>
                </a:moveTo>
                <a:lnTo>
                  <a:pt x="16531" y="38115"/>
                </a:lnTo>
                <a:lnTo>
                  <a:pt x="14099" y="37630"/>
                </a:lnTo>
                <a:lnTo>
                  <a:pt x="0" y="21584"/>
                </a:lnTo>
                <a:lnTo>
                  <a:pt x="0" y="16530"/>
                </a:lnTo>
                <a:lnTo>
                  <a:pt x="16531" y="0"/>
                </a:lnTo>
                <a:lnTo>
                  <a:pt x="21585" y="0"/>
                </a:lnTo>
                <a:lnTo>
                  <a:pt x="38116" y="19058"/>
                </a:lnTo>
                <a:lnTo>
                  <a:pt x="38116" y="21584"/>
                </a:lnTo>
                <a:lnTo>
                  <a:pt x="21585" y="3811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7799" y="4129244"/>
            <a:ext cx="7378701" cy="6272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050" dirty="0">
              <a:latin typeface="Roboto"/>
              <a:cs typeface="Roboto"/>
            </a:endParaRPr>
          </a:p>
          <a:p>
            <a:pPr marL="155575" marR="5500370">
              <a:lnSpc>
                <a:spcPct val="142900"/>
              </a:lnSpc>
              <a:spcBef>
                <a:spcPts val="675"/>
              </a:spcBef>
            </a:pP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H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TML </a:t>
            </a:r>
            <a:endParaRPr lang="en-IN" sz="1050" spc="-5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55575" marR="5500370">
              <a:lnSpc>
                <a:spcPct val="142900"/>
              </a:lnSpc>
              <a:spcBef>
                <a:spcPts val="675"/>
              </a:spcBef>
            </a:pP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CSS</a:t>
            </a:r>
            <a:endParaRPr sz="1050" dirty="0">
              <a:latin typeface="Roboto"/>
              <a:cs typeface="Roboto"/>
            </a:endParaRPr>
          </a:p>
          <a:p>
            <a:pPr marL="155575" marR="5092700">
              <a:lnSpc>
                <a:spcPct val="142900"/>
              </a:lnSpc>
            </a:pP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J</a:t>
            </a:r>
            <a:r>
              <a:rPr sz="1050" spc="-2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050" spc="-40" dirty="0">
                <a:solidFill>
                  <a:srgbClr val="333333"/>
                </a:solidFill>
                <a:latin typeface="Roboto"/>
                <a:cs typeface="Roboto"/>
              </a:rPr>
              <a:t>V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ASCRIPT </a:t>
            </a:r>
            <a:endParaRPr lang="en-IN" sz="1050" spc="-5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55575" marR="5092700">
              <a:lnSpc>
                <a:spcPct val="142900"/>
              </a:lnSpc>
            </a:pP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REACT</a:t>
            </a:r>
            <a:r>
              <a:rPr sz="10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J</a:t>
            </a:r>
            <a:r>
              <a:rPr lang="en-IN" sz="1050" spc="-10" dirty="0">
                <a:solidFill>
                  <a:srgbClr val="333333"/>
                </a:solidFill>
                <a:latin typeface="Roboto"/>
                <a:cs typeface="Roboto"/>
              </a:rPr>
              <a:t>S</a:t>
            </a:r>
            <a:endParaRPr lang="en-IN" sz="1050" dirty="0">
              <a:latin typeface="Roboto"/>
              <a:cs typeface="Roboto"/>
            </a:endParaRPr>
          </a:p>
          <a:p>
            <a:pPr marL="155575" marR="5106035">
              <a:lnSpc>
                <a:spcPct val="142900"/>
              </a:lnSpc>
            </a:pPr>
            <a:r>
              <a:rPr lang="en-IN" sz="1050" spc="-5" dirty="0">
                <a:solidFill>
                  <a:srgbClr val="333333"/>
                </a:solidFill>
                <a:latin typeface="Roboto"/>
                <a:cs typeface="Roboto"/>
              </a:rPr>
              <a:t>PYTHON </a:t>
            </a:r>
            <a:r>
              <a:rPr lang="en-IN"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</a:p>
          <a:p>
            <a:pPr marL="155575" marR="5106035">
              <a:lnSpc>
                <a:spcPct val="142900"/>
              </a:lnSpc>
            </a:pP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BO</a:t>
            </a:r>
            <a:r>
              <a:rPr sz="1050" spc="-20" dirty="0">
                <a:solidFill>
                  <a:srgbClr val="333333"/>
                </a:solidFill>
                <a:latin typeface="Roboto"/>
                <a:cs typeface="Roboto"/>
              </a:rPr>
              <a:t>O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STRAP</a:t>
            </a:r>
            <a:endParaRPr lang="en-IN" sz="1050" spc="-1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55575" marR="5106035">
              <a:lnSpc>
                <a:spcPct val="142900"/>
              </a:lnSpc>
            </a:pPr>
            <a:endParaRPr lang="en-IN"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</a:pPr>
            <a:endParaRPr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created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project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HTML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CSS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&amp;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JavaScript</a:t>
            </a:r>
            <a:endParaRPr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545"/>
              </a:spcBef>
            </a:pPr>
            <a:endParaRPr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created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project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HTML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IN" sz="1050" spc="-10" dirty="0">
                <a:solidFill>
                  <a:srgbClr val="333333"/>
                </a:solidFill>
                <a:latin typeface="Roboto"/>
                <a:cs typeface="Roboto"/>
              </a:rPr>
              <a:t>CSS</a:t>
            </a:r>
            <a:endParaRPr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540"/>
              </a:spcBef>
            </a:pPr>
            <a:endParaRPr lang="en-IN"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540"/>
              </a:spcBef>
            </a:pPr>
            <a:endParaRPr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created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project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JavaScript</a:t>
            </a:r>
            <a:endParaRPr sz="10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</a:pP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Certiﬁed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Great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learning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power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200" spc="29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HTML</a:t>
            </a:r>
            <a:endParaRPr sz="120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585"/>
              </a:spcBef>
            </a:pP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Certiﬁed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Great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learning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power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head 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CSS</a:t>
            </a:r>
            <a:endParaRPr sz="120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585"/>
              </a:spcBef>
            </a:pP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Certiﬁed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Great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learning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power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for  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JavaScript</a:t>
            </a:r>
            <a:endParaRPr sz="120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  <a:spcBef>
                <a:spcPts val="585"/>
              </a:spcBef>
            </a:pP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Certiﬁed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Great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learning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power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Reac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Roboto"/>
                <a:cs typeface="Roboto"/>
              </a:rPr>
              <a:t>js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Roboto"/>
              <a:cs typeface="Roboto"/>
            </a:endParaRPr>
          </a:p>
          <a:p>
            <a:pPr marL="155575" marR="2901950">
              <a:lnSpc>
                <a:spcPts val="1200"/>
              </a:lnSpc>
              <a:spcBef>
                <a:spcPts val="5"/>
              </a:spcBef>
            </a:pP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 months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industrial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web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design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at"Host </a:t>
            </a:r>
            <a:r>
              <a:rPr sz="1050" spc="-2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El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e</a:t>
            </a:r>
            <a:r>
              <a:rPr sz="1050" spc="-30" dirty="0">
                <a:solidFill>
                  <a:srgbClr val="333333"/>
                </a:solidFill>
                <a:latin typeface="Roboto"/>
                <a:cs typeface="Roboto"/>
              </a:rPr>
              <a:t>v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050" spc="-25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india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P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vt.Ltd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(07/202</a:t>
            </a:r>
            <a:r>
              <a:rPr lang="en-IN" sz="1050" spc="-5" dirty="0">
                <a:solidFill>
                  <a:srgbClr val="333333"/>
                </a:solidFill>
                <a:latin typeface="Roboto"/>
                <a:cs typeface="Roboto"/>
              </a:rPr>
              <a:t>3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85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09/202</a:t>
            </a:r>
            <a:r>
              <a:rPr lang="en-IN" sz="1050" dirty="0">
                <a:solidFill>
                  <a:srgbClr val="333333"/>
                </a:solidFill>
                <a:latin typeface="Roboto"/>
                <a:cs typeface="Roboto"/>
              </a:rPr>
              <a:t>3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)</a:t>
            </a:r>
            <a:endParaRPr sz="10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Roboto"/>
              <a:cs typeface="Roboto"/>
            </a:endParaRPr>
          </a:p>
          <a:p>
            <a:pPr marL="155575">
              <a:lnSpc>
                <a:spcPct val="100000"/>
              </a:lnSpc>
            </a:pP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I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certify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information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furnished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above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true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complete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best</a:t>
            </a:r>
            <a:r>
              <a:rPr sz="10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Roboto"/>
                <a:cs typeface="Roboto"/>
              </a:rPr>
              <a:t>my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050" dirty="0">
                <a:solidFill>
                  <a:srgbClr val="333333"/>
                </a:solidFill>
                <a:latin typeface="Roboto"/>
                <a:cs typeface="Roboto"/>
              </a:rPr>
              <a:t> belief.</a:t>
            </a:r>
            <a:endParaRPr sz="1050" dirty="0">
              <a:latin typeface="Roboto"/>
              <a:cs typeface="Roboto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09E837D6-760D-D285-9CE5-F87DFBBE74F2}"/>
              </a:ext>
            </a:extLst>
          </p:cNvPr>
          <p:cNvSpPr txBox="1"/>
          <p:nvPr/>
        </p:nvSpPr>
        <p:spPr>
          <a:xfrm>
            <a:off x="1873250" y="12700"/>
            <a:ext cx="365759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64"/>
              </a:lnSpc>
              <a:spcBef>
                <a:spcPts val="100"/>
              </a:spcBef>
            </a:pPr>
            <a:endParaRPr sz="1500" dirty="0">
              <a:latin typeface="Roboto"/>
              <a:cs typeface="Roboto"/>
            </a:endParaRPr>
          </a:p>
          <a:p>
            <a:pPr algn="ctr">
              <a:lnSpc>
                <a:spcPts val="1195"/>
              </a:lnSpc>
            </a:pPr>
            <a:r>
              <a:rPr lang="en-IN" sz="2400" dirty="0">
                <a:solidFill>
                  <a:srgbClr val="0070C0"/>
                </a:solidFill>
                <a:latin typeface="Roboto"/>
                <a:cs typeface="Roboto"/>
              </a:rPr>
              <a:t>Mohd Sajid Ansari</a:t>
            </a:r>
          </a:p>
          <a:p>
            <a:pPr algn="ctr">
              <a:lnSpc>
                <a:spcPts val="1195"/>
              </a:lnSpc>
            </a:pPr>
            <a:endParaRPr sz="1050" dirty="0">
              <a:solidFill>
                <a:srgbClr val="0070C0"/>
              </a:solidFill>
              <a:latin typeface="Roboto"/>
              <a:cs typeface="Roboto"/>
            </a:endParaRPr>
          </a:p>
        </p:txBody>
      </p:sp>
      <p:pic>
        <p:nvPicPr>
          <p:cNvPr id="48" name="object 14">
            <a:extLst>
              <a:ext uri="{FF2B5EF4-FFF2-40B4-BE49-F238E27FC236}">
                <a16:creationId xmlns:a16="http://schemas.microsoft.com/office/drawing/2014/main" id="{EE45EA89-1A49-6F62-B45F-336204D37B09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0450" y="535638"/>
            <a:ext cx="120270" cy="162862"/>
          </a:xfrm>
          <a:prstGeom prst="rect">
            <a:avLst/>
          </a:prstGeom>
        </p:spPr>
      </p:pic>
      <p:pic>
        <p:nvPicPr>
          <p:cNvPr id="49" name="object 15">
            <a:extLst>
              <a:ext uri="{FF2B5EF4-FFF2-40B4-BE49-F238E27FC236}">
                <a16:creationId xmlns:a16="http://schemas.microsoft.com/office/drawing/2014/main" id="{4024735E-5663-BDC4-FD11-0A9CA83B1822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73450" y="527205"/>
            <a:ext cx="120270" cy="171295"/>
          </a:xfrm>
          <a:prstGeom prst="rect">
            <a:avLst/>
          </a:prstGeom>
        </p:spPr>
      </p:pic>
      <p:pic>
        <p:nvPicPr>
          <p:cNvPr id="51" name="object 17">
            <a:extLst>
              <a:ext uri="{FF2B5EF4-FFF2-40B4-BE49-F238E27FC236}">
                <a16:creationId xmlns:a16="http://schemas.microsoft.com/office/drawing/2014/main" id="{79F7C8CE-59F7-A6D5-7F0F-09677E7E9776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9668" y="187329"/>
            <a:ext cx="1133982" cy="1143503"/>
          </a:xfrm>
          <a:prstGeom prst="rect">
            <a:avLst/>
          </a:prstGeom>
        </p:spPr>
      </p:pic>
      <p:pic>
        <p:nvPicPr>
          <p:cNvPr id="52" name="object 18">
            <a:extLst>
              <a:ext uri="{FF2B5EF4-FFF2-40B4-BE49-F238E27FC236}">
                <a16:creationId xmlns:a16="http://schemas.microsoft.com/office/drawing/2014/main" id="{69DCDBD5-7E7A-0A7A-83F8-70C05B28069F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19642" y="850900"/>
            <a:ext cx="110808" cy="182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204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ANSARI</dc:creator>
  <cp:lastModifiedBy>SAJID ANSARI</cp:lastModifiedBy>
  <cp:revision>32</cp:revision>
  <dcterms:created xsi:type="dcterms:W3CDTF">2023-09-22T04:54:20Z</dcterms:created>
  <dcterms:modified xsi:type="dcterms:W3CDTF">2023-09-22T05:44:25Z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2023-09-22T00:00:00Z</vt:filetime>
  </property>
</Properties>
</file>