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86" d="100"/>
          <a:sy n="86" d="100"/>
        </p:scale>
        <p:origin x="94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8T11:28:44.3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69,'0'0,"0"0,3 0,581-31,-152 4,-22 16,419 45,-745-25,0 3,85 25,-168-37,0 1,0-1,-1 0,1 1,-1-1,1 1,0-1,-1 1,1-1,-1 1,1-1,-1 1,1-1,-1 1,1 0,-1-1,0 1,1 0,-1 0,0-1,0 1,0 0,1-1,-1 1,0 0,0 0,0 0,-2 28,0-9,16 120,34 150,-31-203,115 542,-3-13,-127-602,-1-7,1 1,-1-1,1 0,0 1,1-1,4 10,-13-19,0 0,-1 1,1 0,-1 1,1 0,-1 0,1 0,-1 0,-10 3,-288 47,-371 51,466-79,-265-7,465-16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8T11:29:17.1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344 0,'-5'25,"-7"57,-1 139,6-66,-27 314,-50 1084,180 803,5-762,-123-235,-95-6,61-952,-80 486,113-792,13-59,2 0,-6 57,15 108,1-76,-2-118,0-1,0 0,1 0,-1 0,1 0,1 0,-1 0,1 0,0 0,0 0,1 0,0-1,0 0,0 1,0-1,1 0,0 0,0-1,9 8,17 16,2-2,1-1,1-2,1-1,1-2,1-1,42 14,31 7,142 31,-8-18,368 31,259-35,-662-40,2547-39,-230-166,-670 84,-971 83,1461-37,417 33,-1051 35,-1719-2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8T11:29:24.73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1,'622'534,"-380"-340,49 37,61 50,-92-67,327 285,436 497,-810-782,472 476,-193-187,226 217,557 416,-1146-1024,156 142,193 160,-103-87,-354-315,-21-12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8T11:30:51.453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62,'18'0,"234"-14,-3 1,260 26,-77 1,214 10,-610-20,-10-1,1-2,41-1,-79 0,-1-1,1 0,0 0,0-1,-17-6,-32-4,-738-28,307 25,-89 1,568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8T11:30:55.623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12334 276,'-63'16,"-1"-2,0-3,-102 4,158-15,-601 9,364-12,-503 32,-290-8,186-64,-780-51,906 42,-572-49,218 18,-1 68,-232 81,127-41,1055-26,102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8T11:31:04.74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31 1,'0'40,"-2"468,5 569,5-819,-1 229,0 340,2-232,-25-17,0 65,18-546,-5 144,-11-147,8-65,2 1,-2 42,8 77,-2-149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64F2-0C41-4895-9297-87087ABD2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1CC93-A0AC-4A46-840E-E3EDEF187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8D8F4-48C2-4A2E-9FC0-5A4C7D02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FF0A-E683-450B-AD65-E0464FD50C8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ABE61-922C-46F4-9136-FBDECB4D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6A65D-7C56-4D36-B967-5B8AAADC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499D-13D2-47CE-A1B0-5C69F71B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7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1A37-D7BE-4712-B07D-D0B2A019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A2413-576B-4F7C-B00C-D37ECAAD2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CC630-F76D-4FFE-9587-7DEBED23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FF0A-E683-450B-AD65-E0464FD50C8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7E092-0DE7-4DFC-9F1D-B1933F05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4E78C-2F48-45E9-BB56-9412E032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499D-13D2-47CE-A1B0-5C69F71B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9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4BC35-D5A4-43E4-A693-A1F7E5CF0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2A375-040F-4F4F-8580-757CC5AF0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2E6F3-C852-4205-BE09-8968AA72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FF0A-E683-450B-AD65-E0464FD50C8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2D12D-7E9C-4086-98AA-A52FA6A1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DB615-B46F-421D-A0F9-41F4A893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499D-13D2-47CE-A1B0-5C69F71B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8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233D-230B-46C5-B3E4-DE0EEF6E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7283-2E71-4784-9B26-553D57D0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05AF0-D5BF-4624-860B-2C886430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FF0A-E683-450B-AD65-E0464FD50C8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A0875-88BE-4794-90F3-DC79E99D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F38AC-3717-4635-AB75-1493BAA8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499D-13D2-47CE-A1B0-5C69F71B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0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C80F-ABF9-4EE3-A79B-F88967B8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443C1-0E23-4002-A081-8D86A55DA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17DFD-50A3-41A9-AE2C-C88117DF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FF0A-E683-450B-AD65-E0464FD50C8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326C4-CE1B-4A19-AB06-8830561E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1D31A-B917-4032-B616-81C27313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499D-13D2-47CE-A1B0-5C69F71B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8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042F-772B-416B-9033-D86767F3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CFCF-20C3-42D7-9043-8048CFBDD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52E09-D48B-4E6A-BA88-3D4444EB8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60E70-3A98-4341-B34E-25D541AF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FF0A-E683-450B-AD65-E0464FD50C8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8C487-6195-426A-9C84-A2B646E9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9795E-6AC2-4FAE-9938-9A7FC286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499D-13D2-47CE-A1B0-5C69F71B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8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2F96-04BE-4FC6-B10E-54DCDB46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52205-31F5-44EF-9DD2-884546D22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EB879-F886-45A4-9F77-6068AB6B0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18E6F-5D54-4BC6-ADCF-E4E97C441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7D239-0F44-4A84-BD87-A1C6C3B93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C7153-0686-4FBD-8A58-07FCEBBD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FF0A-E683-450B-AD65-E0464FD50C8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FC1D9-6A6D-4257-9533-A5B423F9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3658B-8FBF-4AF9-828E-6636DB83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499D-13D2-47CE-A1B0-5C69F71B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0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A813-EA02-491A-AF97-7E061200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2A88B-F6E5-49C9-BBA8-61FF09A7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FF0A-E683-450B-AD65-E0464FD50C8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842C2-CAA6-49D8-882E-5C21A0C0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A321B-5095-4A50-B007-8FE27B33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499D-13D2-47CE-A1B0-5C69F71B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6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78085-F48C-41C3-8FAC-180D6175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FF0A-E683-450B-AD65-E0464FD50C8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6CF8D-5133-4AD0-849B-D893911C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342DB-DE8E-4782-BDAE-304DAA2D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499D-13D2-47CE-A1B0-5C69F71B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1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F35F-1BDF-4B63-BA34-0118A1FC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5F0B8-2AFB-41F8-83D9-9BBC1EFFA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1C939-A651-4D29-86D0-DDBFB5A2D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FA740-FC0E-4253-97AC-F92B3D42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FF0A-E683-450B-AD65-E0464FD50C8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DA4E-4D57-4CDE-A4E0-4F0B265F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D6B78-9CCA-467C-A57D-80557354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499D-13D2-47CE-A1B0-5C69F71B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8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07B3-5BE1-445C-ADD3-F97988B2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5A28E-7BD9-4151-A7A1-C2F1833A5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91BDD-308A-4117-B401-754AC2949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424E5-5E49-44CB-BA55-25E86C2F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FF0A-E683-450B-AD65-E0464FD50C8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67FF2-5B2E-434F-84E3-DC5D99A7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43CC8-8DB4-4E27-BBAC-814E9EF2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499D-13D2-47CE-A1B0-5C69F71B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7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556E3-6767-4EB8-90B5-21F1874B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E9BEF-7CA8-475E-BE0C-478C8CEDB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74F14-B2AA-423C-AA38-665816F86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8FF0A-E683-450B-AD65-E0464FD50C8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10C81-79A7-4DB1-A340-D2DB1F604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F7A92-282F-4A54-856E-0627EE7E8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A499D-13D2-47CE-A1B0-5C69F71B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3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D283-FDBF-482B-A460-1769B5C5B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Linear droop control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63399-E922-43D4-AEF3-F1CAA0033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7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12D8CDC6-6A3D-43B5-B592-5AFDCCB9B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6" y="193772"/>
            <a:ext cx="11555853" cy="6221096"/>
          </a:xfrm>
        </p:spPr>
      </p:pic>
    </p:spTree>
    <p:extLst>
      <p:ext uri="{BB962C8B-B14F-4D97-AF65-F5344CB8AC3E}">
        <p14:creationId xmlns:p14="http://schemas.microsoft.com/office/powerpoint/2010/main" val="401510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0652709-64B4-4DB8-8597-B67778DEF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74" y="235976"/>
            <a:ext cx="11791030" cy="6347704"/>
          </a:xfrm>
        </p:spPr>
      </p:pic>
    </p:spTree>
    <p:extLst>
      <p:ext uri="{BB962C8B-B14F-4D97-AF65-F5344CB8AC3E}">
        <p14:creationId xmlns:p14="http://schemas.microsoft.com/office/powerpoint/2010/main" val="333444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3D60-2CE5-488F-A5A7-8CC24085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these 2 files inside same directory(the same folder)</a:t>
            </a:r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A8C832AB-D307-410E-93A6-68267A79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01" r="67081" b="68393"/>
          <a:stretch/>
        </p:blipFill>
        <p:spPr>
          <a:xfrm>
            <a:off x="2063473" y="1240522"/>
            <a:ext cx="7671369" cy="489299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C6FC84F-7D2D-4377-B964-884A34BECBEA}"/>
                  </a:ext>
                </a:extLst>
              </p14:cNvPr>
              <p14:cNvContentPartPr/>
              <p14:nvPr/>
            </p14:nvContentPartPr>
            <p14:xfrm>
              <a:off x="5820432" y="4612444"/>
              <a:ext cx="1067040" cy="784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C6FC84F-7D2D-4377-B964-884A34BECB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1432" y="4603444"/>
                <a:ext cx="1084680" cy="80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411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3EE597-8649-4E7B-90F9-15230E526430}"/>
                  </a:ext>
                </a:extLst>
              </p14:cNvPr>
              <p14:cNvContentPartPr/>
              <p14:nvPr/>
            </p14:nvContentPartPr>
            <p14:xfrm>
              <a:off x="2816122" y="1167796"/>
              <a:ext cx="6304680" cy="4199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3EE597-8649-4E7B-90F9-15230E526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7122" y="1158796"/>
                <a:ext cx="6322320" cy="42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6D096A4-8704-4700-92D2-59309383C05C}"/>
                  </a:ext>
                </a:extLst>
              </p14:cNvPr>
              <p14:cNvContentPartPr/>
              <p14:nvPr/>
            </p14:nvContentPartPr>
            <p14:xfrm>
              <a:off x="2884162" y="1434556"/>
              <a:ext cx="2897280" cy="2639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6D096A4-8704-4700-92D2-59309383C0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5162" y="1425916"/>
                <a:ext cx="2914920" cy="265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180C111-ACFE-47B0-86C4-31EDCBCE013D}"/>
                  </a:ext>
                </a:extLst>
              </p14:cNvPr>
              <p14:cNvContentPartPr/>
              <p14:nvPr/>
            </p14:nvContentPartPr>
            <p14:xfrm>
              <a:off x="2560522" y="1401436"/>
              <a:ext cx="815040" cy="34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180C111-ACFE-47B0-86C4-31EDCBCE01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1882" y="1392436"/>
                <a:ext cx="8326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8EFED30-ACFA-4D47-A2C7-411632FEF24C}"/>
                  </a:ext>
                </a:extLst>
              </p14:cNvPr>
              <p14:cNvContentPartPr/>
              <p14:nvPr/>
            </p14:nvContentPartPr>
            <p14:xfrm>
              <a:off x="1541362" y="3997396"/>
              <a:ext cx="4440240" cy="140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8EFED30-ACFA-4D47-A2C7-411632FEF2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32722" y="3988396"/>
                <a:ext cx="44578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7133AC1-D87F-43EA-8C62-C84D56376535}"/>
                  </a:ext>
                </a:extLst>
              </p14:cNvPr>
              <p14:cNvContentPartPr/>
              <p14:nvPr/>
            </p14:nvContentPartPr>
            <p14:xfrm>
              <a:off x="5736442" y="3695356"/>
              <a:ext cx="23040" cy="2061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7133AC1-D87F-43EA-8C62-C84D5637653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27442" y="3686716"/>
                <a:ext cx="40680" cy="20790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395CC8B2-3D22-4EA5-8AAC-DEE0F40ADED8}"/>
              </a:ext>
            </a:extLst>
          </p:cNvPr>
          <p:cNvSpPr txBox="1"/>
          <p:nvPr/>
        </p:nvSpPr>
        <p:spPr>
          <a:xfrm>
            <a:off x="1639229" y="1434556"/>
            <a:ext cx="130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Vnom</a:t>
            </a:r>
            <a:r>
              <a:rPr lang="en-US" dirty="0"/>
              <a:t>=120v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98F5E5-9B22-44FC-8BA8-6D84DE11AF6B}"/>
              </a:ext>
            </a:extLst>
          </p:cNvPr>
          <p:cNvSpPr txBox="1"/>
          <p:nvPr/>
        </p:nvSpPr>
        <p:spPr>
          <a:xfrm>
            <a:off x="1541362" y="3997396"/>
            <a:ext cx="137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Vrated</a:t>
            </a:r>
            <a:r>
              <a:rPr lang="en-US" dirty="0"/>
              <a:t>=100v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9292ED-857B-4B87-9F5F-C3DB1E929BD7}"/>
              </a:ext>
            </a:extLst>
          </p:cNvPr>
          <p:cNvSpPr txBox="1"/>
          <p:nvPr/>
        </p:nvSpPr>
        <p:spPr>
          <a:xfrm>
            <a:off x="5781442" y="5542156"/>
            <a:ext cx="122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Irated</a:t>
            </a:r>
            <a:r>
              <a:rPr lang="en-US" dirty="0"/>
              <a:t>=10A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EB1653-9233-431D-9D93-B1056F41F995}"/>
              </a:ext>
            </a:extLst>
          </p:cNvPr>
          <p:cNvSpPr txBox="1"/>
          <p:nvPr/>
        </p:nvSpPr>
        <p:spPr>
          <a:xfrm>
            <a:off x="7515922" y="869795"/>
            <a:ext cx="4623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 is the slope I have implemented for you.</a:t>
            </a:r>
          </a:p>
          <a:p>
            <a:r>
              <a:rPr lang="en-US" dirty="0"/>
              <a:t>I hope you get the idea and do the rest of them</a:t>
            </a:r>
          </a:p>
          <a:p>
            <a:r>
              <a:rPr lang="en-US" dirty="0"/>
              <a:t> yourself.</a:t>
            </a:r>
          </a:p>
        </p:txBody>
      </p:sp>
    </p:spTree>
    <p:extLst>
      <p:ext uri="{BB962C8B-B14F-4D97-AF65-F5344CB8AC3E}">
        <p14:creationId xmlns:p14="http://schemas.microsoft.com/office/powerpoint/2010/main" val="100971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Linear droop control</vt:lpstr>
      <vt:lpstr>PowerPoint Presentation</vt:lpstr>
      <vt:lpstr>PowerPoint Presentation</vt:lpstr>
      <vt:lpstr>Keep these 2 files inside same directory(the same folder)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droop control</dc:title>
  <dc:creator>SAJID ALI</dc:creator>
  <cp:lastModifiedBy>SAJID ALI</cp:lastModifiedBy>
  <cp:revision>2</cp:revision>
  <dcterms:created xsi:type="dcterms:W3CDTF">2022-02-18T11:25:35Z</dcterms:created>
  <dcterms:modified xsi:type="dcterms:W3CDTF">2022-02-18T11:35:15Z</dcterms:modified>
</cp:coreProperties>
</file>