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A5536E-6927-4955-A997-53CE4E1B84FC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1978770-AABA-4345-9669-C1D740C2CDDE}">
      <dgm:prSet/>
      <dgm:spPr/>
      <dgm:t>
        <a:bodyPr/>
        <a:lstStyle/>
        <a:p>
          <a:r>
            <a:rPr lang="en-US"/>
            <a:t>There are three parts of this simulation</a:t>
          </a:r>
        </a:p>
      </dgm:t>
    </dgm:pt>
    <dgm:pt modelId="{3EEC6580-AD34-43CE-B56F-9DF3DE0A2AD0}" type="parTrans" cxnId="{4D7FF50E-8EB7-4FB1-B2FA-9608ADECDC09}">
      <dgm:prSet/>
      <dgm:spPr/>
      <dgm:t>
        <a:bodyPr/>
        <a:lstStyle/>
        <a:p>
          <a:endParaRPr lang="en-US"/>
        </a:p>
      </dgm:t>
    </dgm:pt>
    <dgm:pt modelId="{1A39F1F9-DF93-4317-9AD6-9B0022A9292A}" type="sibTrans" cxnId="{4D7FF50E-8EB7-4FB1-B2FA-9608ADECDC09}">
      <dgm:prSet/>
      <dgm:spPr/>
      <dgm:t>
        <a:bodyPr/>
        <a:lstStyle/>
        <a:p>
          <a:endParaRPr lang="en-US"/>
        </a:p>
      </dgm:t>
    </dgm:pt>
    <dgm:pt modelId="{0E5D5962-C2A1-4331-8794-4667F6D1F453}">
      <dgm:prSet/>
      <dgm:spPr/>
      <dgm:t>
        <a:bodyPr/>
        <a:lstStyle/>
        <a:p>
          <a:r>
            <a:rPr lang="en-US"/>
            <a:t>Hardware Interface</a:t>
          </a:r>
        </a:p>
      </dgm:t>
    </dgm:pt>
    <dgm:pt modelId="{D1E70129-DAEE-4149-B7A2-41B8A16AF2CB}" type="parTrans" cxnId="{73B61E4C-BCD0-45E0-B87D-73A03FCF06B9}">
      <dgm:prSet/>
      <dgm:spPr/>
      <dgm:t>
        <a:bodyPr/>
        <a:lstStyle/>
        <a:p>
          <a:endParaRPr lang="en-US"/>
        </a:p>
      </dgm:t>
    </dgm:pt>
    <dgm:pt modelId="{D904402E-5147-43D5-B7FD-6B69AA7C1B7C}" type="sibTrans" cxnId="{73B61E4C-BCD0-45E0-B87D-73A03FCF06B9}">
      <dgm:prSet/>
      <dgm:spPr/>
      <dgm:t>
        <a:bodyPr/>
        <a:lstStyle/>
        <a:p>
          <a:endParaRPr lang="en-US"/>
        </a:p>
      </dgm:t>
    </dgm:pt>
    <dgm:pt modelId="{24A017B6-6156-41DE-8425-A54159C27D3F}">
      <dgm:prSet/>
      <dgm:spPr/>
      <dgm:t>
        <a:bodyPr/>
        <a:lstStyle/>
        <a:p>
          <a:r>
            <a:rPr lang="en-US"/>
            <a:t>Control</a:t>
          </a:r>
        </a:p>
      </dgm:t>
    </dgm:pt>
    <dgm:pt modelId="{8E4F15CD-8089-44A6-9559-46E33A9912E1}" type="parTrans" cxnId="{41D791A9-EBF9-41E1-9626-4697DEE7B6E1}">
      <dgm:prSet/>
      <dgm:spPr/>
      <dgm:t>
        <a:bodyPr/>
        <a:lstStyle/>
        <a:p>
          <a:endParaRPr lang="en-US"/>
        </a:p>
      </dgm:t>
    </dgm:pt>
    <dgm:pt modelId="{05648077-7E61-4783-BC3A-C612BBD06307}" type="sibTrans" cxnId="{41D791A9-EBF9-41E1-9626-4697DEE7B6E1}">
      <dgm:prSet/>
      <dgm:spPr/>
      <dgm:t>
        <a:bodyPr/>
        <a:lstStyle/>
        <a:p>
          <a:endParaRPr lang="en-US"/>
        </a:p>
      </dgm:t>
    </dgm:pt>
    <dgm:pt modelId="{2971FD49-4C77-49F8-B8BC-151FD43AFF75}">
      <dgm:prSet/>
      <dgm:spPr/>
      <dgm:t>
        <a:bodyPr/>
        <a:lstStyle/>
        <a:p>
          <a:r>
            <a:rPr lang="en-US"/>
            <a:t>Monitoring</a:t>
          </a:r>
        </a:p>
      </dgm:t>
    </dgm:pt>
    <dgm:pt modelId="{2A814786-F330-4368-80C2-24B768818337}" type="parTrans" cxnId="{E5490FB0-8372-46CF-87F1-AA49B58DF980}">
      <dgm:prSet/>
      <dgm:spPr/>
      <dgm:t>
        <a:bodyPr/>
        <a:lstStyle/>
        <a:p>
          <a:endParaRPr lang="en-US"/>
        </a:p>
      </dgm:t>
    </dgm:pt>
    <dgm:pt modelId="{851540DA-670B-4911-976A-7382BF8338F4}" type="sibTrans" cxnId="{E5490FB0-8372-46CF-87F1-AA49B58DF980}">
      <dgm:prSet/>
      <dgm:spPr/>
      <dgm:t>
        <a:bodyPr/>
        <a:lstStyle/>
        <a:p>
          <a:endParaRPr lang="en-US"/>
        </a:p>
      </dgm:t>
    </dgm:pt>
    <dgm:pt modelId="{4704FDFA-4006-4E96-BC49-5A1453189255}">
      <dgm:prSet/>
      <dgm:spPr/>
      <dgm:t>
        <a:bodyPr/>
        <a:lstStyle/>
        <a:p>
          <a:r>
            <a:rPr lang="en-US"/>
            <a:t>Arduino microcontroller is used to interface hardware with Simulink</a:t>
          </a:r>
        </a:p>
      </dgm:t>
    </dgm:pt>
    <dgm:pt modelId="{C30F0ED7-2EA7-4E83-A450-376FD7E43307}" type="parTrans" cxnId="{D44B3BDC-0D2E-4F4C-BE7F-C8E93C1B974A}">
      <dgm:prSet/>
      <dgm:spPr/>
      <dgm:t>
        <a:bodyPr/>
        <a:lstStyle/>
        <a:p>
          <a:endParaRPr lang="en-US"/>
        </a:p>
      </dgm:t>
    </dgm:pt>
    <dgm:pt modelId="{16B0707A-38AF-4AFC-9DEE-B64AA11E92D6}" type="sibTrans" cxnId="{D44B3BDC-0D2E-4F4C-BE7F-C8E93C1B974A}">
      <dgm:prSet/>
      <dgm:spPr/>
      <dgm:t>
        <a:bodyPr/>
        <a:lstStyle/>
        <a:p>
          <a:endParaRPr lang="en-US"/>
        </a:p>
      </dgm:t>
    </dgm:pt>
    <dgm:pt modelId="{6FA04CD8-AA85-45E5-A814-0518458D0C67}" type="pres">
      <dgm:prSet presAssocID="{B4A5536E-6927-4955-A997-53CE4E1B84FC}" presName="Name0" presStyleCnt="0">
        <dgm:presLayoutVars>
          <dgm:dir/>
          <dgm:animLvl val="lvl"/>
          <dgm:resizeHandles val="exact"/>
        </dgm:presLayoutVars>
      </dgm:prSet>
      <dgm:spPr/>
    </dgm:pt>
    <dgm:pt modelId="{1EE2DB50-C2A2-4161-94D9-41888C831154}" type="pres">
      <dgm:prSet presAssocID="{4704FDFA-4006-4E96-BC49-5A1453189255}" presName="boxAndChildren" presStyleCnt="0"/>
      <dgm:spPr/>
    </dgm:pt>
    <dgm:pt modelId="{A37F607D-97B9-4AD7-85AB-C3FCC60C268D}" type="pres">
      <dgm:prSet presAssocID="{4704FDFA-4006-4E96-BC49-5A1453189255}" presName="parentTextBox" presStyleLbl="node1" presStyleIdx="0" presStyleCnt="2"/>
      <dgm:spPr/>
    </dgm:pt>
    <dgm:pt modelId="{1CBCEABC-3199-4844-998C-692A62CFAC69}" type="pres">
      <dgm:prSet presAssocID="{1A39F1F9-DF93-4317-9AD6-9B0022A9292A}" presName="sp" presStyleCnt="0"/>
      <dgm:spPr/>
    </dgm:pt>
    <dgm:pt modelId="{FE3CAE51-9418-40C3-A0D9-D4B8A42A8DA8}" type="pres">
      <dgm:prSet presAssocID="{01978770-AABA-4345-9669-C1D740C2CDDE}" presName="arrowAndChildren" presStyleCnt="0"/>
      <dgm:spPr/>
    </dgm:pt>
    <dgm:pt modelId="{762C7F3B-F967-4F10-A7B1-8E44D7F821B8}" type="pres">
      <dgm:prSet presAssocID="{01978770-AABA-4345-9669-C1D740C2CDDE}" presName="parentTextArrow" presStyleLbl="node1" presStyleIdx="0" presStyleCnt="2"/>
      <dgm:spPr/>
    </dgm:pt>
    <dgm:pt modelId="{B873A36B-EEE3-4D4A-81B0-D198FA7A8BFF}" type="pres">
      <dgm:prSet presAssocID="{01978770-AABA-4345-9669-C1D740C2CDDE}" presName="arrow" presStyleLbl="node1" presStyleIdx="1" presStyleCnt="2"/>
      <dgm:spPr/>
    </dgm:pt>
    <dgm:pt modelId="{D594516B-0129-4DE6-AB65-39C7B02F65F4}" type="pres">
      <dgm:prSet presAssocID="{01978770-AABA-4345-9669-C1D740C2CDDE}" presName="descendantArrow" presStyleCnt="0"/>
      <dgm:spPr/>
    </dgm:pt>
    <dgm:pt modelId="{D38D2564-3BD7-4B6F-B890-9B0ADF2C33AD}" type="pres">
      <dgm:prSet presAssocID="{0E5D5962-C2A1-4331-8794-4667F6D1F453}" presName="childTextArrow" presStyleLbl="fgAccFollowNode1" presStyleIdx="0" presStyleCnt="3">
        <dgm:presLayoutVars>
          <dgm:bulletEnabled val="1"/>
        </dgm:presLayoutVars>
      </dgm:prSet>
      <dgm:spPr/>
    </dgm:pt>
    <dgm:pt modelId="{D149DF1A-9D39-44D3-AF05-BDEA759C2EB7}" type="pres">
      <dgm:prSet presAssocID="{24A017B6-6156-41DE-8425-A54159C27D3F}" presName="childTextArrow" presStyleLbl="fgAccFollowNode1" presStyleIdx="1" presStyleCnt="3">
        <dgm:presLayoutVars>
          <dgm:bulletEnabled val="1"/>
        </dgm:presLayoutVars>
      </dgm:prSet>
      <dgm:spPr/>
    </dgm:pt>
    <dgm:pt modelId="{6254BC3E-330D-44F0-BEAA-B5D8AF8E209F}" type="pres">
      <dgm:prSet presAssocID="{2971FD49-4C77-49F8-B8BC-151FD43AFF75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4D7FF50E-8EB7-4FB1-B2FA-9608ADECDC09}" srcId="{B4A5536E-6927-4955-A997-53CE4E1B84FC}" destId="{01978770-AABA-4345-9669-C1D740C2CDDE}" srcOrd="0" destOrd="0" parTransId="{3EEC6580-AD34-43CE-B56F-9DF3DE0A2AD0}" sibTransId="{1A39F1F9-DF93-4317-9AD6-9B0022A9292A}"/>
    <dgm:cxn modelId="{D979B121-9BFA-4F8B-81B8-1354ECD655BC}" type="presOf" srcId="{01978770-AABA-4345-9669-C1D740C2CDDE}" destId="{762C7F3B-F967-4F10-A7B1-8E44D7F821B8}" srcOrd="0" destOrd="0" presId="urn:microsoft.com/office/officeart/2005/8/layout/process4"/>
    <dgm:cxn modelId="{FE641C30-C6A2-47FB-A570-FA6EA797FDF4}" type="presOf" srcId="{2971FD49-4C77-49F8-B8BC-151FD43AFF75}" destId="{6254BC3E-330D-44F0-BEAA-B5D8AF8E209F}" srcOrd="0" destOrd="0" presId="urn:microsoft.com/office/officeart/2005/8/layout/process4"/>
    <dgm:cxn modelId="{092CB344-40F1-4784-92F3-C2792DDA9B8B}" type="presOf" srcId="{B4A5536E-6927-4955-A997-53CE4E1B84FC}" destId="{6FA04CD8-AA85-45E5-A814-0518458D0C67}" srcOrd="0" destOrd="0" presId="urn:microsoft.com/office/officeart/2005/8/layout/process4"/>
    <dgm:cxn modelId="{73B61E4C-BCD0-45E0-B87D-73A03FCF06B9}" srcId="{01978770-AABA-4345-9669-C1D740C2CDDE}" destId="{0E5D5962-C2A1-4331-8794-4667F6D1F453}" srcOrd="0" destOrd="0" parTransId="{D1E70129-DAEE-4149-B7A2-41B8A16AF2CB}" sibTransId="{D904402E-5147-43D5-B7FD-6B69AA7C1B7C}"/>
    <dgm:cxn modelId="{8618D991-51EC-47E6-9A4B-45A09AFE6AFA}" type="presOf" srcId="{24A017B6-6156-41DE-8425-A54159C27D3F}" destId="{D149DF1A-9D39-44D3-AF05-BDEA759C2EB7}" srcOrd="0" destOrd="0" presId="urn:microsoft.com/office/officeart/2005/8/layout/process4"/>
    <dgm:cxn modelId="{B22CFD94-DF6D-4293-ACE6-968C3AE8C727}" type="presOf" srcId="{4704FDFA-4006-4E96-BC49-5A1453189255}" destId="{A37F607D-97B9-4AD7-85AB-C3FCC60C268D}" srcOrd="0" destOrd="0" presId="urn:microsoft.com/office/officeart/2005/8/layout/process4"/>
    <dgm:cxn modelId="{77AC1895-A10B-46A1-A0F2-6E4E9B9441B1}" type="presOf" srcId="{01978770-AABA-4345-9669-C1D740C2CDDE}" destId="{B873A36B-EEE3-4D4A-81B0-D198FA7A8BFF}" srcOrd="1" destOrd="0" presId="urn:microsoft.com/office/officeart/2005/8/layout/process4"/>
    <dgm:cxn modelId="{4C947A98-7C16-4A97-8AA3-D87611152781}" type="presOf" srcId="{0E5D5962-C2A1-4331-8794-4667F6D1F453}" destId="{D38D2564-3BD7-4B6F-B890-9B0ADF2C33AD}" srcOrd="0" destOrd="0" presId="urn:microsoft.com/office/officeart/2005/8/layout/process4"/>
    <dgm:cxn modelId="{41D791A9-EBF9-41E1-9626-4697DEE7B6E1}" srcId="{01978770-AABA-4345-9669-C1D740C2CDDE}" destId="{24A017B6-6156-41DE-8425-A54159C27D3F}" srcOrd="1" destOrd="0" parTransId="{8E4F15CD-8089-44A6-9559-46E33A9912E1}" sibTransId="{05648077-7E61-4783-BC3A-C612BBD06307}"/>
    <dgm:cxn modelId="{E5490FB0-8372-46CF-87F1-AA49B58DF980}" srcId="{01978770-AABA-4345-9669-C1D740C2CDDE}" destId="{2971FD49-4C77-49F8-B8BC-151FD43AFF75}" srcOrd="2" destOrd="0" parTransId="{2A814786-F330-4368-80C2-24B768818337}" sibTransId="{851540DA-670B-4911-976A-7382BF8338F4}"/>
    <dgm:cxn modelId="{D44B3BDC-0D2E-4F4C-BE7F-C8E93C1B974A}" srcId="{B4A5536E-6927-4955-A997-53CE4E1B84FC}" destId="{4704FDFA-4006-4E96-BC49-5A1453189255}" srcOrd="1" destOrd="0" parTransId="{C30F0ED7-2EA7-4E83-A450-376FD7E43307}" sibTransId="{16B0707A-38AF-4AFC-9DEE-B64AA11E92D6}"/>
    <dgm:cxn modelId="{6AE411B7-8114-44FC-AAFF-B02CFAC4BA70}" type="presParOf" srcId="{6FA04CD8-AA85-45E5-A814-0518458D0C67}" destId="{1EE2DB50-C2A2-4161-94D9-41888C831154}" srcOrd="0" destOrd="0" presId="urn:microsoft.com/office/officeart/2005/8/layout/process4"/>
    <dgm:cxn modelId="{EE974382-FAF5-47E0-B91F-B58362FD256E}" type="presParOf" srcId="{1EE2DB50-C2A2-4161-94D9-41888C831154}" destId="{A37F607D-97B9-4AD7-85AB-C3FCC60C268D}" srcOrd="0" destOrd="0" presId="urn:microsoft.com/office/officeart/2005/8/layout/process4"/>
    <dgm:cxn modelId="{7B06FC51-A31E-42B2-AFCD-FC4CDC7CF7BF}" type="presParOf" srcId="{6FA04CD8-AA85-45E5-A814-0518458D0C67}" destId="{1CBCEABC-3199-4844-998C-692A62CFAC69}" srcOrd="1" destOrd="0" presId="urn:microsoft.com/office/officeart/2005/8/layout/process4"/>
    <dgm:cxn modelId="{F943C308-C3A8-4A79-BB68-CD26B9EF0757}" type="presParOf" srcId="{6FA04CD8-AA85-45E5-A814-0518458D0C67}" destId="{FE3CAE51-9418-40C3-A0D9-D4B8A42A8DA8}" srcOrd="2" destOrd="0" presId="urn:microsoft.com/office/officeart/2005/8/layout/process4"/>
    <dgm:cxn modelId="{55608C4A-6DFA-4548-9D18-F8A79565A558}" type="presParOf" srcId="{FE3CAE51-9418-40C3-A0D9-D4B8A42A8DA8}" destId="{762C7F3B-F967-4F10-A7B1-8E44D7F821B8}" srcOrd="0" destOrd="0" presId="urn:microsoft.com/office/officeart/2005/8/layout/process4"/>
    <dgm:cxn modelId="{C993524F-32F4-498E-81D1-944CCBAFE06F}" type="presParOf" srcId="{FE3CAE51-9418-40C3-A0D9-D4B8A42A8DA8}" destId="{B873A36B-EEE3-4D4A-81B0-D198FA7A8BFF}" srcOrd="1" destOrd="0" presId="urn:microsoft.com/office/officeart/2005/8/layout/process4"/>
    <dgm:cxn modelId="{8BF808B6-1A32-445D-994F-D9FF1AF06812}" type="presParOf" srcId="{FE3CAE51-9418-40C3-A0D9-D4B8A42A8DA8}" destId="{D594516B-0129-4DE6-AB65-39C7B02F65F4}" srcOrd="2" destOrd="0" presId="urn:microsoft.com/office/officeart/2005/8/layout/process4"/>
    <dgm:cxn modelId="{02565908-F590-44A6-9C19-D8E59F35F1DF}" type="presParOf" srcId="{D594516B-0129-4DE6-AB65-39C7B02F65F4}" destId="{D38D2564-3BD7-4B6F-B890-9B0ADF2C33AD}" srcOrd="0" destOrd="0" presId="urn:microsoft.com/office/officeart/2005/8/layout/process4"/>
    <dgm:cxn modelId="{8FE525E6-09B6-4FAD-B782-8E44706CB03B}" type="presParOf" srcId="{D594516B-0129-4DE6-AB65-39C7B02F65F4}" destId="{D149DF1A-9D39-44D3-AF05-BDEA759C2EB7}" srcOrd="1" destOrd="0" presId="urn:microsoft.com/office/officeart/2005/8/layout/process4"/>
    <dgm:cxn modelId="{AA181DD7-BA98-46C7-978E-0B957F550749}" type="presParOf" srcId="{D594516B-0129-4DE6-AB65-39C7B02F65F4}" destId="{6254BC3E-330D-44F0-BEAA-B5D8AF8E209F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F607D-97B9-4AD7-85AB-C3FCC60C268D}">
      <dsp:nvSpPr>
        <dsp:cNvPr id="0" name=""/>
        <dsp:cNvSpPr/>
      </dsp:nvSpPr>
      <dsp:spPr>
        <a:xfrm>
          <a:off x="0" y="3558996"/>
          <a:ext cx="7240043" cy="23350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Arduino microcontroller is used to interface hardware with Simulink</a:t>
          </a:r>
        </a:p>
      </dsp:txBody>
      <dsp:txXfrm>
        <a:off x="0" y="3558996"/>
        <a:ext cx="7240043" cy="2335087"/>
      </dsp:txXfrm>
    </dsp:sp>
    <dsp:sp modelId="{B873A36B-EEE3-4D4A-81B0-D198FA7A8BFF}">
      <dsp:nvSpPr>
        <dsp:cNvPr id="0" name=""/>
        <dsp:cNvSpPr/>
      </dsp:nvSpPr>
      <dsp:spPr>
        <a:xfrm rot="10800000">
          <a:off x="0" y="2659"/>
          <a:ext cx="7240043" cy="3591364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There are three parts of this simulation</a:t>
          </a:r>
        </a:p>
      </dsp:txBody>
      <dsp:txXfrm rot="-10800000">
        <a:off x="0" y="2659"/>
        <a:ext cx="7240043" cy="1260568"/>
      </dsp:txXfrm>
    </dsp:sp>
    <dsp:sp modelId="{D38D2564-3BD7-4B6F-B890-9B0ADF2C33AD}">
      <dsp:nvSpPr>
        <dsp:cNvPr id="0" name=""/>
        <dsp:cNvSpPr/>
      </dsp:nvSpPr>
      <dsp:spPr>
        <a:xfrm>
          <a:off x="3535" y="1263227"/>
          <a:ext cx="2410990" cy="107381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41910" rIns="234696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Hardware Interface</a:t>
          </a:r>
        </a:p>
      </dsp:txBody>
      <dsp:txXfrm>
        <a:off x="3535" y="1263227"/>
        <a:ext cx="2410990" cy="1073817"/>
      </dsp:txXfrm>
    </dsp:sp>
    <dsp:sp modelId="{D149DF1A-9D39-44D3-AF05-BDEA759C2EB7}">
      <dsp:nvSpPr>
        <dsp:cNvPr id="0" name=""/>
        <dsp:cNvSpPr/>
      </dsp:nvSpPr>
      <dsp:spPr>
        <a:xfrm>
          <a:off x="2414526" y="1263227"/>
          <a:ext cx="2410990" cy="1073817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41910" rIns="234696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Control</a:t>
          </a:r>
        </a:p>
      </dsp:txBody>
      <dsp:txXfrm>
        <a:off x="2414526" y="1263227"/>
        <a:ext cx="2410990" cy="1073817"/>
      </dsp:txXfrm>
    </dsp:sp>
    <dsp:sp modelId="{6254BC3E-330D-44F0-BEAA-B5D8AF8E209F}">
      <dsp:nvSpPr>
        <dsp:cNvPr id="0" name=""/>
        <dsp:cNvSpPr/>
      </dsp:nvSpPr>
      <dsp:spPr>
        <a:xfrm>
          <a:off x="4825516" y="1263227"/>
          <a:ext cx="2410990" cy="1073817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41910" rIns="234696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Monitoring</a:t>
          </a:r>
        </a:p>
      </dsp:txBody>
      <dsp:txXfrm>
        <a:off x="4825516" y="1263227"/>
        <a:ext cx="2410990" cy="1073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8T04:58:10.72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86 1,'0'1115,"-3"-1058,-3 1,-2-1,-3 0,-4 6,1-4,3 0,2 1,0 37,9-2,1-56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8T04:58:17.98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374 0,'0'8,"0"15,0 20,-14 23,-13 1,0-4,-4-6,3 3,0-10,-3-5,4-4,6-2,8 1,-3-8,-4 6,-7 4,-6 8,3-4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8T04:58:19.003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0 671,'8'-5,"-1"0,1 0,0 1,0 0,1 0,-1 1,1 0,0 1,0 0,0 0,9 0,10-4,220-58,-44 11,-110 26,-2-3,-2-4,0-5,61-37,-58 21,-2-4,3-9,-80 59,12-9,0 2,2 1,0 1,1 1,28-8,-15 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8T04:58:24.60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2591 133,'-15'-6,"0"0,-1 2,1 0,-1 0,0 2,0 0,0 0,-10 2,-40-6,-122-29,78 12,0 6,-70 2,0 9,-25 8,179-1,0 2,1 1,0 1,0 1,0 1,0 1,1 1,-53 25,-35 21,46-21,-24 11,2 3,3 4,2 4,2 4,-65 63,124-101,2 2,1 0,1 1,1 0,-1 6,-69 138,60-112,21-44,-31 63,-25 74,53-122,1 0,1 1,2 0,0 0,2 0,2 1,0 12,11 307,-8-321,2 1,1-1,1-1,2 1,0-1,2-1,1 1,9 13,1-2,2-1,2-1,1-1,1-1,12 8,45 39,3-5,3-3,81 48,54 32,181 127,-287-193,156 109,-232-170,1-2,0-2,2-2,24 7,192 53,-240-74,86 22,0-5,2-4,0-6,1-4,0-5,8-5,-92 0,0-1,0-1,-1-2,1-1,2-1,-18 3,0 0,0 0,-1-1,1-1,-1 1,-1-2,1 1,-1-1,0-1,0 0,-1 0,0-1,0-1,11-17,-1 0,-2-1,-1-1,-1 0,-1-2,1-8,17-61,3-32,-2 3,-2 11,-6-2,-6-1,-4 0,-6-1,-5-1,-5 1,-6 0,-5 1,-6 0,-25-85,20 107,-5 1,-3 2,-5 1,-23-37,38 90,-1 2,-2 0,-2 2,-2 0,-1 3,-2 0,-1 2,-1 1,-2 2,-28-18,-49-30,47 30,-3 3,-1 3,-7 0,-338-165,402 201,0 1,0 1,-1 0,-1 0,-15-1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8T04:58:11.89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936 10,'0'-1,"-1"1,1-1,0 1,-1-1,1 1,0-1,-1 0,1 1,-1 0,1-1,-1 1,1-1,-1 1,1-1,-1 1,0 0,1 0,-1-1,1 1,-1 0,0 0,1 0,-1-1,0 1,1 0,-1 0,0 0,1 0,-1 0,0 0,1 1,-1-1,0 0,1 0,-1 0,0 1,1-1,-1 0,1 0,-1 1,0-1,1 1,-1-1,1 1,-34 15,13 3,1 0,1 1,1 1,0 1,-11 19,-45 54,-197 215,239-273,4-7,-1-1,-2-1,-1-2,-1-2,0 0,-2-3,-1-1,-1-1,-22 7,37-17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8T04:58:12.69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0,'10'1,"0"0,0 1,-1 0,1 1,0 0,-1 0,0 1,0 0,0 1,0 0,-1 0,1 1,-1 0,-1 0,1 1,-1 0,4 5,17 21,-1 1,-2 1,11 20,-24-35,-3-6,202 300,-159-244,4-3,2-2,25 18,-68-69,-6-7,0 2,0-1,-1 1,0 1,-1-1,5 8,0 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8T04:58:14.34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572 0,'1'0,"0"0,1 1,-1-1,0 0,0 1,0-1,0 1,1-1,-1 1,0-1,0 1,0 0,0-1,0 1,-1 0,1 0,0 0,0 0,0 0,-1 0,1 0,-1 0,1 0,0 0,-1 0,0 0,1 1,-1-1,8 38,-7-33,5 60,-3 0,-3 0,-2-1,-4 1,-2-1,-3 0,-3 0,-20 56,-96 242,-51 77,52-131,56-136,47-109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8T04:58:15.205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685 1,'0'7,"0"17,0 19,0 16,-21 20,-15 3,-16 10,-12-3,-18 4,-2-14,13-13,5-10,-1-8,10-4,9-3,11-8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8T04:58:16.09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0,'7'1,"-1"0,1 0,-1 0,0 1,0 0,0 0,0 1,0-1,0 1,-1 0,1 1,-1 0,0-1,0 2,0-1,-1 0,1 1,1 3,12 15,-1 0,-1 1,8 17,-8-13,45 83,42 111,0 0,122 222,-203-401,-1-8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8T04:58:20.86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3,'182'-2,"156"3,-255 3,0 4,-2 4,7 4,-77-13,0-1,0 1,-1 1,1 0,-1 0,0 1,0 0,-1 1,1 0,-1 1,-1 0,1 0,-1 1,-1-1,1 2,-1-1,-1 1,1 1,-1-1,-1 1,0 0,-1 0,1 0,-2 1,0-1,0 1,-1 0,0 0,-1 0,0 0,-1 3,2 7,-1 1,-2-1,0 1,-2 6,2-22,0 1,-1 0,0-1,0 0,-1 1,1-1,-1 0,-1 0,1 0,-1-1,0 1,0-1,-1 0,0 0,-3 2,-20 13,0-2,-2-1,0-1,-1-1,0-2,-30 8,-38 17,-195 87,282-119,1 0,0 0,0 1,0 1,1 0,0 0,1 1,0 0,0 0,1 1,0 0,1 1,0 0,1 0,0 1,-4 9,-2 11,2 0,1 0,1 1,2 0,-2 29,6-50,1-1,1 1,0-1,0 1,1-1,1 1,0 2,-1-10,1 0,-1 0,1 0,-1 0,1-1,0 1,0-1,1 1,-1-1,1 0,0 1,0-2,0 1,0 0,0 0,1-1,-1 0,1 0,-1 0,1 0,3 1,14 4,0-1,0-1,0-1,0-1,20 0,114-1,-106-3,354-9,-368 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8T04:58:22.565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3014 471,'2'-68,"-1"29,-1-1,-5-35,4 69,0 1,-1 0,1-1,-1 1,0 0,-1-1,1 1,-1 1,0-1,0 0,-1 1,1-1,-1 1,0 0,0 0,0 1,-1-1,1 1,-1 0,0 0,0 0,0 1,0 0,-1 0,-4-1,-16-4,0 1,0 2,0 1,-1 0,-3 2,-25-2,-86-17,-36-13,72 11,-2 4,0 5,-6 5,-69 7,-130 17,203-4,1 4,0 6,-54 20,-7 6,58-19,1 6,2 4,-11 10,104-41,1 0,-1 0,1 2,1 0,0 0,0 1,1 0,1 2,0-1,0 1,2 1,-7 9,6-4,1 0,1 0,1 1,0-1,1 2,2-1,0 0,1 1,0 17,-12 198,-10-1,-22 70,31-209,5 0,4 2,4-1,5 0,4 3,-3-73,1-1,2 1,0-1,2 0,1 0,1-1,1 0,2 0,7 9,15 23,2-3,3-1,17 14,2-2,3-3,3-3,2-3,3-3,2-3,2-3,2-4,2-2,58 19,85 29,16-6,-128-50,1-5,2-4,37-1,-89-17,0-2,1-4,-1-2,37-6,-89 6,-1 0,1 0,-1-1,1 0,-1 0,0-1,-1 0,1 0,0 0,-1-1,0 0,0-1,-1 1,1-2,16-17,-2-1,14-24,-21 31,115-178,-8-6,-6-11,-91 165,-3-1,-1-1,-3-1,-2 0,-2-1,-2 0,-3-1,0-31,28-211,-14 152,-3-74,-8 92,6 1,20-73,-33 181,5-25,-3 0,0-1,-3 0,-2 0,-1 1,-4-13,3 33,-2 1,0 0,-1 0,-1 0,-1 1,-1 0,-1 0,0 1,-2 0,0 0,0 2,-2-1,-8-8,7 10,-1 1,0 0,-1 1,0 1,-1 0,-8-3,12 9,1 0,-1 1,0 1,0 0,-1 1,1 0,-1 1,0 1,1 0,-2 0,-34 1,4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8T04:58:17.24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0,'7'0,"10"15,1 26,-1 27,-4 32,2 13,7 1,-1 4,-4-12,-4-9,-6-14,-2-15,-4-10,7-9,1 2,-1 0,6-2,0-9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BF8A-9057-4D29-946F-0C9072922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4085B-A55F-4840-83A0-5554009D2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834E7-D204-4E14-81B8-2F493F6B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739D-135A-49C0-B7A4-00EDE5AC0F5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5FA51-FC43-4535-84CA-1B506537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9ED57-5119-4E70-9BFB-BA0F72D5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109C-42C1-47E8-950C-E67680EF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5C02-0EF3-47E7-9E01-77FD6929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F70D7-D5AB-4134-AB0C-4CD4A8FB7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AD394-0D9E-4688-9012-7A38779A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739D-135A-49C0-B7A4-00EDE5AC0F5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B9CA6-B3CE-4550-8D20-F2BA39B1E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65693-CBEA-472D-96EB-44DBE5DC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109C-42C1-47E8-950C-E67680EF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C032F2-D768-4F80-9D80-860D57749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45FE1-1E21-4B60-8258-ABFDEF98B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B3E56-C704-4DCA-8FEF-E3E2870F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739D-135A-49C0-B7A4-00EDE5AC0F5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21874-D4B5-4EA0-964A-8261731C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2B9F5-523F-4814-A7F7-C91BDC5E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109C-42C1-47E8-950C-E67680EF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1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88B1-F585-4DA6-8A80-EC0EFD3B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D91C-4684-41FD-B902-EC088DD4D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70FDD-E6DD-4563-A5FC-60CC4FB9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739D-135A-49C0-B7A4-00EDE5AC0F5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A2BF3-9816-4786-BB89-08B3E466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13F0-2734-4112-A2AA-23640415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109C-42C1-47E8-950C-E67680EF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2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B1CD-A78F-4AFA-8DD9-E69EA7DE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D12DB-54C3-45EF-8F59-026720ECB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30C58-4910-4B45-A860-D0FD3726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739D-135A-49C0-B7A4-00EDE5AC0F5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46069-5356-4CA2-9A97-13330171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91DD3-5CE8-4B21-B4B9-9763A468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109C-42C1-47E8-950C-E67680EF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0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CECD-F847-4DF4-93B3-F8B7F3C1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BADF-59C4-4AF3-8C13-B4475203A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14730-E7C2-435C-8495-3ADD6C7CF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B9435-9A7D-4F02-84EC-2A6367D6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739D-135A-49C0-B7A4-00EDE5AC0F5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8F06F-6016-4701-AB22-C467BCA3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81A16-D102-4EB1-AD80-20BF1AA0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109C-42C1-47E8-950C-E67680EF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6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2B7E-ED83-4392-BC00-994D89E3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902F4-4943-44F4-86A5-627120696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AE66F-4D51-479A-A09C-FBA1CEAC3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C60B6-D7D1-4442-B494-131731C3F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62268-E8E4-4678-B3D7-CBB698384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4EF2D-850F-466E-8BB0-2FC0D0AD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739D-135A-49C0-B7A4-00EDE5AC0F5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1CCC3-BA75-41C0-8B52-04931877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4EB0A-4622-475E-AFC5-7B9D569C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109C-42C1-47E8-950C-E67680EF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0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E150-A36A-42A4-B5B9-93C3836A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96416-537D-4416-B6FB-99142630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739D-135A-49C0-B7A4-00EDE5AC0F5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C2D79-EA4F-4905-9AB9-E279324D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8ABA3-6820-4CDC-8F86-DA5E849D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109C-42C1-47E8-950C-E67680EF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1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09558-8EA2-4F82-AE9C-2570A4A9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739D-135A-49C0-B7A4-00EDE5AC0F5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E9C82-7AEA-494E-84BB-1B3538E3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26099-98A5-4A77-9514-5CA9F9C3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109C-42C1-47E8-950C-E67680EF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9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AC75-A01B-4FCC-82B2-DFA29FFC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4CF21-6D9C-49FC-AD3C-3FA8CD83B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80D9E-286A-4ADD-94F9-28BFB81B0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80EA3-611D-4B94-9404-4E2C96DF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739D-135A-49C0-B7A4-00EDE5AC0F5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061F1-2797-4C63-B944-EA81DD4C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5ED19-D1B7-4A44-B841-209773D4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109C-42C1-47E8-950C-E67680EF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9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C662-9AFC-4698-950F-142A78B3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56DBE-D499-45ED-80FE-0E6CAEBA3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18907-7A48-4D23-A863-5B7C4D33D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FAAE3-0461-4BFC-9B79-7AE65268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739D-135A-49C0-B7A4-00EDE5AC0F5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5EE8E-9739-41EE-ADE4-7E8EB6D9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106DB-E6D5-4FDB-AA5B-AC16FC67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109C-42C1-47E8-950C-E67680EF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63E8D-5579-4FC9-8012-2EB7F9FE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EA42A-A0E9-4676-9991-45B954196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49B16-9A6B-46D5-BEB5-F3705EB73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B739D-135A-49C0-B7A4-00EDE5AC0F5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4CBEB-7364-4E85-BDF1-7F92170B7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0ACCE-6A21-41ED-8DE6-D88E37128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F109C-42C1-47E8-950C-E67680EF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3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7.tmp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24" Type="http://schemas.openxmlformats.org/officeDocument/2006/relationships/image" Target="../media/image18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11.png"/><Relationship Id="rId19" Type="http://schemas.openxmlformats.org/officeDocument/2006/relationships/customXml" Target="../ink/ink9.xml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8D2B-2590-4BF8-961C-23431A92C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Realtime hardware control and monitoring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176E2-2ED7-40BF-9178-781195BAF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Via Arduino Microcontroller and SIMULINK</a:t>
            </a:r>
          </a:p>
          <a:p>
            <a:r>
              <a:rPr lang="en-US" dirty="0"/>
              <a:t>Sajid ali</a:t>
            </a:r>
          </a:p>
          <a:p>
            <a:r>
              <a:rPr lang="en-US" dirty="0"/>
              <a:t>sajidali75092@gmail.com</a:t>
            </a:r>
          </a:p>
        </p:txBody>
      </p:sp>
    </p:spTree>
    <p:extLst>
      <p:ext uri="{BB962C8B-B14F-4D97-AF65-F5344CB8AC3E}">
        <p14:creationId xmlns:p14="http://schemas.microsoft.com/office/powerpoint/2010/main" val="237406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A6CC1-409B-4551-8EC4-E3E6E746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448" cy="5256371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366710-EF21-4831-A207-C39A304D6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062993"/>
              </p:ext>
            </p:extLst>
          </p:nvPr>
        </p:nvGraphicFramePr>
        <p:xfrm>
          <a:off x="4515633" y="303591"/>
          <a:ext cx="7240043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08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DE7C-53D2-4FE8-BA2A-EA8D7543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Hardware and 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6A367-3C50-47E3-9F6E-50536A67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MATLAB version 2018 or later</a:t>
            </a:r>
          </a:p>
          <a:p>
            <a:r>
              <a:rPr lang="en-US" sz="2000" dirty="0"/>
              <a:t>Hardware support package for Arduino </a:t>
            </a:r>
          </a:p>
          <a:p>
            <a:pPr lvl="1"/>
            <a:r>
              <a:rPr lang="en-US" sz="2000" dirty="0"/>
              <a:t>This can be downloaded from within MATLAB.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0199C0-768C-4EF8-A95A-2C6A8DB4D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964183"/>
            <a:ext cx="6019331" cy="49263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5013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7B7DF-B3F9-4180-9231-766611C5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Simulink window</a:t>
            </a:r>
          </a:p>
        </p:txBody>
      </p:sp>
      <p:sp>
        <p:nvSpPr>
          <p:cNvPr id="3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9D4BE728-21A0-4322-9D3D-D2101B297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3" r="15451" b="-1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4710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8FC94-5E33-49FC-B3C8-99C0C91F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Load Control</a:t>
            </a:r>
          </a:p>
        </p:txBody>
      </p:sp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23BA6F5-C7E0-4C5D-B6A3-F0BD48E82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9152"/>
          <a:stretch/>
        </p:blipFill>
        <p:spPr>
          <a:xfrm>
            <a:off x="1281684" y="1309878"/>
            <a:ext cx="9628632" cy="36667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6873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4C55F-48E9-4A7C-9289-FE7CECBA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Digital output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206B3F6-2CE0-44C0-81A8-85EF05CDB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6" r="4722" b="3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584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D0D0-471C-46AE-B7C0-C7BF0A37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Control panel switch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12F56BE-A279-430A-B5AF-9E5CF63A1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" r="-1" b="13707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4115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CDA5-45E2-45C2-B3DA-DB47D420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Monitoring Lamp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3B7CB964-3823-425F-9869-D49778484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9" r="-1" b="15084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46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96B7-B362-4858-994E-DCF039A1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sequence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553E44B5-5AFE-46AD-873C-8A16DBB09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75" t="-1145" r="-974" b="58739"/>
          <a:stretch/>
        </p:blipFill>
        <p:spPr>
          <a:xfrm>
            <a:off x="570057" y="1690688"/>
            <a:ext cx="10783743" cy="2377440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0BF3359-EC55-49E5-B3C6-DAD7A3A7C343}"/>
              </a:ext>
            </a:extLst>
          </p:cNvPr>
          <p:cNvGrpSpPr/>
          <p:nvPr/>
        </p:nvGrpSpPr>
        <p:grpSpPr>
          <a:xfrm>
            <a:off x="2070480" y="2742960"/>
            <a:ext cx="642240" cy="714960"/>
            <a:chOff x="2070480" y="2742960"/>
            <a:chExt cx="642240" cy="71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589B44B-05C0-489C-A98D-2D8FB8AB47A9}"/>
                    </a:ext>
                  </a:extLst>
                </p14:cNvPr>
                <p14:cNvContentPartPr/>
                <p14:nvPr/>
              </p14:nvContentPartPr>
              <p14:xfrm>
                <a:off x="2345880" y="2803800"/>
                <a:ext cx="31320" cy="654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589B44B-05C0-489C-A98D-2D8FB8AB47A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82880" y="2741160"/>
                  <a:ext cx="15696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FFD05BB-28D7-4AFE-A73B-5685A42F8A7A}"/>
                    </a:ext>
                  </a:extLst>
                </p14:cNvPr>
                <p14:cNvContentPartPr/>
                <p14:nvPr/>
              </p14:nvContentPartPr>
              <p14:xfrm>
                <a:off x="2070480" y="2769960"/>
                <a:ext cx="337320" cy="310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FFD05BB-28D7-4AFE-A73B-5685A42F8A7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07480" y="2706960"/>
                  <a:ext cx="4629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2303126-CDD4-4EAB-9F7E-A163E7578435}"/>
                    </a:ext>
                  </a:extLst>
                </p14:cNvPr>
                <p14:cNvContentPartPr/>
                <p14:nvPr/>
              </p14:nvContentPartPr>
              <p14:xfrm>
                <a:off x="2407080" y="2742960"/>
                <a:ext cx="305640" cy="353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2303126-CDD4-4EAB-9F7E-A163E757843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44440" y="2679960"/>
                  <a:ext cx="431280" cy="47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33D928-38D2-4D13-9AAA-D81CBDF8F36F}"/>
              </a:ext>
            </a:extLst>
          </p:cNvPr>
          <p:cNvGrpSpPr/>
          <p:nvPr/>
        </p:nvGrpSpPr>
        <p:grpSpPr>
          <a:xfrm>
            <a:off x="6351960" y="2788320"/>
            <a:ext cx="1318680" cy="2076840"/>
            <a:chOff x="6351960" y="2788320"/>
            <a:chExt cx="1318680" cy="207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370E08D-C370-41F5-ADFD-7C0EB5615E32}"/>
                    </a:ext>
                  </a:extLst>
                </p14:cNvPr>
                <p14:cNvContentPartPr/>
                <p14:nvPr/>
              </p14:nvContentPartPr>
              <p14:xfrm>
                <a:off x="7215600" y="2880120"/>
                <a:ext cx="221400" cy="742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370E08D-C370-41F5-ADFD-7C0EB5615E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52960" y="2817120"/>
                  <a:ext cx="347040" cy="86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4BD65C2-DAB3-416C-96A1-7D99159A2B08}"/>
                    </a:ext>
                  </a:extLst>
                </p14:cNvPr>
                <p14:cNvContentPartPr/>
                <p14:nvPr/>
              </p14:nvContentPartPr>
              <p14:xfrm>
                <a:off x="7174920" y="2788320"/>
                <a:ext cx="246960" cy="336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4BD65C2-DAB3-416C-96A1-7D99159A2B0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11920" y="2725680"/>
                  <a:ext cx="37260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811B442-0C5A-415F-826F-74B57C1C8ACE}"/>
                    </a:ext>
                  </a:extLst>
                </p14:cNvPr>
                <p14:cNvContentPartPr/>
                <p14:nvPr/>
              </p14:nvContentPartPr>
              <p14:xfrm>
                <a:off x="7406400" y="2818920"/>
                <a:ext cx="264240" cy="459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811B442-0C5A-415F-826F-74B57C1C8AC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43400" y="2755920"/>
                  <a:ext cx="38988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10B83E1-2976-4CBB-9147-D51E95330A54}"/>
                    </a:ext>
                  </a:extLst>
                </p14:cNvPr>
                <p14:cNvContentPartPr/>
                <p14:nvPr/>
              </p14:nvContentPartPr>
              <p14:xfrm>
                <a:off x="6765960" y="3930960"/>
                <a:ext cx="385560" cy="492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10B83E1-2976-4CBB-9147-D51E95330A5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02960" y="3868320"/>
                  <a:ext cx="51120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C40DE85-D55B-49DE-A883-69A5306B10FF}"/>
                    </a:ext>
                  </a:extLst>
                </p14:cNvPr>
                <p14:cNvContentPartPr/>
                <p14:nvPr/>
              </p14:nvContentPartPr>
              <p14:xfrm>
                <a:off x="6351960" y="3655200"/>
                <a:ext cx="1131120" cy="1209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C40DE85-D55B-49DE-A883-69A5306B10F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88960" y="3592560"/>
                  <a:ext cx="1256760" cy="133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8A3DDC-F970-45AB-85C6-039FA36D8F10}"/>
              </a:ext>
            </a:extLst>
          </p:cNvPr>
          <p:cNvGrpSpPr/>
          <p:nvPr/>
        </p:nvGrpSpPr>
        <p:grpSpPr>
          <a:xfrm>
            <a:off x="1795080" y="3487800"/>
            <a:ext cx="1299960" cy="1300680"/>
            <a:chOff x="1795080" y="3487800"/>
            <a:chExt cx="1299960" cy="130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7F25274-BB5F-475A-A61C-A6473B14CC3C}"/>
                    </a:ext>
                  </a:extLst>
                </p14:cNvPr>
                <p14:cNvContentPartPr/>
                <p14:nvPr/>
              </p14:nvContentPartPr>
              <p14:xfrm>
                <a:off x="2209080" y="3794160"/>
                <a:ext cx="81720" cy="439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7F25274-BB5F-475A-A61C-A6473B14CC3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46440" y="3731160"/>
                  <a:ext cx="20736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3573403-584A-445A-B4AB-0748F499DD5F}"/>
                    </a:ext>
                  </a:extLst>
                </p14:cNvPr>
                <p14:cNvContentPartPr/>
                <p14:nvPr/>
              </p14:nvContentPartPr>
              <p14:xfrm>
                <a:off x="2059680" y="3703080"/>
                <a:ext cx="134640" cy="291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3573403-584A-445A-B4AB-0748F499DD5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97040" y="3640080"/>
                  <a:ext cx="26028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23C93F2-E680-47A2-A763-244AF64F2EDF}"/>
                    </a:ext>
                  </a:extLst>
                </p14:cNvPr>
                <p14:cNvContentPartPr/>
                <p14:nvPr/>
              </p14:nvContentPartPr>
              <p14:xfrm>
                <a:off x="2011080" y="4132200"/>
                <a:ext cx="588960" cy="241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23C93F2-E680-47A2-A763-244AF64F2ED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948080" y="4069200"/>
                  <a:ext cx="7146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E4C7FC6-A884-4257-8899-0C6E5775082A}"/>
                    </a:ext>
                  </a:extLst>
                </p14:cNvPr>
                <p14:cNvContentPartPr/>
                <p14:nvPr/>
              </p14:nvContentPartPr>
              <p14:xfrm>
                <a:off x="1795080" y="3487800"/>
                <a:ext cx="1299960" cy="1300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E4C7FC6-A884-4257-8899-0C6E5775082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32080" y="3425160"/>
                  <a:ext cx="1425600" cy="1426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66446DD-1D1A-4B0F-99AF-7F092A45D388}"/>
              </a:ext>
            </a:extLst>
          </p:cNvPr>
          <p:cNvSpPr txBox="1"/>
          <p:nvPr/>
        </p:nvSpPr>
        <p:spPr>
          <a:xfrm>
            <a:off x="944880" y="5181600"/>
            <a:ext cx="9966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Select the board from the dropdown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Connect the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Click on build deploy and start button</a:t>
            </a:r>
          </a:p>
        </p:txBody>
      </p:sp>
    </p:spTree>
    <p:extLst>
      <p:ext uri="{BB962C8B-B14F-4D97-AF65-F5344CB8AC3E}">
        <p14:creationId xmlns:p14="http://schemas.microsoft.com/office/powerpoint/2010/main" val="384642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90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Realtime hardware control and monitoring</vt:lpstr>
      <vt:lpstr>Introduction</vt:lpstr>
      <vt:lpstr>Hardware and software requirements</vt:lpstr>
      <vt:lpstr>Simulink window</vt:lpstr>
      <vt:lpstr>Load Control</vt:lpstr>
      <vt:lpstr>Digital output</vt:lpstr>
      <vt:lpstr>Control panel switch</vt:lpstr>
      <vt:lpstr>Monitoring Lamp</vt:lpstr>
      <vt:lpstr>Running sequence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Realtime hardware control and monitoring</dc:title>
  <dc:creator>Sajid Ali</dc:creator>
  <cp:lastModifiedBy>Sajid Ali</cp:lastModifiedBy>
  <cp:revision>3</cp:revision>
  <dcterms:created xsi:type="dcterms:W3CDTF">2020-09-28T04:45:27Z</dcterms:created>
  <dcterms:modified xsi:type="dcterms:W3CDTF">2020-09-28T05:09:23Z</dcterms:modified>
</cp:coreProperties>
</file>