
<file path=META-INF/manifest.xml><?xml version="1.0" encoding="utf-8"?>
<manifest:manifest xmlns:manifest="urn:oasis:names:tc:opendocument:xmlns:manifest:1.0" xmlns:loext="urn:org:documentfoundation:names:experimental:office:xmlns:loext:1.0" manifest:version="1.2">
  <manifest:file-entry manifest:full-path="/" manifest:version="1.2" manifest:media-type="application/vnd.oasis.opendocument.presentation"/>
  <manifest:file-entry manifest:full-path="Object 5/meta.xml" manifest:media-type="text/xml"/>
  <manifest:file-entry manifest:full-path="Object 5/styles.xml" manifest:media-type="text/xml"/>
  <manifest:file-entry manifest:full-path="Object 5/content.xml" manifest:media-type="text/xml"/>
  <manifest:file-entry manifest:full-path="Object 5/" manifest:media-type="application/vnd.oasis.opendocument.chart"/>
  <manifest:file-entry manifest:full-path="Object 4/meta.xml" manifest:media-type="text/xml"/>
  <manifest:file-entry manifest:full-path="Object 4/styles.xml" manifest:media-type="text/xml"/>
  <manifest:file-entry manifest:full-path="Object 4/content.xml" manifest:media-type="text/xml"/>
  <manifest:file-entry manifest:full-path="Object 4/" manifest:media-type="application/vnd.oasis.opendocument.chart"/>
  <manifest:file-entry manifest:full-path="styles.xml" manifest:media-type="text/xml"/>
  <manifest:file-entry manifest:full-path="Object 3/meta.xml" manifest:media-type="text/xml"/>
  <manifest:file-entry manifest:full-path="Object 3/styles.xml" manifest:media-type="text/xml"/>
  <manifest:file-entry manifest:full-path="Object 3/content.xml" manifest:media-type="text/xml"/>
  <manifest:file-entry manifest:full-path="Object 3/" manifest:media-type="application/vnd.oasis.opendocument.chart"/>
  <manifest:file-entry manifest:full-path="Object 2/meta.xml" manifest:media-type="text/xml"/>
  <manifest:file-entry manifest:full-path="Object 2/styles.xml" manifest:media-type="text/xml"/>
  <manifest:file-entry manifest:full-path="Object 2/content.xml" manifest:media-type="text/xml"/>
  <manifest:file-entry manifest:full-path="Object 2/" manifest:media-type="application/vnd.oasis.opendocument.chart"/>
  <manifest:file-entry manifest:full-path="Object 1/meta.xml" manifest:media-type="text/xml"/>
  <manifest:file-entry manifest:full-path="Object 1/styles.xml" manifest:media-type="text/xml"/>
  <manifest:file-entry manifest:full-path="Object 1/content.xml" manifest:media-type="text/xml"/>
  <manifest:file-entry manifest:full-path="Object 1/" manifest:media-type="application/vnd.oasis.opendocument.chart"/>
  <manifest:file-entry manifest:full-path="meta.xml" manifest:media-type="text/xml"/>
  <manifest:file-entry manifest:full-path="Configurations2/" manifest:media-type="application/vnd.sun.xml.ui.configuration"/>
  <manifest:file-entry manifest:full-path="Pictures/100000000000035A00000360F0EA96446CC090A5.png" manifest:media-type="image/png"/>
  <manifest:file-entry manifest:full-path="Pictures/100002010000019C00000124024829C1B1AC9002.png" manifest:media-type="image/png"/>
  <manifest:file-entry manifest:full-path="Pictures/10000201000004790000012DF78ABF619E33E1ED.png" manifest:media-type="image/png"/>
  <manifest:file-entry manifest:full-path="Pictures/10000201000001F60000009EFD4BAFBF678110A0.png" manifest:media-type="image/png"/>
  <manifest:file-entry manifest:full-path="Pictures/10000201000004B00000012C3F284C30E28AA29A.png" manifest:media-type="image/png"/>
  <manifest:file-entry manifest:full-path="Pictures/10000201000006580000040078918691C84821A0.png" manifest:media-type="image/png"/>
  <manifest:file-entry manifest:full-path="Pictures/100002010000031F000001BD59BA0EF1DFB3E885.png" manifest:media-type="image/png"/>
  <manifest:file-entry manifest:full-path="Pictures/1000020100000168000001688706B3E4081B1512.png" manifest:media-type="image/png"/>
  <manifest:file-entry manifest:full-path="Pictures/10000201000003E8000001523A55D256B34F9FDD.png" manifest:media-type="image/png"/>
  <manifest:file-entry manifest:full-path="content.xml" manifest:media-type="text/xml"/>
  <manifest:file-entry manifest:full-path="settings.xml" manifest:media-type="text/xml"/>
  <manifest:file-entry manifest:full-path="Thumbnails/thumbnail.png" manifest:media-type="image/png"/>
</manifest:manifest>
</file>

<file path=Object 1/content.xml><?xml version="1.0" encoding="utf-8"?>
<office:document-content xmlns:chartooo="http://openoffice.org/2010/chart"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automatic-styles>
    <number:number-style style:name="N0">
      <number:number number:min-integer-digits="1"/>
    </number:number-style>
    <number:percentage-style style:name="N11">
      <number:number number:decimal-places="2" loext:min-decimal-places="2" number:min-integer-digits="1"/>
      <number:text>%</number:text>
    </number:percentage-style>
    <style:style style:name="ch1" style:family="chart">
      <style:graphic-properties draw:stroke="solid" svg:stroke-width="0.026cm" svg:stroke-color="#d9d9d9"/>
    </style:style>
    <style:style style:name="ch2" style:family="chart">
      <style:chart-properties chart:auto-position="true" style:rotation-angle="0"/>
      <style:text-properties fo:color="#595959" style:text-position="0% 100%" fo:font-family="Arial" fo:font-size="14pt" fo:language="en" fo:country="GB" style:font-family-asian="Arial" style:font-size-asian="14pt" style:font-size-complex="14pt"/>
    </style:style>
    <style:style style:name="ch3" style:family="chart">
      <style:chart-properties chart:auto-position="true"/>
      <style:graphic-properties draw:stroke="none" draw:fill="none" draw:fill-color="#d9d9d9"/>
      <style:text-properties fo:color="#595959" style:text-position="0% 100%" fo:font-family="Arial" fo:font-size="9pt" style:font-family-asian="Arial" style:font-size-asian="9pt" style:font-size-complex="9pt"/>
    </style:style>
    <style:style style:name="ch4" style:family="chart">
      <style:chart-properties chart:include-hidden-cells="false" chart:auto-position="true" chart:auto-size="true" chart:treat-empty-cells="use-zero" chart:data-label-number="value" chart:data-label-text="false" chart:data-label-symbol="false"/>
    </style:style>
    <style:style style:name="ch5" style:family="chart" style:data-style-name="N0">
      <style:chart-properties chart:display-label="true" chart:tick-marks-major-inner="true" chart:tick-marks-major-outer="true" chart:tick-marks-minor-inner="true" chart:tick-marks-minor-outer="true" chart:logarithmic="false" chart:reverse-direction="false" text:line-break="false" loext:try-staggering-first="false" chart:label-arrangement="side-by-sid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6" style:family="chart" style:data-style-name="N0">
      <style:chart-properties chart:display-label="true" chart:tick-marks-major-inner="true" chart:tick-marks-major-outer="true" chart:tick-marks-minor-inner="true" chart:tick-marks-minor-outer="true" chart:logarithmic="false" chart:interval-minor-divisor="5" chart:reverse-direction="true" text:line-break="false" loext:try-staggering-first="fals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7" style:family="chart" style:data-style-name="N0">
      <style:chart-properties chart:link-data-style-to-source="false" chart:data-label-number="value" chart:data-label-text="false" chart:data-label-symbol="false" chart:label-position="avoid-overlap">
        <chart:label-separator>
          <text:p>; </text:p>
        </chart:label-separator>
      </style:chart-properties>
      <style:graphic-properties draw:stroke="none" draw:fill-color="#4285f4" fo:wrap-option="wrap"/>
      <style:text-properties fo:color="#000000" style:text-position="0% 100%" fo:font-family="Arial" fo:font-size="10pt" style:font-family-asian="Arial" style:font-size-asian="10pt" style:font-size-complex="10pt"/>
    </style:style>
    <style:style style:name="ch8" style:family="chart" style:data-style-name="N11">
      <style:chart-properties chart:solid-type="cuboid"/>
      <style:graphic-properties draw:fill-color="#5983b0"/>
    </style:style>
    <style:style style:name="ch9" style:family="chart" style:data-style-name="N11">
      <style:chart-properties chart:solid-type="cuboid"/>
      <style:graphic-properties draw:fill-color="#6b5e9b"/>
    </style:style>
    <style:style style:name="ch10" style:family="chart">
      <style:graphic-properties draw:fill="none" draw:fill-color="#d9d9d9"/>
    </style:style>
    <style:style style:name="ch11" style:family="chart">
      <style:graphic-properties draw:fill-color="#d9d9d9"/>
    </style:style>
  </office:automatic-styles>
  <office:body>
    <office:chart>
      <chart:chart svg:width="10.39cm" svg:height="6.201cm" xlink:href="." xlink:type="simple" chart:class="chart:circle" chart:style-name="ch1">
        <chart:title svg:x="1.759cm" svg:y="0.259cm" chart:style-name="ch2">
          <text:p>Store Address Completeness</text:p>
        </chart:title>
        <chart:legend chart:legend-position="bottom" svg:x="1.823cm" svg:y="5.629cm" style:legend-expansion="wide" chart:style-name="ch3"/>
        <chart:plot-area chart:style-name="ch4" chart:data-source-has-labels="both" svg:x="0.207cm" svg:y="1.236cm" svg:width="9.976cm" svg:height="4.085cm">
          <chartooo:coordinate-region svg:x="3.831cm" svg:y="1.347cm" svg:width="2.674cm" svg:height="2.674cm"/>
          <chart:axis chart:dimension="x" chart:name="primary-x" chart:style-name="ch5" chartooo:axis-type="text">
            <chart:categories table:cell-range-address="local-table.$A$2:.$A$3"/>
          </chart:axis>
          <chart:axis chart:dimension="y" chart:name="primary-y" chart:style-name="ch6"/>
          <chart:series chart:style-name="ch7" chart:values-cell-range-address="local-table.$B$2:.$B$3" chart:label-cell-address="local-table.$B$1" chart:class="chart:circle">
            <chart:data-point chart:style-name="ch8"/>
            <chart:data-point chart:style-name="ch9"/>
          </chart:series>
          <chart:wall chart:style-name="ch10"/>
          <chart:floor chart:style-name="ch11"/>
        </chart:plot-area>
        <table:table table:name="local-table">
          <table:table-header-columns>
            <table:table-column/>
          </table:table-header-columns>
          <table:table-columns>
            <table:table-column/>
          </table:table-columns>
          <table:table-header-rows>
            <table:table-row>
              <table:table-cell>
                <text:p/>
              </table:table-cell>
              <table:table-cell office:value-type="string">
                <text:p>Listing End Date from listings' table</text:p>
              </table:table-cell>
            </table:table-row>
          </table:table-header-rows>
          <table:table-rows>
            <table:table-row>
              <table:table-cell office:value-type="string">
                <text:p>Non-Empty Addresses</text:p>
              </table:table-cell>
              <table:table-cell office:value-type="float" office:value="0.9">
                <text:p>0.9</text:p>
              </table:table-cell>
            </table:table-row>
            <table:table-row>
              <table:table-cell office:value-type="string">
                <text:p>Empty Addresses</text:p>
              </table:table-cell>
              <table:table-cell office:value-type="float" office:value="0.1">
                <text:p>0.1</text:p>
              </table:table-cell>
            </table:table-row>
          </table:table-rows>
        </table:table>
      </chart:chart>
    </office:chart>
  </office:body>
</office:document-content>
</file>

<file path=Object 1/meta.xml><?xml version="1.0" encoding="utf-8"?>
<office:document-meta xmlns:chartooo="http://openoffice.org/2010/chart"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office:meta>
</office:document-meta>
</file>

<file path=Object 1/styles.xml><?xml version="1.0" encoding="utf-8"?>
<office:document-styles xmlns:dom="http://www.w3.org/2001/xml-events" xmlns:css3t="http://www.w3.org/TR/css3-text/" xmlns:script="urn:oasis:names:tc:opendocument:xmlns:script:1.0" xmlns:loext="urn:org:documentfoundation:names:experimental:office:xmlns:loext:1.0" xmlns:tableooo="http://openoffice.org/2009/table" xmlns:oooc="http://openoffice.org/2004/calc" xmlns:ooow="http://openoffice.org/2004/writer" xmlns:number="urn:oasis:names:tc:opendocument:xmlns:datastyle:1.0" xmlns:office="urn:oasis:names:tc:opendocument:xmlns:office:1.0" xmlns:field="urn:openoffice:names:experimental:ooo-ms-interop:xmlns:field:1.0" xmlns:calcext="urn:org:documentfoundation:names:experimental:calc:xmlns:calcext:1.0" xmlns:dr3d="urn:oasis:names:tc:opendocument:xmlns:dr3d:1.0" xmlns:ooo="http://openoffice.org/2004/office" xmlns:grddl="http://www.w3.org/2003/g/data-view#" xmlns:dc="http://purl.org/dc/elements/1.1/" xmlns:of="urn:oasis:names:tc:opendocument:xmlns:of:1.2" xmlns:fo="urn:oasis:names:tc:opendocument:xmlns:xsl-fo-compatible:1.0" xmlns:xhtml="http://www.w3.org/1999/xhtml" xmlns:xlink="http://www.w3.org/1999/xlink" xmlns:style="urn:oasis:names:tc:opendocument:xmlns:style:1.0" xmlns:text="urn:oasis:names:tc:opendocument:xmlns:text:1.0" xmlns:rpt="http://openoffice.org/2005/report" xmlns:draw="urn:oasis:names:tc:opendocument:xmlns:drawing:1.0" xmlns:chartooo="http://openoffice.org/2010/chart" xmlns:svg="urn:oasis:names:tc:opendocument:xmlns:svg-compatible:1.0" xmlns:drawooo="http://openoffice.org/2010/draw" xmlns:chart="urn:oasis:names:tc:opendocument:xmlns:chart:1.0" xmlns:table="urn:oasis:names:tc:opendocument:xmlns:table:1.0" office:version="1.2">
  <office:styles/>
</office:document-styles>
</file>

<file path=Object 2/content.xml><?xml version="1.0" encoding="utf-8"?>
<office:document-content xmlns:chartooo="http://openoffice.org/2010/chart"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automatic-styles>
    <number:number-style style:name="N0">
      <number:number number:min-integer-digits="1"/>
    </number:number-style>
    <style:style style:name="ch1" style:family="chart">
      <style:graphic-properties draw:stroke="solid" svg:stroke-width="0.026cm" svg:stroke-color="#d9d9d9"/>
    </style:style>
    <style:style style:name="ch2" style:family="chart">
      <style:chart-properties chart:auto-position="true" style:rotation-angle="0"/>
      <style:text-properties fo:color="#595959" style:text-position="0% 100%" fo:font-family="Arial" fo:font-size="14pt" fo:language="en" fo:country="GB" style:font-family-asian="Arial" style:font-size-asian="14pt" style:font-size-complex="14pt"/>
    </style:style>
    <style:style style:name="ch3" style:family="chart">
      <style:chart-properties chart:auto-position="true"/>
      <style:graphic-properties draw:stroke="none" draw:fill="none" draw:fill-color="#d9d9d9"/>
      <style:text-properties fo:color="#595959" style:text-position="0% 100%" fo:font-family="Arial" fo:font-size="9pt" style:font-family-asian="Arial" style:font-size-asian="9pt" style:font-size-complex="9pt"/>
    </style:style>
    <style:style style:name="ch4" style:family="chart">
      <style:chart-properties chart:include-hidden-cells="false" chart:auto-position="true" chart:auto-size="true" chart:treat-empty-cells="use-zero" chart:data-label-number="value" chart:data-label-text="false" chart:data-label-symbol="false"/>
    </style:style>
    <style:style style:name="ch5" style:family="chart" style:data-style-name="N0">
      <style:chart-properties chart:display-label="true" chart:tick-marks-major-inner="true" chart:tick-marks-major-outer="true" chart:tick-marks-minor-inner="true" chart:tick-marks-minor-outer="true" chart:logarithmic="false" chart:reverse-direction="false" text:line-break="false" loext:try-staggering-first="false" chart:label-arrangement="side-by-sid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6" style:family="chart" style:data-style-name="N0">
      <style:chart-properties chart:display-label="true" chart:tick-marks-major-inner="true" chart:tick-marks-major-outer="true" chart:tick-marks-minor-inner="true" chart:tick-marks-minor-outer="true" chart:logarithmic="false" chart:interval-minor-divisor="5" chart:reverse-direction="true" text:line-break="false" loext:try-staggering-first="fals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7" style:family="chart" style:data-style-name="N0">
      <style:chart-properties chart:link-data-style-to-source="false" chart:data-label-number="value" chart:data-label-text="false" chart:data-label-symbol="false" chart:label-position="avoid-overlap">
        <chart:label-separator>
          <text:p>; </text:p>
        </chart:label-separator>
      </style:chart-properties>
      <style:graphic-properties draw:stroke="none" draw:fill-color="#4285f4" fo:wrap-option="wrap"/>
      <style:text-properties fo:color="#000000" style:text-position="0% 100%" fo:font-family="Arial" fo:font-size="10pt" style:font-family-asian="Arial" style:font-size-asian="10pt" style:font-size-complex="10pt"/>
    </style:style>
    <style:style style:name="ch8" style:family="chart">
      <style:chart-properties chart:solid-type="cuboid"/>
      <style:graphic-properties draw:fill-color="#5983b0"/>
    </style:style>
    <style:style style:name="ch9" style:family="chart">
      <style:chart-properties chart:solid-type="cuboid"/>
      <style:graphic-properties draw:fill-color="#6b5e9b"/>
    </style:style>
    <style:style style:name="ch10" style:family="chart">
      <style:graphic-properties draw:fill="none" draw:fill-color="#d9d9d9"/>
    </style:style>
    <style:style style:name="ch11" style:family="chart">
      <style:graphic-properties draw:fill-color="#d9d9d9"/>
    </style:style>
  </office:automatic-styles>
  <office:body>
    <office:chart>
      <chart:chart svg:width="11.801cm" svg:height="7.032cm" xlink:href="." xlink:type="simple" chart:class="chart:circle" chart:style-name="ch1">
        <chart:title svg:x="2.9cm" svg:y="0.275cm" chart:style-name="ch2">
          <text:p>Date Format Compliance </text:p>
        </chart:title>
        <chart:legend chart:legend-position="bottom" svg:x="2.634cm" svg:y="6.46cm" style:legend-expansion="wide" chart:style-name="ch3"/>
        <chart:plot-area chart:style-name="ch4" chart:data-source-has-labels="both" svg:x="0.236cm" svg:y="1.268cm" svg:width="11.329cm" svg:height="4.868cm">
          <chartooo:coordinate-region svg:x="3.536cm" svg:y="1.408cm" svg:width="4.728cm" svg:height="4.728cm"/>
          <chart:axis chart:dimension="x" chart:name="primary-x" chart:style-name="ch5" chartooo:axis-type="text">
            <chart:categories table:cell-range-address="local-table.$A$2:.$A$3"/>
          </chart:axis>
          <chart:axis chart:dimension="y" chart:name="primary-y" chart:style-name="ch6"/>
          <chart:series chart:style-name="ch7" chart:values-cell-range-address="local-table.$B$2:.$B$3" chart:label-cell-address="local-table.$B$1" chart:class="chart:circle">
            <chart:data-point chart:style-name="ch8"/>
            <chart:data-point chart:style-name="ch9"/>
          </chart:series>
          <chart:wall chart:style-name="ch10"/>
          <chart:floor chart:style-name="ch11"/>
        </chart:plot-area>
        <table:table table:name="local-table">
          <table:table-header-columns>
            <table:table-column/>
          </table:table-header-columns>
          <table:table-columns>
            <table:table-column/>
          </table:table-columns>
          <table:table-header-rows>
            <table:table-row>
              <table:table-cell>
                <text:p/>
              </table:table-cell>
              <table:table-cell office:value-type="string">
                <text:p>Listing End Date from listings' table</text:p>
              </table:table-cell>
            </table:table-row>
          </table:table-header-rows>
          <table:table-rows>
            <table:table-row>
              <table:table-cell office:value-type="string">
                <text:p>Compliant Dates</text:p>
              </table:table-cell>
              <table:table-cell office:value-type="float" office:value="950">
                <text:p>950</text:p>
              </table:table-cell>
            </table:table-row>
            <table:table-row>
              <table:table-cell office:value-type="string">
                <text:p>Non-Compliant Dates</text:p>
              </table:table-cell>
              <table:table-cell office:value-type="float" office:value="50">
                <text:p>50</text:p>
              </table:table-cell>
            </table:table-row>
          </table:table-rows>
        </table:table>
      </chart:chart>
    </office:chart>
  </office:body>
</office:document-content>
</file>

<file path=Object 2/meta.xml><?xml version="1.0" encoding="utf-8"?>
<office:document-meta xmlns:chartooo="http://openoffice.org/2010/chart"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office:meta>
</office:document-meta>
</file>

<file path=Object 2/styles.xml><?xml version="1.0" encoding="utf-8"?>
<office:document-styles xmlns:dom="http://www.w3.org/2001/xml-events" xmlns:css3t="http://www.w3.org/TR/css3-text/" xmlns:script="urn:oasis:names:tc:opendocument:xmlns:script:1.0" xmlns:loext="urn:org:documentfoundation:names:experimental:office:xmlns:loext:1.0" xmlns:tableooo="http://openoffice.org/2009/table" xmlns:oooc="http://openoffice.org/2004/calc" xmlns:ooow="http://openoffice.org/2004/writer" xmlns:number="urn:oasis:names:tc:opendocument:xmlns:datastyle:1.0" xmlns:office="urn:oasis:names:tc:opendocument:xmlns:office:1.0" xmlns:field="urn:openoffice:names:experimental:ooo-ms-interop:xmlns:field:1.0" xmlns:calcext="urn:org:documentfoundation:names:experimental:calc:xmlns:calcext:1.0" xmlns:dr3d="urn:oasis:names:tc:opendocument:xmlns:dr3d:1.0" xmlns:ooo="http://openoffice.org/2004/office" xmlns:grddl="http://www.w3.org/2003/g/data-view#" xmlns:dc="http://purl.org/dc/elements/1.1/" xmlns:of="urn:oasis:names:tc:opendocument:xmlns:of:1.2" xmlns:fo="urn:oasis:names:tc:opendocument:xmlns:xsl-fo-compatible:1.0" xmlns:xhtml="http://www.w3.org/1999/xhtml" xmlns:xlink="http://www.w3.org/1999/xlink" xmlns:style="urn:oasis:names:tc:opendocument:xmlns:style:1.0" xmlns:text="urn:oasis:names:tc:opendocument:xmlns:text:1.0" xmlns:rpt="http://openoffice.org/2005/report" xmlns:draw="urn:oasis:names:tc:opendocument:xmlns:drawing:1.0" xmlns:chartooo="http://openoffice.org/2010/chart" xmlns:svg="urn:oasis:names:tc:opendocument:xmlns:svg-compatible:1.0" xmlns:drawooo="http://openoffice.org/2010/draw" xmlns:chart="urn:oasis:names:tc:opendocument:xmlns:chart:1.0" xmlns:table="urn:oasis:names:tc:opendocument:xmlns:table:1.0" office:version="1.2">
  <office:styles/>
</office:document-styles>
</file>

<file path=Object 3/content.xml><?xml version="1.0" encoding="utf-8"?>
<office:document-content xmlns:chartooo="http://openoffice.org/2010/chart"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automatic-styles>
    <number:number-style style:name="N0">
      <number:number number:min-integer-digits="1"/>
    </number:number-style>
    <style:style style:name="ch1" style:family="chart">
      <style:graphic-properties draw:stroke="solid" svg:stroke-width="0.026cm" svg:stroke-color="#d9d9d9"/>
    </style:style>
    <style:style style:name="ch2" style:family="chart">
      <style:chart-properties chart:auto-position="true" style:rotation-angle="0"/>
      <style:text-properties fo:color="#595959" style:text-position="0% 100%" fo:font-family="Arial" fo:font-size="14pt" fo:language="en" fo:country="GB" style:font-family-asian="Arial" style:font-size-asian="14pt" style:font-size-complex="14pt"/>
    </style:style>
    <style:style style:name="ch3" style:family="chart">
      <style:chart-properties chart:auto-position="true"/>
      <style:graphic-properties draw:stroke="none" draw:fill="none" draw:fill-color="#d9d9d9"/>
      <style:text-properties fo:color="#595959" style:text-position="0% 100%" fo:font-family="Arial" fo:font-size="9pt" style:font-family-asian="Arial" style:font-size-asian="9pt" style:font-size-complex="9pt"/>
    </style:style>
    <style:style style:name="ch4" style:family="chart">
      <style:chart-properties chart:include-hidden-cells="false" chart:auto-position="true" chart:auto-size="true" chart:treat-empty-cells="use-zero" chart:data-label-number="value" chart:data-label-text="false" chart:data-label-symbol="false"/>
    </style:style>
    <style:style style:name="ch5" style:family="chart" style:data-style-name="N0">
      <style:chart-properties chart:display-label="true" chart:tick-marks-major-inner="true" chart:tick-marks-major-outer="true" chart:tick-marks-minor-inner="true" chart:tick-marks-minor-outer="true" chart:logarithmic="false" chart:reverse-direction="false" text:line-break="false" loext:try-staggering-first="false" chart:label-arrangement="side-by-sid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6" style:family="chart" style:data-style-name="N0">
      <style:chart-properties chart:display-label="true" chart:tick-marks-major-inner="true" chart:tick-marks-major-outer="true" chart:tick-marks-minor-inner="true" chart:tick-marks-minor-outer="true" chart:logarithmic="false" chart:interval-minor-divisor="5" chart:reverse-direction="true" text:line-break="false" loext:try-staggering-first="fals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7" style:family="chart" style:data-style-name="N0">
      <style:chart-properties chart:link-data-style-to-source="false" chart:data-label-number="value" chart:data-label-text="false" chart:data-label-symbol="false" chart:label-position="avoid-overlap">
        <chart:label-separator>
          <text:p>; </text:p>
        </chart:label-separator>
      </style:chart-properties>
      <style:graphic-properties draw:stroke="none" draw:fill-color="#4285f4" fo:wrap-option="wrap"/>
      <style:text-properties fo:color="#000000" style:text-position="0% 100%" fo:font-family="Arial" fo:font-size="10pt" style:font-family-asian="Arial" style:font-size-asian="10pt" style:font-size-complex="10pt"/>
    </style:style>
    <style:style style:name="ch8" style:family="chart">
      <style:chart-properties chart:solid-type="cuboid"/>
      <style:graphic-properties draw:fill-color="#5983b0"/>
    </style:style>
    <style:style style:name="ch9" style:family="chart">
      <style:chart-properties chart:solid-type="cuboid"/>
      <style:graphic-properties draw:fill-color="#6b5e9b"/>
    </style:style>
    <style:style style:name="ch10" style:family="chart">
      <style:graphic-properties draw:fill="none" draw:fill-color="#d9d9d9"/>
    </style:style>
    <style:style style:name="ch11" style:family="chart">
      <style:graphic-properties draw:fill-color="#d9d9d9"/>
    </style:style>
  </office:automatic-styles>
  <office:body>
    <office:chart>
      <chart:chart svg:width="10.743cm" svg:height="6.401cm" xlink:href="." xlink:type="simple" chart:class="chart:circle" chart:style-name="ch1">
        <chart:title svg:x="3.35cm" svg:y="0.263cm" chart:style-name="ch2">
          <text:p>Revenue Validity</text:p>
        </chart:title>
        <chart:legend chart:legend-position="bottom" svg:x="2.648cm" svg:y="5.829cm" style:legend-expansion="wide" chart:style-name="ch3"/>
        <chart:plot-area chart:style-name="ch4" chart:data-source-has-labels="both" svg:x="0.214cm" svg:y="1.244cm" svg:width="10.315cm" svg:height="4.273cm">
          <chartooo:coordinate-region svg:x="3.31cm" svg:y="1.394cm" svg:width="4.123cm" svg:height="4.123cm"/>
          <chart:axis chart:dimension="x" chart:name="primary-x" chart:style-name="ch5" chartooo:axis-type="text">
            <chart:categories table:cell-range-address="local-table.$A$2:.$A$3"/>
          </chart:axis>
          <chart:axis chart:dimension="y" chart:name="primary-y" chart:style-name="ch6"/>
          <chart:series chart:style-name="ch7" chart:values-cell-range-address="local-table.$B$2:.$B$3" chart:label-cell-address="local-table.$B$1" chart:class="chart:circle">
            <chart:data-point chart:style-name="ch8"/>
            <chart:data-point chart:style-name="ch9"/>
          </chart:series>
          <chart:wall chart:style-name="ch10"/>
          <chart:floor chart:style-name="ch11"/>
        </chart:plot-area>
        <table:table table:name="local-table">
          <table:table-header-columns>
            <table:table-column/>
          </table:table-header-columns>
          <table:table-columns>
            <table:table-column/>
          </table:table-columns>
          <table:table-header-rows>
            <table:table-row>
              <table:table-cell>
                <text:p/>
              </table:table-cell>
              <table:table-cell office:value-type="string">
                <text:p>Listing End Date from listings' table</text:p>
              </table:table-cell>
            </table:table-row>
          </table:table-header-rows>
          <table:table-rows>
            <table:table-row>
              <table:table-cell office:value-type="string">
                <text:p>Valid Records </text:p>
              </table:table-cell>
              <table:table-cell office:value-type="float" office:value="980">
                <text:p>980</text:p>
              </table:table-cell>
            </table:table-row>
            <table:table-row>
              <table:table-cell office:value-type="string">
                <text:p>Invalid Records </text:p>
              </table:table-cell>
              <table:table-cell office:value-type="float" office:value="20">
                <text:p>20</text:p>
              </table:table-cell>
            </table:table-row>
          </table:table-rows>
        </table:table>
      </chart:chart>
    </office:chart>
  </office:body>
</office:document-content>
</file>

<file path=Object 3/meta.xml><?xml version="1.0" encoding="utf-8"?>
<office:document-meta xmlns:chartooo="http://openoffice.org/2010/chart"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office:meta>
</office:document-meta>
</file>

<file path=Object 3/styles.xml><?xml version="1.0" encoding="utf-8"?>
<office:document-styles xmlns:dom="http://www.w3.org/2001/xml-events" xmlns:css3t="http://www.w3.org/TR/css3-text/" xmlns:script="urn:oasis:names:tc:opendocument:xmlns:script:1.0" xmlns:loext="urn:org:documentfoundation:names:experimental:office:xmlns:loext:1.0" xmlns:tableooo="http://openoffice.org/2009/table" xmlns:oooc="http://openoffice.org/2004/calc" xmlns:ooow="http://openoffice.org/2004/writer" xmlns:number="urn:oasis:names:tc:opendocument:xmlns:datastyle:1.0" xmlns:office="urn:oasis:names:tc:opendocument:xmlns:office:1.0" xmlns:field="urn:openoffice:names:experimental:ooo-ms-interop:xmlns:field:1.0" xmlns:calcext="urn:org:documentfoundation:names:experimental:calc:xmlns:calcext:1.0" xmlns:dr3d="urn:oasis:names:tc:opendocument:xmlns:dr3d:1.0" xmlns:ooo="http://openoffice.org/2004/office" xmlns:grddl="http://www.w3.org/2003/g/data-view#" xmlns:dc="http://purl.org/dc/elements/1.1/" xmlns:of="urn:oasis:names:tc:opendocument:xmlns:of:1.2" xmlns:fo="urn:oasis:names:tc:opendocument:xmlns:xsl-fo-compatible:1.0" xmlns:xhtml="http://www.w3.org/1999/xhtml" xmlns:xlink="http://www.w3.org/1999/xlink" xmlns:style="urn:oasis:names:tc:opendocument:xmlns:style:1.0" xmlns:text="urn:oasis:names:tc:opendocument:xmlns:text:1.0" xmlns:rpt="http://openoffice.org/2005/report" xmlns:draw="urn:oasis:names:tc:opendocument:xmlns:drawing:1.0" xmlns:chartooo="http://openoffice.org/2010/chart" xmlns:svg="urn:oasis:names:tc:opendocument:xmlns:svg-compatible:1.0" xmlns:drawooo="http://openoffice.org/2010/draw" xmlns:chart="urn:oasis:names:tc:opendocument:xmlns:chart:1.0" xmlns:table="urn:oasis:names:tc:opendocument:xmlns:table:1.0" office:version="1.2">
  <office:styles/>
</office:document-styles>
</file>

<file path=Object 4/content.xml><?xml version="1.0" encoding="utf-8"?>
<office:document-content xmlns:chartooo="http://openoffice.org/2010/chart"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automatic-styles>
    <number:number-style style:name="N0">
      <number:number number:min-integer-digits="1"/>
    </number:number-style>
    <style:style style:name="ch1" style:family="chart">
      <style:graphic-properties draw:stroke="solid" svg:stroke-width="0.026cm" svg:stroke-color="#d9d9d9"/>
    </style:style>
    <style:style style:name="ch2" style:family="chart">
      <style:chart-properties chart:auto-position="true" style:rotation-angle="0"/>
      <style:text-properties fo:color="#595959" style:text-position="0% 100%" fo:font-family="Arial" fo:font-size="14pt" fo:language="en" fo:country="GB" style:font-family-asian="Arial" style:font-size-asian="14pt" style:font-size-complex="14pt"/>
    </style:style>
    <style:style style:name="ch3" style:family="chart">
      <style:graphic-properties draw:stroke="none" draw:fill="none" draw:fill-color="#d9d9d9"/>
      <style:text-properties fo:color="#595959" style:text-position="0% 100%" fo:font-family="Arial" fo:font-size="9pt" style:font-family-asian="Arial" style:font-size-asian="9pt" style:font-size-complex="9pt"/>
    </style:style>
    <style:style style:name="ch4" style:family="chart">
      <style:chart-properties chart:vertical="true" chart:include-hidden-cells="false" chart:auto-position="true" chart:auto-size="true" chart:treat-empty-cells="leave-gap" chart:data-label-number="value" chart:data-label-text="false" chart:data-label-symbol="false"/>
    </style:style>
    <style:style style:name="ch5" style:family="chart" style:data-style-name="N0">
      <style:chart-properties chart:display-label="true" chart:tick-marks-major-inner="true" chart:tick-marks-major-outer="true" chart:tick-marks-minor-inner="true" chart:tick-marks-minor-outer="true" chart:logarithmic="false" chart:reverse-direction="false" text:line-break="false" loext:try-staggering-first="false" chart:label-arrangement="side-by-sid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6" style:family="chart" style:data-style-name="N0">
      <style:chart-properties chart:display-label="true" chart:tick-marks-major-inner="true" chart:tick-marks-major-outer="true" chart:tick-marks-minor-inner="true" chart:tick-marks-minor-outer="true" chart:logarithmic="false" chart:interval-minor-divisor="5" chart:reverse-direction="false" text:line-break="false" loext:try-staggering-first="fals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7" style:family="chart" style:data-style-name="N0">
      <style:chart-properties chart:link-data-style-to-source="false" chart:data-label-number="value" chart:data-label-text="false" chart:data-label-symbol="false">
        <chart:label-separator>
          <text:p>; </text:p>
        </chart:label-separator>
      </style:chart-properties>
      <style:graphic-properties draw:stroke="none" draw:fill-color="#50938a" fo:wrap-option="wrap"/>
      <style:text-properties fo:color="#000000" style:text-position="0% 100%" fo:font-family="Arial" fo:font-size="10pt" style:font-family-asian="Arial" style:font-size-asian="10pt" style:font-size-complex="10pt"/>
    </style:style>
    <style:style style:name="ch8" style:family="chart">
      <style:chart-properties chart:solid-type="cuboid"/>
    </style:style>
    <style:style style:name="ch9" style:family="chart">
      <style:graphic-properties draw:fill="none" draw:fill-color="#d9d9d9"/>
    </style:style>
    <style:style style:name="ch10" style:family="chart">
      <style:graphic-properties draw:fill-color="#d9d9d9"/>
    </style:style>
  </office:automatic-styles>
  <office:body>
    <office:chart>
      <chart:chart svg:width="10.455cm" svg:height="6.24cm" xlink:href="." xlink:type="simple" chart:class="chart:bar" chart:style-name="ch1">
        <chart:title svg:x="2.77cm" svg:y="0.259cm" chart:style-name="ch2">
          <text:p>Store ID Uniqueness</text:p>
        </chart:title>
        <chart:legend chart:legend-position="bottom" svg:x="2.696cm" svg:y="5.303cm" style:legend-expansion="custom" chartooo:width="4.526cm" chartooo:height="0.467cm" style:legend-expansion-aspect-ratio="9.69164882226981" chart:style-name="ch3"/>
        <chart:plot-area chart:style-name="ch4" chart:data-source-has-labels="both" svg:x="0.209cm" svg:y="1.236cm" svg:width="10.037cm" svg:height="4.124cm">
          <chartooo:coordinate-region svg:x="0.209cm" svg:y="1.236cm" svg:width="10.037cm" svg:height="4.124cm"/>
          <chart:axis chart:dimension="x" chart:name="primary-x" chart:style-name="ch5" chartooo:axis-type="text">
            <chart:categories table:cell-range-address="local-table.$A$2:.$A$3"/>
          </chart:axis>
          <chart:axis chart:dimension="y" chart:name="primary-y" chart:style-name="ch6"/>
          <chart:series chart:style-name="ch7" chart:values-cell-range-address="local-table.$B$2:.$B$3" chart:label-cell-address="local-table.$B$1" chart:class="chart:bar">
            <chart:data-point chart:style-name="ch8"/>
            <chart:data-point/>
          </chart:series>
          <chart:wall chart:style-name="ch9"/>
          <chart:floor chart:style-name="ch10"/>
        </chart:plot-area>
        <table:table table:name="local-table">
          <table:table-header-columns>
            <table:table-column/>
          </table:table-header-columns>
          <table:table-columns>
            <table:table-column/>
          </table:table-columns>
          <table:table-header-rows>
            <table:table-row>
              <table:table-cell>
                <text:p/>
              </table:table-cell>
              <table:table-cell office:value-type="string">
                <text:p>Unique Store ID's</text:p>
              </table:table-cell>
            </table:table-row>
          </table:table-header-rows>
          <table:table-rows>
            <table:table-row>
              <table:table-cell office:value-type="string">
                <text:p>Unique Store IDs</text:p>
              </table:table-cell>
              <table:table-cell office:value-type="float" office:value="1000">
                <text:p>1000</text:p>
              </table:table-cell>
            </table:table-row>
            <table:table-row>
              <table:table-cell office:value-type="string">
                <text:p/>
              </table:table-cell>
              <table:table-cell office:value-type="float" office:value="NaN">
                <text:p>NaN</text:p>
              </table:table-cell>
            </table:table-row>
          </table:table-rows>
        </table:table>
      </chart:chart>
    </office:chart>
  </office:body>
</office:document-content>
</file>

<file path=Object 4/meta.xml><?xml version="1.0" encoding="utf-8"?>
<office:document-meta xmlns:chartooo="http://openoffice.org/2010/chart"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office:meta>
</office:document-meta>
</file>

<file path=Object 4/styles.xml><?xml version="1.0" encoding="utf-8"?>
<office:document-styles xmlns:dom="http://www.w3.org/2001/xml-events" xmlns:css3t="http://www.w3.org/TR/css3-text/" xmlns:script="urn:oasis:names:tc:opendocument:xmlns:script:1.0" xmlns:loext="urn:org:documentfoundation:names:experimental:office:xmlns:loext:1.0" xmlns:tableooo="http://openoffice.org/2009/table" xmlns:oooc="http://openoffice.org/2004/calc" xmlns:ooow="http://openoffice.org/2004/writer" xmlns:number="urn:oasis:names:tc:opendocument:xmlns:datastyle:1.0" xmlns:office="urn:oasis:names:tc:opendocument:xmlns:office:1.0" xmlns:field="urn:openoffice:names:experimental:ooo-ms-interop:xmlns:field:1.0" xmlns:calcext="urn:org:documentfoundation:names:experimental:calc:xmlns:calcext:1.0" xmlns:dr3d="urn:oasis:names:tc:opendocument:xmlns:dr3d:1.0" xmlns:ooo="http://openoffice.org/2004/office" xmlns:grddl="http://www.w3.org/2003/g/data-view#" xmlns:dc="http://purl.org/dc/elements/1.1/" xmlns:of="urn:oasis:names:tc:opendocument:xmlns:of:1.2" xmlns:fo="urn:oasis:names:tc:opendocument:xmlns:xsl-fo-compatible:1.0" xmlns:xhtml="http://www.w3.org/1999/xhtml" xmlns:xlink="http://www.w3.org/1999/xlink" xmlns:style="urn:oasis:names:tc:opendocument:xmlns:style:1.0" xmlns:text="urn:oasis:names:tc:opendocument:xmlns:text:1.0" xmlns:rpt="http://openoffice.org/2005/report" xmlns:draw="urn:oasis:names:tc:opendocument:xmlns:drawing:1.0" xmlns:chartooo="http://openoffice.org/2010/chart" xmlns:svg="urn:oasis:names:tc:opendocument:xmlns:svg-compatible:1.0" xmlns:drawooo="http://openoffice.org/2010/draw" xmlns:chart="urn:oasis:names:tc:opendocument:xmlns:chart:1.0" xmlns:table="urn:oasis:names:tc:opendocument:xmlns:table:1.0" office:version="1.2">
  <office:styles/>
</office:document-styles>
</file>

<file path=Object 5/content.xml><?xml version="1.0" encoding="utf-8"?>
<office:document-content xmlns:chartooo="http://openoffice.org/2010/chart"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automatic-styles>
    <number:number-style style:name="N0">
      <number:number number:min-integer-digits="1"/>
    </number:number-style>
    <style:style style:name="ch1" style:family="chart">
      <style:graphic-properties draw:stroke="solid" svg:stroke-width="0.026cm" svg:stroke-color="#d9d9d9"/>
    </style:style>
    <style:style style:name="ch2" style:family="chart">
      <style:chart-properties chart:auto-position="true" style:rotation-angle="0"/>
      <style:text-properties fo:color="#595959" style:text-position="0% 100%" fo:font-family="Arial" fo:font-size="14pt" fo:language="en" fo:country="GB" style:font-family-asian="Arial" style:font-size-asian="14pt" style:font-size-complex="14pt"/>
    </style:style>
    <style:style style:name="ch3" style:family="chart">
      <style:graphic-properties draw:stroke="none" draw:fill="none" draw:fill-color="#d9d9d9"/>
      <style:text-properties fo:color="#595959" style:text-position="0% 100%" fo:font-family="Arial" fo:font-size="9pt" style:font-family-asian="Arial" style:font-size-asian="9pt" style:font-size-complex="9pt"/>
    </style:style>
    <style:style style:name="ch4" style:family="chart">
      <style:chart-properties chart:vertical="true" chart:include-hidden-cells="false" chart:auto-position="true" chart:auto-size="true" chart:treat-empty-cells="leave-gap" chart:data-label-number="value" chart:data-label-text="false" chart:data-label-symbol="false"/>
    </style:style>
    <style:style style:name="ch5" style:family="chart" style:data-style-name="N0">
      <style:chart-properties chart:display-label="true" chart:tick-marks-major-inner="true" chart:tick-marks-major-outer="true" chart:tick-marks-minor-inner="true" chart:tick-marks-minor-outer="true" chart:logarithmic="false" chart:reverse-direction="false" text:line-break="false" loext:try-staggering-first="false" chart:label-arrangement="side-by-sid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6" style:family="chart" style:data-style-name="N0">
      <style:chart-properties chart:display-label="true" chart:tick-marks-major-inner="true" chart:tick-marks-major-outer="true" chart:tick-marks-minor-inner="true" chart:tick-marks-minor-outer="true" chart:logarithmic="false" chart:interval-minor-divisor="5" chart:reverse-direction="false" text:line-break="false" loext:try-staggering-first="false" chart:link-data-style-to-source="false" chart:visible="false" chart:axis-position="0" chart:tick-mark-position="at-axis"/>
      <style:graphic-properties draw:stroke="none" svg:stroke-color="#b3b3b3"/>
      <style:text-properties style:text-position="0% 100%" fo:font-size="10pt" style:font-size-asian="10pt" style:font-size-complex="10pt"/>
    </style:style>
    <style:style style:name="ch7" style:family="chart" style:data-style-name="N0">
      <style:chart-properties chart:link-data-style-to-source="false" chart:data-label-number="value" chart:data-label-text="false" chart:data-label-symbol="false">
        <chart:label-separator>
          <text:p>; </text:p>
        </chart:label-separator>
      </style:chart-properties>
      <style:graphic-properties draw:stroke="none" draw:fill-color="#50938a" fo:wrap-option="wrap"/>
      <style:text-properties fo:color="#000000" style:text-position="0% 100%" fo:font-family="Arial" fo:font-size="10pt" style:font-family-asian="Arial" style:font-size-asian="10pt" style:font-size-complex="10pt"/>
    </style:style>
    <style:style style:name="ch8" style:family="chart">
      <style:chart-properties chart:solid-type="cuboid"/>
    </style:style>
    <style:style style:name="ch9" style:family="chart">
      <style:graphic-properties draw:fill="none" draw:fill-color="#d9d9d9"/>
    </style:style>
    <style:style style:name="ch10" style:family="chart">
      <style:graphic-properties draw:fill-color="#d9d9d9"/>
    </style:style>
  </office:automatic-styles>
  <office:body>
    <office:chart>
      <chart:chart svg:width="10.39cm" svg:height="6.201cm" xlink:href="." xlink:type="simple" chart:class="chart:bar" chart:style-name="ch1">
        <chart:title svg:x="2.261cm" svg:y="0.259cm" chart:style-name="ch2">
          <text:p>Store Name Consistency</text:p>
        </chart:title>
        <chart:legend chart:legend-position="bottom" svg:x="2.679cm" svg:y="5.27cm" style:legend-expansion="custom" chartooo:width="4.498cm" chartooo:height="0.464cm" style:legend-expansion-aspect-ratio="9.69396551724138" chart:style-name="ch3"/>
        <chart:plot-area chart:style-name="ch4" chart:data-source-has-labels="both" svg:x="0.207cm" svg:y="1.236cm" svg:width="9.976cm" svg:height="4.085cm">
          <chartooo:coordinate-region svg:x="0.207cm" svg:y="1.236cm" svg:width="9.976cm" svg:height="4.085cm"/>
          <chart:axis chart:dimension="x" chart:name="primary-x" chart:style-name="ch5" chartooo:axis-type="text">
            <chart:categories table:cell-range-address="local-table.$A$2:.$A$3"/>
          </chart:axis>
          <chart:axis chart:dimension="y" chart:name="primary-y" chart:style-name="ch6"/>
          <chart:series chart:style-name="ch7" chart:values-cell-range-address="local-table.$B$2:.$B$3" chart:label-cell-address="local-table.$B$1" chart:class="chart:bar">
            <chart:data-point chart:style-name="ch8"/>
            <chart:data-point/>
          </chart:series>
          <chart:wall chart:style-name="ch9"/>
          <chart:floor chart:style-name="ch10"/>
        </chart:plot-area>
        <table:table table:name="local-table">
          <table:table-header-columns>
            <table:table-column/>
          </table:table-header-columns>
          <table:table-columns>
            <table:table-column/>
          </table:table-columns>
          <table:table-header-rows>
            <table:table-row>
              <table:table-cell>
                <text:p/>
              </table:table-cell>
              <table:table-cell office:value-type="string">
                <text:p>Inconsistent Names</text:p>
              </table:table-cell>
            </table:table-row>
          </table:table-header-rows>
          <table:table-rows>
            <table:table-row>
              <table:table-cell office:value-type="string">
                <text:p>Inconsistent Names</text:p>
              </table:table-cell>
              <table:table-cell office:value-type="float" office:value="30">
                <text:p>30</text:p>
              </table:table-cell>
            </table:table-row>
            <table:table-row>
              <table:table-cell office:value-type="string">
                <text:p/>
              </table:table-cell>
              <table:table-cell office:value-type="float" office:value="NaN">
                <text:p>NaN</text:p>
              </table:table-cell>
            </table:table-row>
          </table:table-rows>
        </table:table>
      </chart:chart>
    </office:chart>
  </office:body>
</office:document-content>
</file>

<file path=Object 5/meta.xml><?xml version="1.0" encoding="utf-8"?>
<office:document-meta xmlns:chartooo="http://openoffice.org/2010/chart"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office:meta>
</office:document-meta>
</file>

<file path=Object 5/styles.xml><?xml version="1.0" encoding="utf-8"?>
<office:document-styles xmlns:dom="http://www.w3.org/2001/xml-events" xmlns:css3t="http://www.w3.org/TR/css3-text/" xmlns:script="urn:oasis:names:tc:opendocument:xmlns:script:1.0" xmlns:loext="urn:org:documentfoundation:names:experimental:office:xmlns:loext:1.0" xmlns:tableooo="http://openoffice.org/2009/table" xmlns:oooc="http://openoffice.org/2004/calc" xmlns:ooow="http://openoffice.org/2004/writer" xmlns:number="urn:oasis:names:tc:opendocument:xmlns:datastyle:1.0" xmlns:office="urn:oasis:names:tc:opendocument:xmlns:office:1.0" xmlns:field="urn:openoffice:names:experimental:ooo-ms-interop:xmlns:field:1.0" xmlns:calcext="urn:org:documentfoundation:names:experimental:calc:xmlns:calcext:1.0" xmlns:dr3d="urn:oasis:names:tc:opendocument:xmlns:dr3d:1.0" xmlns:ooo="http://openoffice.org/2004/office" xmlns:grddl="http://www.w3.org/2003/g/data-view#" xmlns:dc="http://purl.org/dc/elements/1.1/" xmlns:of="urn:oasis:names:tc:opendocument:xmlns:of:1.2" xmlns:fo="urn:oasis:names:tc:opendocument:xmlns:xsl-fo-compatible:1.0" xmlns:xhtml="http://www.w3.org/1999/xhtml" xmlns:xlink="http://www.w3.org/1999/xlink" xmlns:style="urn:oasis:names:tc:opendocument:xmlns:style:1.0" xmlns:text="urn:oasis:names:tc:opendocument:xmlns:text:1.0" xmlns:rpt="http://openoffice.org/2005/report" xmlns:draw="urn:oasis:names:tc:opendocument:xmlns:drawing:1.0" xmlns:chartooo="http://openoffice.org/2010/chart" xmlns:svg="urn:oasis:names:tc:opendocument:xmlns:svg-compatible:1.0" xmlns:drawooo="http://openoffice.org/2010/draw" xmlns:chart="urn:oasis:names:tc:opendocument:xmlns:chart:1.0" xmlns:table="urn:oasis:names:tc:opendocument:xmlns:table:1.0" office:version="1.2">
  <office:styles/>
</office:document-styles>
</file>

<file path=content.xml><?xml version="1.0" encoding="utf-8"?>
<office:document-content xmlns:officeooo="http://openoffice.org/2009/office" xmlns:anim="urn:oasis:names:tc:opendocument:xmlns:animation:1.0" xmlns:smil="urn:oasis:names:tc:opendocument:xmlns:smil-compatible:1.0" xmlns:presentation="urn:oasis:names:tc:opendocument:xmlns:presentation:1.0" xmlns:css3t="http://www.w3.org/TR/css3-text/" xmlns:grddl="http://www.w3.org/2003/g/data-view#" xmlns:xhtml="http://www.w3.org/1999/xhtml" xmlns:xsi="http://www.w3.org/2001/XMLSchema-instance"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fo="urn:oasis:names:tc:opendocument:xmlns:xsl-fo-compatible:1.0" xmlns:of="urn:oasis:names:tc:opendocument:xmlns:of:1.2" xmlns:dc="http://purl.org/dc/elements/1.1/" xmlns:ooo="http://openoffice.org/2004/office" xmlns:dr3d="urn:oasis:names:tc:opendocument:xmlns:dr3d:1.0" xmlns:formx="urn:openoffice:names:experimental:ooxml-odf-interop:xmlns:form: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xmlns:xforms="http://www.w3.org/2002/xforms" xmlns:xsd="http://www.w3.org/2001/XMLSchema" office:version="1.2">
  <office:scripts/>
  <office:font-face-decls>
    <style:font-face style:name="Arial" svg:font-family="Arial"/>
    <style:font-face style:name="Helvetica Neue" svg:font-family="'Helvetica Neue'"/>
    <style:font-face style:name="Open Sans1" svg:font-family="'Open Sans'"/>
    <style:font-face style:name="Open Sans Light" svg:font-family="'Open Sans Light'"/>
    <style:font-face style:name="Arial1" svg:font-family="Arial" style:font-pitch="variable"/>
    <style:font-face style:name="DejaVu Sans1" svg:font-family="'DejaVu Sans'" style:font-pitch="variable"/>
    <style:font-face style:name="Helvetica Neue1" svg:font-family="'Helvetica Neue'" style:font-pitch="variable"/>
    <style:font-face style:name="Liberation Sans" svg:font-family="'Liberation Sans'" style:font-pitch="variable"/>
    <style:font-face style:name="Liberation Serif1" svg:font-family="'Liberation Serif'" style:font-pitch="variable"/>
    <style:font-face style:name="Linux Libertine G" svg:font-family="'Linux Libertine G'" style:font-pitch="variable"/>
    <style:font-face style:name="Open Sans" svg:font-family="'Open Sans'" style:font-pitch="variable"/>
    <style:font-face style:name="Arial2" svg:font-family="Arial" style:font-family-generic="roman" style:font-pitch="variable"/>
    <style:font-face style:name="Liberation Sans1"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Arial3" svg:font-family="Arial" style:font-family-generic="system" style:font-pitch="variable"/>
    <style:font-face style:name="DejaVu Sans" svg:font-family="'DejaVu Sans'" style:font-family-generic="system" style:font-pitch="variable"/>
    <style:font-face style:name="Linux Libertine G1" svg:font-family="'Linux Libertine G'"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automatic-styles>
    <style:style style:name="dp1" style:family="drawing-page">
      <style:drawing-page-properties presentation:background-visible="true" presentation:background-objects-visible="true" draw:fill="solid" draw:fill-color="#02b4e5" presentation:display-footer="false" presentation:display-page-number="false" presentation:display-date-time="false"/>
    </style:style>
    <style:style style:name="dp2" style:family="drawing-page">
      <style:drawing-page-properties presentation:display-header="false" presentation:display-footer="false" presentation:display-page-number="false" presentation:display-date-time="false"/>
    </style:style>
    <style:style style:name="dp3" style:family="drawing-page">
      <style:drawing-page-properties presentation:background-visible="true" presentation:background-objects-visible="true" presentation:display-footer="false" presentation:display-page-number="false" presentation:display-date-time="false"/>
    </style:style>
    <style:style style:name="dp4" style:family="drawing-page">
      <style:drawing-page-properties presentation:display-header="true" presentation:display-footer="false" presentation:display-page-number="false" presentation:display-date-time="false"/>
    </style:style>
    <style:style style:name="gr1" style:family="graphic" style:parent-style-name="standard">
      <style:graphic-properties draw:stroke="solid" svg:stroke-width="0.026cm" svg:stroke-color="#ffffff" draw:stroke-linejoin="round" draw:fill="solid" draw:fill-color="#ffffff" draw:textarea-vertical-align="middle" draw:auto-grow-height="false" draw:fit-to-size="false" style:shrink-to-fit="false" fo:min-height="0cm" fo:min-width="0cm" fo:padding-top="0.254cm" fo:padding-bottom="0.254cm" fo:padding-left="0.254cm" fo:padding-right="0.254cm" fo:wrap-option="wrap"/>
    </style:style>
    <style:style style:name="gr2"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gr3"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286cm, 0cm, 0.286cm, 0cm)" draw:image-opacity="100%" style:mirror="none"/>
    </style:style>
    <style:style style:name="gr4" style:family="graphic" style:parent-style-name="standard">
      <style:graphic-properties draw:stroke="none" svg:stroke-width="0cm" draw:fill="none" draw:textarea-vertical-align="top" draw:auto-grow-height="false" draw:fit-to-size="false" style:shrink-to-fit="false" fo:min-height="0cm" fo:min-width="0cm" fo:padding-top="0.254cm" fo:padding-bottom="0.254cm" fo:padding-left="0.254cm" fo:padding-right="0.254cm" fo:wrap-option="wrap"/>
      <style:paragraph-properties style:writing-mode="lr-tb"/>
    </style:style>
    <style:style style:name="gr5" style:family="graphic">
      <style:graphic-properties style:protect="size"/>
    </style:style>
    <style:style style:name="gr6"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1.666cm, 4.599cm, 0.938cm, 5.737cm)" draw:image-opacity="100%" style:mirror="none"/>
    </style:style>
    <style:style style:name="gr7" style:family="graphic" style:parent-style-name="standard">
      <style:graphic-properties draw:stroke="none" svg:stroke-width="0cm" draw:fill="none" draw:textarea-vertical-align="middle" draw:auto-grow-height="false" draw:fit-to-size="false" style:shrink-to-fit="false" fo:min-height="0cm" fo:min-width="0cm" fo:padding-top="0.254cm" fo:padding-bottom="0.254cm" fo:padding-left="0.254cm" fo:padding-right="0.254cm" fo:wrap-option="wrap"/>
      <style:paragraph-properties style:writing-mode="lr-tb"/>
    </style:style>
    <style:style style:name="gr8" style:family="graphic" style:parent-style-name="standard">
      <style:graphic-properties draw:stroke="none" svg:stroke-width="0cm" draw:fill="solid" draw:fill-color="#02b4e5" draw:textarea-vertical-align="middle" draw:auto-grow-height="false" draw:fit-to-size="false" style:shrink-to-fit="false" fo:min-height="0cm" fo:min-width="0cm" fo:padding-top="0.074cm" fo:padding-bottom="0.074cm" fo:padding-left="0.074cm" fo:padding-right="0.074cm" fo:wrap-option="wrap"/>
    </style:style>
    <style:style style:name="gr9" style:family="graphic" style:parent-style-name="standard">
      <style:graphic-properties draw:stroke="none" svg:stroke-width="0cm" draw:fill="solid" draw:fill-color="#ffffff" draw:textarea-vertical-align="middle" draw:auto-grow-height="false" draw:fit-to-size="false" style:shrink-to-fit="false" fo:min-height="0cm" fo:min-width="0cm" fo:padding-top="0.074cm" fo:padding-bottom="0.074cm" fo:padding-left="0.074cm" fo:padding-right="0.074cm" fo:wrap-option="wrap"/>
    </style:style>
    <style:style style:name="gr10" style:family="graphic" style:parent-style-name="standard">
      <style:graphic-properties draw:stroke="none" svg:stroke-width="0cm" draw:fill="none" draw:textarea-vertical-align="top" draw:auto-grow-height="false" draw:fit-to-size="false" style:shrink-to-fit="false" fo:min-height="0cm" fo:min-width="0cm" fo:padding-top="0.074cm" fo:padding-bottom="0.074cm" fo:padding-left="0.074cm" fo:padding-right="0.074cm" fo:wrap-option="wrap"/>
      <style:paragraph-properties style:writing-mode="lr-tb"/>
    </style:style>
    <style:style style:name="gr11" style:family="graphic" style:parent-style-name="Object_20_with_20_no_20_fill_20_and_20_no_20_line">
      <style:graphic-properties draw:stroke="none" draw:fill="none" draw:textarea-horizontal-align="center" draw:textarea-vertical-align="middle" draw:color-mode="standard" draw:luminance="0%" draw:contrast="0%" draw:gamma="100%" draw:red="0%" draw:green="0%" draw:blue="0%" fo:clip="rect(0cm, 0cm, 0cm, 0cm)" draw:image-opacity="100%" style:mirror="none"/>
    </style:style>
    <style:style style:name="gr12" style:family="graphic" style:parent-style-name="Object_20_with_20_no_20_fill_20_and_20_no_20_line">
      <style:graphic-properties draw:textarea-horizontal-align="center" draw:textarea-vertical-align="middle" draw:ole-draw-aspect="1"/>
    </style:style>
    <style:style style:name="gr13"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292cm, 0.616cm, 0.587cm, 0.639cm)" draw:image-opacity="100%" style:mirror="none"/>
    </style:style>
    <style:style style:name="gr14" style:family="graphic" style:parent-style-name="standard">
      <style:graphic-properties draw:stroke="none" draw:fill="none" fo:min-height="15.16cm"/>
      <style:paragraph-properties style:writing-mode="lr-tb"/>
    </style:style>
    <style:style style:name="gr15" style:family="graphic" style:parent-style-name="standard">
      <style:graphic-properties draw:stroke="none" draw:fill="none" fo:min-height="14.796cm"/>
      <style:paragraph-properties style:writing-mode="lr-tb"/>
    </style:style>
    <style:style style:name="gr16" style:family="graphic" style:parent-style-name="standard">
      <style:graphic-properties draw:stroke="none" draw:fill="none" fo:min-height="12.772cm"/>
      <style:paragraph-properties style:writing-mode="lr-tb"/>
    </style:style>
    <style:style style:name="gr17" style:family="graphic" style:parent-style-name="standard">
      <style:graphic-properties draw:stroke="none" draw:fill="none" fo:min-height="21.891cm"/>
      <style:paragraph-properties style:writing-mode="lr-tb"/>
    </style:style>
    <style:style style:name="gr18" style:family="graphic" style:parent-style-name="standard">
      <style:graphic-properties draw:stroke="none" draw:fill="none" fo:min-height="26.62cm"/>
      <style:paragraph-properties style:writing-mode="lr-tb"/>
    </style:style>
    <style:style style:name="pr1" style:family="presentation" style:parent-style-name="TITLE-title">
      <style:graphic-properties draw:stroke="none" svg:stroke-width="0cm" draw:fill="none" draw:textarea-vertical-align="top" draw:auto-grow-height="false" draw:fit-to-size="false" style:shrink-to-fit="false" fo:min-height="4.665cm" fo:padding-top="0.254cm" fo:padding-bottom="0.254cm" fo:padding-left="0.254cm" fo:padding-right="0.254cm" fo:wrap-option="wrap"/>
      <style:paragraph-properties style:writing-mode="lr-tb"/>
    </style:style>
    <style:style style:name="pr2" style:family="presentation" style:parent-style-name="TITLE-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3" style:family="presentation" style:parent-style-name="TITLE_5f_AND_5f_BODY-title">
      <style:graphic-properties draw:stroke="none" svg:stroke-width="0cm" draw:fill="none" draw:textarea-vertical-align="middle" draw:auto-grow-height="false" draw:fit-to-size="false" style:shrink-to-fit="false" fo:min-height="4.665cm" fo:padding-top="0.254cm" fo:padding-bottom="0.254cm" fo:padding-left="0.254cm" fo:padding-right="0.254cm" fo:wrap-option="wrap"/>
      <style:paragraph-properties style:writing-mode="lr-tb"/>
    </style:style>
    <style:style style:name="pr4" style:family="presentation" style:parent-style-name="TITLE_5f_AND_5f_BODY-outline1">
      <style:graphic-properties draw:stroke="none" svg:stroke-width="0cm" draw:fill="none" draw:textarea-vertical-align="top" draw:auto-grow-height="false" draw:fit-to-size="false" style:shrink-to-fit="false" fo:min-height="15.954cm" fo:padding-top="0.254cm" fo:padding-bottom="0.254cm" fo:padding-left="0.254cm" fo:padding-right="0.254cm" fo:wrap-option="wrap"/>
      <style:paragraph-properties style:writing-mode="lr-tb"/>
    </style:style>
    <style:style style:name="pr5"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6"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7"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8"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9"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10"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1"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2"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13"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4"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15"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6"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17"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18"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19"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20"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21"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22"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23"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24"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25" style:family="presentation" style:parent-style-name="Default-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r26" style:family="presentation" style:parent-style-name="Default-notes" style:list-style-name="L9">
      <style:graphic-properties draw:stroke="none" svg:stroke-width="0cm" draw:fill="none" draw:fill-color="#ffffff" draw:textarea-vertical-align="middle" draw:auto-grow-height="false" draw:fit-to-size="false" style:shrink-to-fit="false" fo:min-height="11.43cm" fo:padding-top="0.254cm" fo:padding-bottom="0.254cm" fo:padding-left="0.254cm" fo:padding-right="0.254cm" fo:wrap-option="wrap"/>
      <style:paragraph-properties style:writing-mode="lr-tb"/>
    </style:style>
    <style:style style:name="pr27" style:family="presentation" style:parent-style-name="TITLE_5f_AND_5f_BODY-notes" style:list-style-name="L9">
      <style:graphic-properties draw:stroke="none" svg:stroke-width="0cm" draw:fill="none" draw:fill-color="#ffffff" draw:textarea-vertical-align="top" draw:auto-grow-height="false" draw:fit-to-size="false" style:shrink-to-fit="false" fo:min-height="11.43cm" fo:padding-top="0.254cm" fo:padding-bottom="0.254cm" fo:padding-left="0.254cm" fo:padding-right="0.254cm" fo:wrap-option="wrap"/>
      <style:paragraph-properties style:writing-mode="lr-tb"/>
    </style:style>
    <style:style style:name="P1" style:family="paragraph">
      <loext:graphic-properties draw:fill="solid" draw:fill-color="#ffffff"/>
      <style:paragraph-properties fo:text-align="start" style:font-independent-line-spacing="true"/>
      <style:text-properties fo:font-size="14pt"/>
    </style:style>
    <style:style style:name="P2" style:family="paragraph">
      <loext:graphic-properties draw:fill="none"/>
      <style:paragraph-properties fo:text-align="start"/>
      <style:text-properties fo:font-size="18pt"/>
    </style:style>
    <style:style style:name="P3" style:family="paragraph">
      <style:paragraph-properties fo:margin-left="0cm" fo:margin-right="0cm" fo:margin-top="0cm" fo:margin-bottom="0cm" fo:line-height="115%" fo:text-align="center" fo:text-indent="0cm" style:writing-mode="lr-tb">
        <style:tab-stops>
          <style:tab-stop style:position="0cm"/>
        </style:tab-stops>
      </style:paragraph-properties>
    </style:style>
    <style:style style:name="P4" style:family="paragraph">
      <loext:graphic-properties draw:fill="none"/>
      <style:paragraph-properties fo:text-align="start" style:writing-mode="lr-tb" style:font-independent-line-spacing="true"/>
      <style:text-properties fo:font-size="28pt"/>
    </style:style>
    <style:style style:name="P5" style:family="paragraph">
      <style:paragraph-properties fo:margin-left="0cm" fo:margin-right="0cm" fo:margin-top="0cm" fo:margin-bottom="0cm" fo:line-height="100%" fo:text-align="start" fo:text-indent="0cm" style:writing-mode="lr-tb">
        <style:tab-stops>
          <style:tab-stop style:position="0cm"/>
        </style:tab-stops>
      </style:paragraph-properties>
      <style:text-properties fo:font-size="14pt"/>
    </style:style>
    <style:style style:name="P6" style:family="paragraph">
      <loext:graphic-properties draw:fill="none"/>
      <style:paragraph-properties fo:text-align="start" style:writing-mode="lr-tb" style:font-independent-line-spacing="true"/>
      <style:text-properties fo:font-size="14pt"/>
    </style:style>
    <style:style style:name="P7" style:family="paragraph">
      <loext:graphic-properties draw:fill="none" draw:fill-color="#ffffff"/>
      <style:paragraph-properties fo:margin-left="0cm" fo:margin-right="0cm" fo:margin-top="0cm" fo:margin-bottom="0cm" fo:line-height="100%" fo:text-align="start" fo:text-indent="0cm" style:writing-mode="lr-tb" style:font-independent-line-spacing="true"/>
      <style:text-properties fo:font-variant="normal" fo:text-transform="none" style:text-line-through-style="none" style:text-line-through-type="none" style:text-position="0% 100%" fo:font-size="11pt" fo:letter-spacing="normal" fo:font-style="normal" style:text-underline-style="none" fo:font-weight="normal" style:font-size-asian="11pt" style:font-style-asian="normal" style:font-weight-asian="normal" style:font-size-complex="11pt" style:font-style-complex="normal" style:font-weight-complex="normal"/>
    </style:style>
    <style:style style:name="P8" style:family="paragraph">
      <style:paragraph-properties fo:margin-left="0cm" fo:margin-right="0cm" fo:margin-top="0cm" fo:margin-bottom="0cm" fo:line-height="100%" fo:text-align="start" fo:text-indent="0cm" style:writing-mode="lr-tb">
        <style:tab-stops>
          <style:tab-stop style:position="0cm"/>
        </style:tab-stops>
      </style:paragraph-properties>
    </style:style>
    <style:style style:name="P9" style:family="paragraph">
      <loext:graphic-properties draw:fill="none"/>
      <style:paragraph-properties fo:text-align="start" style:writing-mode="lr-tb" style:font-independent-line-spacing="true"/>
      <style:text-properties fo:font-size="40pt"/>
    </style:style>
    <style:style style:name="P10" style:family="paragraph">
      <style:paragraph-properties fo:margin-left="0cm" fo:margin-right="0cm" fo:margin-top="0cm" fo:margin-bottom="0cm" fo:line-height="115%" fo:text-align="start" fo:text-indent="0cm" style:writing-mode="lr-tb"/>
    </style:style>
    <style:style style:name="P11" style:family="paragraph">
      <style:paragraph-properties fo:margin-left="1.27cm" fo:margin-right="0cm" fo:margin-top="0.564cm" fo:margin-bottom="0.564cm" fo:line-height="115%" fo:text-align="start" fo:text-indent="0cm" style:writing-mode="lr-tb">
        <style:tab-stops>
          <style:tab-stop style:position="0cm"/>
        </style:tab-stops>
      </style:paragraph-properties>
    </style:style>
    <style:style style:name="P12" style:family="paragraph">
      <loext:graphic-properties draw:fill="none"/>
      <style:paragraph-properties fo:text-align="start" style:writing-mode="lr-tb" style:font-independent-line-spacing="true"/>
      <style:text-properties fo:font-size="30pt"/>
    </style:style>
    <style:style style:name="P13" style:family="paragraph">
      <style:paragraph-properties fo:margin-left="0cm" fo:margin-right="0cm" fo:margin-top="0cm" fo:margin-bottom="0cm" fo:line-height="100%" fo:text-align="center" fo:text-indent="0cm" style:writing-mode="lr-tb">
        <style:tab-stops>
          <style:tab-stop style:position="0cm"/>
        </style:tab-stops>
      </style:paragraph-properties>
      <style:text-properties fo:font-size="14pt"/>
    </style:style>
    <style:style style:name="P14" style:family="paragraph">
      <style:paragraph-properties fo:margin-left="0cm" fo:margin-right="0cm" fo:margin-top="0.564cm" fo:margin-bottom="0cm" fo:line-height="100%" fo:text-align="start" fo:text-indent="0cm" style:writing-mode="lr-tb">
        <style:tab-stops>
          <style:tab-stop style:position="0cm"/>
        </style:tab-stops>
      </style:paragraph-properties>
    </style:style>
    <style:style style:name="P15" style:family="paragraph">
      <style:paragraph-properties fo:margin-left="0cm" fo:margin-right="0cm" fo:margin-top="0cm" fo:margin-bottom="0cm" fo:line-height="150%" fo:text-align="justify" fo:text-indent="0cm" style:writing-mode="lr-tb"/>
    </style:style>
    <style:style style:name="P16" style:family="paragraph">
      <style:paragraph-properties fo:margin-left="0cm" fo:margin-right="0.67cm" fo:margin-top="0.388cm" fo:margin-bottom="0.141cm" fo:line-height="150%" fo:text-align="justify" fo:text-indent="0cm" style:writing-mode="lr-tb">
        <style:tab-stops>
          <style:tab-stop style:position="0cm"/>
        </style:tab-stops>
      </style:paragraph-properties>
    </style:style>
    <style:style style:name="P17" style:family="paragraph">
      <style:paragraph-properties fo:margin-left="0cm" fo:margin-right="0cm" fo:margin-top="0cm" fo:margin-bottom="0cm" fo:line-height="170%" fo:text-align="justify" fo:text-indent="0cm" style:writing-mode="lr-tb"/>
      <style:text-properties fo:font-size="14pt"/>
    </style:style>
    <style:style style:name="P18" style:family="paragraph">
      <loext:graphic-properties draw:fill="solid" draw:fill-color="#02b4e5"/>
      <style:paragraph-properties fo:text-align="start" style:font-independent-line-spacing="true"/>
      <style:text-properties fo:font-size="14pt"/>
    </style:style>
    <style:style style:name="P19" style:family="paragraph">
      <style:paragraph-properties fo:margin-left="0cm" fo:margin-right="0cm" fo:margin-top="0cm" fo:margin-bottom="0cm" fo:line-height="150%" fo:text-align="center" fo:text-indent="0cm" style:writing-mode="lr-tb">
        <style:tab-stops>
          <style:tab-stop style:position="0cm"/>
        </style:tab-stops>
      </style:paragraph-properties>
      <style:text-properties fo:font-size="14pt"/>
    </style:style>
    <style:style style:name="P20" style:family="paragraph">
      <style:paragraph-properties fo:margin-left="0.67cm" fo:margin-right="0.67cm" fo:margin-top="1.341cm" fo:margin-bottom="0.388cm" fo:line-height="170%" fo:text-align="justify" fo:text-indent="0cm" style:writing-mode="lr-tb">
        <style:tab-stops>
          <style:tab-stop style:position="0cm"/>
        </style:tab-stops>
      </style:paragraph-properties>
      <style:text-properties fo:font-size="14pt"/>
    </style:style>
    <style:style style:name="P21" style:family="paragraph">
      <style:paragraph-properties fo:margin-left="0cm" fo:margin-right="0cm" fo:margin-top="0cm" fo:margin-bottom="0cm" fo:line-height="170%" fo:text-align="justify" fo:text-indent="0cm" style:writing-mode="lr-tb">
        <style:tab-stops>
          <style:tab-stop style:position="0cm"/>
        </style:tab-stops>
      </style:paragraph-properties>
      <style:text-properties fo:font-size="14pt"/>
    </style:style>
    <style:style style:name="P22" style:family="paragraph">
      <style:paragraph-properties fo:margin-left="0cm" fo:margin-right="0cm" fo:margin-top="0.388cm" fo:margin-bottom="0.388cm" fo:line-height="170%" fo:text-align="justify" fo:text-indent="0cm" style:writing-mode="lr-tb">
        <style:tab-stops>
          <style:tab-stop style:position="0cm"/>
        </style:tab-stops>
      </style:paragraph-properties>
      <style:text-properties fo:font-size="14pt"/>
    </style:style>
    <style:style style:name="P23" style:family="paragraph">
      <loext:graphic-properties draw:fill="none"/>
      <style:paragraph-properties fo:text-align="center"/>
    </style:style>
    <style:style style:name="P24" style:family="paragraph">
      <style:paragraph-properties fo:margin-left="0.67cm" fo:margin-right="0.67cm" fo:margin-top="1.341cm" fo:margin-bottom="0cm" fo:line-height="170%" fo:text-align="justify" fo:text-indent="0cm" style:writing-mode="lr-tb">
        <style:tab-stops>
          <style:tab-stop style:position="0cm"/>
        </style:tab-stops>
      </style:paragraph-properties>
    </style:style>
    <style:style style:name="P25" style:family="paragraph">
      <style:paragraph-properties fo:margin-left="0.67cm" fo:margin-right="0.67cm" fo:margin-top="1.341cm" fo:margin-bottom="0.388cm" fo:line-height="170%" fo:text-align="justify" fo:text-indent="0cm" style:writing-mode="lr-tb">
        <style:tab-stops>
          <style:tab-stop style:position="0cm"/>
        </style:tab-stops>
      </style:paragraph-properties>
    </style:style>
    <style:style style:name="P26" style:family="paragraph">
      <style:paragraph-properties fo:margin-left="0cm" fo:margin-right="0cm" fo:margin-top="0.388cm" fo:margin-bottom="0cm" fo:line-height="170%" fo:text-align="justify" fo:text-indent="0cm" style:writing-mode="lr-tb">
        <style:tab-stops>
          <style:tab-stop style:position="0cm"/>
        </style:tab-stops>
      </style:paragraph-properties>
      <style:text-properties fo:font-size="14pt"/>
    </style:style>
    <style:style style:name="P27" style:family="paragraph">
      <style:paragraph-properties fo:text-align="center"/>
    </style:style>
    <style:style style:name="P28" style:family="paragraph">
      <style:paragraph-properties fo:margin-left="0cm" fo:margin-right="0.67cm" fo:margin-top="1.341cm" fo:margin-bottom="0cm" fo:line-height="150%" fo:text-align="justify" fo:text-indent="0cm" style:writing-mode="lr-tb">
        <style:tab-stops>
          <style:tab-stop style:position="0cm"/>
        </style:tab-stops>
      </style:paragraph-properties>
    </style:style>
    <style:style style:name="P29" style:family="paragraph">
      <style:paragraph-properties fo:margin-left="0cm" fo:margin-right="0cm" fo:margin-top="0.388cm" fo:margin-bottom="0cm" fo:line-height="115%" fo:text-align="justify" fo:text-indent="0cm" style:writing-mode="lr-tb">
        <style:tab-stops>
          <style:tab-stop style:position="0cm"/>
        </style:tab-stops>
      </style:paragraph-properties>
    </style:style>
    <style:style style:name="P30" style:family="paragraph">
      <style:paragraph-properties fo:margin-left="0cm" fo:margin-right="0cm" fo:margin-top="0.564cm" fo:margin-bottom="0cm" fo:line-height="115%" fo:text-align="justify" fo:text-indent="0cm" style:writing-mode="lr-tb">
        <style:tab-stops>
          <style:tab-stop style:position="0cm"/>
        </style:tab-stops>
      </style:paragraph-properties>
    </style:style>
    <style:style style:name="P31" style:family="paragraph">
      <style:paragraph-properties fo:margin-left="0cm" fo:margin-right="0.67cm" fo:margin-top="1.341cm" fo:margin-bottom="0cm" fo:line-height="170%" fo:text-align="justify" fo:text-indent="0cm" style:writing-mode="lr-tb">
        <style:tab-stops>
          <style:tab-stop style:position="0cm"/>
        </style:tab-stops>
      </style:paragraph-properties>
    </style:style>
    <style:style style:name="P32" style:family="paragraph">
      <style:paragraph-properties fo:margin-left="0cm" fo:margin-right="0cm" fo:margin-top="0cm" fo:margin-bottom="0cm" fo:line-height="115%" fo:text-align="justify" fo:text-indent="0cm" style:writing-mode="lr-tb">
        <style:tab-stops>
          <style:tab-stop style:position="0cm"/>
        </style:tab-stops>
      </style:paragraph-properties>
    </style:style>
    <style:style style:name="P33" style:family="paragraph">
      <style:paragraph-properties fo:margin-left="0cm" fo:margin-right="0cm" fo:margin-top="0.564cm" fo:margin-bottom="0.564cm" fo:line-height="115%" fo:text-align="justify" fo:text-indent="0cm" style:writing-mode="lr-tb">
        <style:tab-stops>
          <style:tab-stop style:position="0cm"/>
        </style:tab-stops>
      </style:paragraph-properties>
    </style:style>
    <style:style style:name="P34" style:family="paragraph">
      <style:paragraph-properties fo:margin-left="0cm" fo:margin-right="0cm" fo:margin-top="0cm" fo:margin-bottom="0.564cm" fo:line-height="115%" fo:text-align="justify" fo:text-indent="0cm" style:writing-mode="lr-tb">
        <style:tab-stops>
          <style:tab-stop style:position="0cm"/>
        </style:tab-stops>
      </style:paragraph-properties>
    </style:style>
    <style:style style:name="P35" style:family="paragraph">
      <style:paragraph-properties fo:margin-top="0.42cm" fo:margin-bottom="0.35cm" fo:text-align="start"/>
    </style:style>
    <style:style style:name="P36" style:family="paragraph">
      <loext:graphic-properties draw:fill="none"/>
      <style:paragraph-properties fo:margin-top="0.42cm" fo:margin-bottom="0.35cm" fo:text-align="start" style:writing-mode="lr-tb"/>
      <style:text-properties fo:font-size="16pt" style:font-size-asian="16pt" style:font-size-complex="16pt"/>
    </style:style>
    <style:style style:name="P37" style:family="paragraph">
      <style:paragraph-properties fo:margin-top="0.42cm" fo:margin-bottom="0.35cm"/>
    </style:style>
    <style:style style:name="P38" style:family="paragraph">
      <loext:graphic-properties draw:fill="none"/>
      <style:paragraph-properties fo:margin-top="0.42cm" fo:margin-bottom="0.35cm" style:writing-mode="lr-tb"/>
      <style:text-properties fo:font-size="16pt" style:font-size-asian="16pt" style:font-size-complex="16pt"/>
    </style:style>
    <style:style style:name="P39" style:family="paragraph">
      <style:paragraph-properties fo:margin-left="0cm" fo:margin-right="0cm" fo:margin-top="0.22cm" fo:margin-bottom="0.15cm" fo:line-height="100%" fo:text-align="start" fo:text-indent="0cm"/>
    </style:style>
    <style:style style:name="P40" style:family="paragraph">
      <style:paragraph-properties fo:margin-left="0cm" fo:margin-right="0cm" fo:margin-top="0.32cm" fo:margin-bottom="0.25cm" fo:line-height="100%" fo:text-align="start" fo:text-indent="0cm"/>
    </style:style>
    <style:style style:name="P41" style:family="paragraph">
      <loext:graphic-properties draw:fill="none"/>
      <style:paragraph-properties fo:margin-top="0.42cm" fo:margin-bottom="0.35cm" style:writing-mode="lr-tb"/>
      <style:text-properties fo:font-size="16pt" fo:font-weight="bold" style:font-size-asian="16pt" style:font-weight-asian="bold" style:font-size-complex="16pt" style:font-weight-complex="bold"/>
    </style:style>
    <style:style style:name="T1" style:family="text">
      <style:text-properties fo:font-variant="normal" fo:text-transform="none" fo:color="#ffffff" style:text-line-through-style="none" style:text-line-through-type="none" style:text-position="0% 100%" style:font-name="Open Sans1" fo:font-size="40pt" fo:letter-spacing="normal" fo:font-style="normal" style:text-underline-style="none" fo:font-weight="normal" style:font-name-asian="Open Sans1" style:font-size-asian="40pt" style:font-style-asian="normal" style:font-weight-asian="normal" style:font-name-complex="Open Sans1" style:font-size-complex="40pt" style:font-style-complex="normal" style:font-weight-complex="normal"/>
    </style:style>
    <style:style style:name="T2" style:family="text">
      <style:text-properties fo:font-variant="normal" fo:text-transform="none" fo:color="#eeeeee" style:text-line-through-style="none" style:text-line-through-type="none" style:text-position="0% 100%" style:font-name="Open Sans1" fo:font-size="14pt" fo:letter-spacing="normal" fo:font-style="italic" style:text-underline-style="none" fo:font-weight="normal" style:font-name-asian="Open Sans1" style:font-size-asian="14pt" style:font-style-asian="italic" style:font-weight-asian="normal" style:font-name-complex="Open Sans1" style:font-size-complex="14pt" style:font-style-complex="italic" style:font-weight-complex="normal"/>
    </style:style>
    <style:style style:name="T3" style:family="text">
      <style:text-properties fo:font-variant="normal" fo:text-transform="none" fo:color="#2e3d49" style:text-line-through-style="none" style:text-line-through-type="none" style:text-position="0% 100%" style:font-name="Open Sans1" fo:font-size="40pt" fo:letter-spacing="normal" fo:font-style="normal" style:text-underline-style="none" fo:font-weight="normal" style:font-name-asian="Open Sans1" style:font-size-asian="40pt" style:font-style-asian="normal" style:font-weight-asian="normal" style:font-name-complex="Open Sans1" style:font-size-complex="40pt" style:font-style-complex="normal" style:font-weight-complex="normal"/>
    </style:style>
    <style:style style:name="T4" style:family="text">
      <style:text-properties fo:font-variant="normal" fo:text-transform="none" fo:color="#595959" style:text-line-through-style="none" style:text-line-through-type="none" style:text-position="0% 100%" style:font-name="Open Sans Light" fo:font-size="22pt" fo:letter-spacing="normal" fo:font-style="normal" style:text-underline-style="none" fo:font-weight="normal" style:font-name-asian="Open Sans Light" style:font-size-asian="22pt" style:font-style-asian="normal" style:font-weight-asian="normal" style:font-name-complex="Open Sans Light" style:font-size-complex="22pt" style:font-style-complex="normal" style:font-weight-complex="normal"/>
    </style:style>
    <style:style style:name="T5" style:family="text">
      <style:text-properties fo:font-variant="normal" fo:text-transform="none" fo:color="#595959" style:text-line-through-style="none" style:text-line-through-type="none" style:text-position="0% 100%" style:font-name="Open Sans1" fo:font-size="22pt" fo:letter-spacing="normal" fo:font-style="normal" style:text-underline-style="none" fo:font-weight="bold" style:font-name-asian="Open Sans1" style:font-size-asian="22pt" style:font-style-asian="normal" style:font-weight-asian="bold" style:font-name-complex="Open Sans1" style:font-size-complex="22pt" style:font-style-complex="normal" style:font-weight-complex="bold"/>
    </style:style>
    <style:style style:name="T6" style:family="text">
      <style:text-properties fo:font-variant="normal" fo:text-transform="none" fo:color="#ffffff" style:text-line-through-style="none" style:text-line-through-type="none" style:text-position="0% 100%" style:font-name="Open Sans1" fo:font-size="45pt" fo:letter-spacing="normal" fo:font-style="normal" style:text-underline-style="none" fo:font-weight="normal" style:font-name-asian="Open Sans1" style:font-size-asian="45pt" style:font-style-asian="normal" style:font-weight-asian="normal" style:font-name-complex="Open Sans1" style:font-size-complex="45pt" style:font-style-complex="normal" style:font-weight-complex="normal"/>
    </style:style>
    <style:style style:name="T7" style:family="text">
      <style:text-properties fo:font-variant="normal" fo:text-transform="none" fo:color="#525c65" style:text-line-through-style="none" style:text-line-through-type="none" style:text-position="0% 100%" style:font-name="Open Sans1" fo:font-size="17pt" fo:letter-spacing="normal" fo:font-style="normal" style:text-underline-style="none" fo:font-weight="bold" style:font-name-asian="Open Sans1" style:font-size-asian="17pt" style:font-style-asian="normal" style:font-weight-asian="bold" style:font-name-complex="Open Sans1" style:font-size-complex="17pt" style:font-style-complex="normal" style:font-weight-complex="bold"/>
    </style:style>
    <style:style style:name="T8" style:family="text">
      <style:text-properties fo:font-variant="normal" fo:text-transform="none" fo:color="#525c65" style:text-line-through-style="none" style:text-line-through-type="none" style:text-position="0% 100%" style:font-name="Open Sans1" fo:font-size="17pt" fo:letter-spacing="normal" fo:font-style="normal" style:text-underline-style="none" fo:font-weight="normal" style:font-name-asian="Open Sans1" style:font-size-asian="17pt" style:font-style-asian="normal" style:font-weight-asian="normal" style:font-name-complex="Open Sans1" style:font-size-complex="17pt" style:font-style-complex="normal" style:font-weight-complex="normal"/>
    </style:style>
    <style:style style:name="T9" style:family="text">
      <style:text-properties fo:font-variant="normal" fo:text-transform="none" fo:color="#2e3d49" style:text-line-through-style="none" style:text-line-through-type="none" style:text-position="0% 100%" style:font-name="Open Sans1" fo:font-size="17pt" fo:letter-spacing="normal" fo:font-style="normal" style:text-underline-style="none" fo:font-weight="bold" style:font-name-asian="Open Sans1" style:font-size-asian="17pt" style:font-style-asian="normal" style:font-weight-asian="bold" style:font-name-complex="Open Sans1" style:font-size-complex="17pt" style:font-style-complex="normal" style:font-weight-complex="bold"/>
    </style:style>
    <style:style style:name="T10" style:family="text">
      <style:text-properties fo:font-variant="normal" fo:text-transform="none" fo:color="#525c65" style:text-line-through-style="none" style:text-line-through-type="none" style:text-position="0% 100%" style:font-name="Open Sans1" fo:font-size="18pt" fo:letter-spacing="normal" fo:font-style="normal" style:text-underline-style="none" fo:font-weight="normal" style:font-name-asian="Open Sans1" style:font-size-asian="18pt" style:font-style-asian="normal" style:font-weight-asian="normal" style:font-name-complex="Open Sans1" style:font-size-complex="18pt" style:font-style-complex="normal" style:font-weight-complex="normal"/>
    </style:style>
    <style:style style:name="T11" style:family="text">
      <style:text-properties fo:font-variant="normal" fo:text-transform="none" fo:color="#ffffff" style:text-line-through-style="none" style:text-line-through-type="none" style:text-position="0% 100%" style:font-name="Open Sans1" fo:font-size="30pt" fo:letter-spacing="normal" fo:font-style="normal" style:text-underline-style="none" fo:font-weight="bold" style:font-name-asian="Open Sans1" style:font-size-asian="30pt" style:font-style-asian="normal" style:font-weight-asian="bold" style:font-name-complex="Open Sans1" style:font-size-complex="30pt" style:font-style-complex="normal" style:font-weight-complex="bold"/>
    </style:style>
    <style:style style:name="T12" style:family="text">
      <style:text-properties fo:font-variant="normal" fo:text-transform="none" fo:color="#ffffff" style:text-line-through-style="none" style:text-line-through-type="none" style:text-position="0% 100%" style:font-name="Open Sans1" fo:font-size="30pt" fo:letter-spacing="normal" fo:font-style="normal" style:text-underline-style="none" fo:font-weight="normal" style:font-name-asian="Open Sans1" style:font-size-asian="30pt" style:font-style-asian="normal" style:font-weight-asian="normal" style:font-name-complex="Open Sans1" style:font-size-complex="30pt" style:font-style-complex="normal" style:font-weight-complex="normal"/>
    </style:style>
    <style:style style:name="T13" style:family="text">
      <style:text-properties fo:font-variant="normal" fo:text-transform="none" fo:color="#525c65" style:text-line-through-style="none" style:text-line-through-type="none" style:text-position="0% 100%" style:font-name="Open Sans1" fo:font-size="16pt" fo:letter-spacing="normal" fo:font-style="normal" style:text-underline-style="none" fo:font-weight="normal" style:font-name-asian="Open Sans1" style:font-size-asian="16pt" style:font-style-asian="normal" style:font-weight-asian="normal" style:font-name-complex="Open Sans1" style:font-size-complex="16pt" style:font-style-complex="normal" style:font-weight-complex="normal"/>
    </style:style>
    <style:style style:name="T14" style:family="text">
      <style:text-properties fo:font-variant="normal" fo:text-transform="none" fo:color="#525c65" style:text-line-through-style="none" style:text-line-through-type="none" style:text-position="0% 100%" style:font-name="Open Sans1" fo:font-size="16pt" fo:letter-spacing="normal" fo:font-style="normal" style:text-underline-style="none" fo:font-weight="bold" style:font-name-asian="Open Sans1" style:font-size-asian="16pt" style:font-style-asian="normal" style:font-weight-asian="bold" style:font-name-complex="Open Sans1" style:font-size-complex="16pt" style:font-style-complex="normal" style:font-weight-complex="bold"/>
    </style:style>
    <style:style style:name="T15" style:family="text">
      <style:text-properties fo:font-variant="normal" fo:text-transform="none" fo:color="#525c65" style:text-line-through-style="none" style:text-line-through-type="none" style:text-position="0% 100%" style:font-name="Open Sans1" fo:font-size="14pt" fo:letter-spacing="normal" fo:font-style="normal" style:text-underline-style="none" fo:font-weight="bold" style:font-name-asian="Open Sans1" style:font-size-asian="14pt" style:font-style-asian="normal" style:font-weight-asian="bold" style:font-name-complex="Open Sans1" style:font-size-complex="14pt" style:font-style-complex="normal" style:font-weight-complex="bold"/>
    </style:style>
    <style:style style:name="T16" style:family="text">
      <style:text-properties fo:font-variant="normal" fo:text-transform="none" fo:color="#525c65" style:text-line-through-style="none" style:text-line-through-type="none" style:text-position="0% 100%" style:font-name="Open Sans1" fo:font-size="14pt" fo:letter-spacing="normal" fo:font-style="normal" style:text-underline-style="none" fo:font-weight="normal" style:font-name-asian="Open Sans1" style:font-size-asian="14pt" style:font-style-asian="normal" style:font-weight-asian="normal" style:font-name-complex="Open Sans1" style:font-size-complex="14pt" style:font-style-complex="normal" style:font-weight-complex="normal"/>
    </style:style>
    <style:style style:name="T17" style:family="text">
      <style:text-properties fo:font-variant="normal" fo:text-transform="none" fo:color="#525c65" style:text-line-through-style="none" style:text-line-through-type="none" style:text-position="0% 100%" style:font-name="Open Sans1" fo:font-size="22pt" fo:letter-spacing="normal" fo:font-style="normal" style:text-underline-style="none" fo:font-weight="bold" style:font-name-asian="Open Sans1" style:font-size-asian="22pt" style:font-style-asian="normal" style:font-weight-asian="bold" style:font-name-complex="Open Sans1" style:font-size-complex="22pt" style:font-style-complex="normal" style:font-weight-complex="bold"/>
    </style:style>
    <style:style style:name="T18" style:family="text">
      <style:text-properties fo:font-size="16pt" style:font-size-asian="16pt" style:font-size-complex="16pt"/>
    </style:style>
    <style:style style:name="T19" style:family="text">
      <style:text-properties fo:font-size="16pt" fo:font-weight="bold" style:font-size-asian="16pt" style:font-weight-asian="bold" style:font-size-complex="16pt" style:font-weight-complex="bold"/>
    </style:style>
    <style:style style:name="T20" style:family="text">
      <style:text-properties fo:font-variant="normal" fo:text-transform="none" fo:color="#525c65" style:text-line-through-style="none" style:text-line-through-type="none" style:text-position="0% 100%" style:font-name="Open Sans1" fo:font-size="16pt" fo:letter-spacing="normal" fo:font-style="normal" style:text-underline-style="none" style:font-name-asian="Open Sans1" style:font-size-asian="16pt" style:font-style-asian="normal" style:font-name-complex="Open Sans1" style:font-size-complex="16pt" style:font-style-complex="normal"/>
    </style:style>
    <style:style style:name="T21" style:family="text">
      <style:text-properties fo:font-size="16pt" fo:font-weight="normal" style:font-size-asian="16pt" style:font-weight-asian="normal" style:font-size-complex="16pt" style:font-weight-complex="normal"/>
    </style:style>
    <style:style style:name="T22" style:family="text">
      <style:text-properties fo:font-variant="normal" fo:text-transform="none" style:use-window-font-color="true" style:text-outline="false" style:text-line-through-style="none" style:text-line-through-type="none" style:font-name="Liberation Sans1" fo:font-size="16pt" fo:font-style="normal" fo:text-shadow="none" style:text-underline-style="none" fo:font-weight="normal" style:letter-kerning="true" style:font-name-asian="Linux Libertine G1" style:font-size-asian="16pt" style:font-style-asian="normal" style:font-weight-asian="normal" style:font-name-complex="Linux Libertine G1" style:font-size-complex="16pt" style:font-style-complex="normal" style:font-weight-complex="normal" style:text-emphasize="none" style:font-relief="none" style:text-overline-style="none" style:text-overline-color="font-color"/>
    </style:style>
    <text:list-style style:name="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2">
      <text:list-level-style-bullet text:level="1" text:bullet-char="●">
        <style:list-level-properties text:space-before="0.248cm" text:min-label-width="1.022cm"/>
        <style:text-properties style:font-name="Open Sans Light" fo:color="#595959"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3">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4">
      <text:list-level-style-bullet text:level="1" text:bullet-char="●">
        <style:list-level-properties text:space-before="0.283cm" text:min-label-width="0.987cm"/>
        <style:text-properties style:font-name="Open Sans1" fo:color="#595959"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5">
      <text:list-level-style-bullet text:level="1" text:bullet-char="●">
        <style:list-level-properties text:space-before="0.283cm" text:min-label-width="0.987cm"/>
        <style:text-properties style:font-name="Open Sans Light" fo:color="#595959"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6">
      <text:list-level-style-bullet text:level="1" text:bullet-char="●">
        <style:list-level-properties text:space-before="0.336cm" text:min-label-width="0.934cm"/>
        <style:text-properties style:font-name="Open Sans1" fo:color="#525c65" fo:font-size="100%"/>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text:list-style style:name="L7">
      <text:list-level-style-bullet text:level="1" text:bullet-char="●">
        <style:list-level-properties text:space-before="0.318cm" text:min-label-width="0.952cm"/>
        <style:text-properties style:font-name="Open Sans1" fo:color="#525c65"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L8">
      <text:list-level-style-number text:level="1" style:num-suffix=")" style:num-format="1">
        <style:list-level-properties text:min-label-width="0.6cm"/>
        <style:text-properties style:use-window-font-color="true" fo:font-size="100%"/>
      </text:list-level-style-number>
      <text:list-level-style-number text:level="2" style:num-suffix=")" style:num-format="1">
        <style:list-level-properties text:space-before="0.6cm" text:min-label-width="0.6cm"/>
        <style:text-properties style:use-window-font-color="true" fo:font-size="100%"/>
      </text:list-level-style-number>
      <text:list-level-style-number text:level="3" style:num-suffix=")" style:num-format="1">
        <style:list-level-properties text:space-before="1.2cm" text:min-label-width="0.6cm"/>
        <style:text-properties style:use-window-font-color="true" fo:font-size="100%"/>
      </text:list-level-style-number>
      <text:list-level-style-number text:level="4" style:num-suffix=")" style:num-format="1">
        <style:list-level-properties text:space-before="1.8cm" text:min-label-width="0.6cm"/>
        <style:text-properties style:use-window-font-color="true" fo:font-size="100%"/>
      </text:list-level-style-number>
      <text:list-level-style-number text:level="5" style:num-suffix=")" style:num-format="1">
        <style:list-level-properties text:space-before="2.4cm" text:min-label-width="0.6cm"/>
        <style:text-properties style:use-window-font-color="true" fo:font-size="100%"/>
      </text:list-level-style-number>
      <text:list-level-style-number text:level="6" style:num-suffix=")" style:num-format="1">
        <style:list-level-properties text:space-before="3cm" text:min-label-width="0.6cm"/>
        <style:text-properties style:use-window-font-color="true" fo:font-size="100%"/>
      </text:list-level-style-number>
      <text:list-level-style-number text:level="7" style:num-suffix=")" style:num-format="1">
        <style:list-level-properties text:space-before="3.6cm" text:min-label-width="0.6cm"/>
        <style:text-properties style:use-window-font-color="true" fo:font-size="100%"/>
      </text:list-level-style-number>
      <text:list-level-style-number text:level="8" style:num-suffix=")" style:num-format="1">
        <style:list-level-properties text:space-before="4.2cm" text:min-label-width="0.6cm"/>
        <style:text-properties style:use-window-font-color="true" fo:font-size="100%"/>
      </text:list-level-style-number>
      <text:list-level-style-number text:level="9" style:num-suffix=")" style:num-format="1">
        <style:list-level-properties text:space-before="4.8cm" text:min-label-width="0.6cm"/>
        <style:text-properties style:use-window-font-color="true" fo:font-size="100%"/>
      </text:list-level-style-number>
      <text:list-level-style-number text:level="10" style:num-suffix=")" style:num-format="1">
        <style:list-level-properties text:space-before="5.4cm" text:min-label-width="0.6cm"/>
        <style:text-properties style:use-window-font-color="true" fo:font-size="100%"/>
      </text:list-level-style-number>
    </text:list-style>
    <text:list-style style:name="L9">
      <text:list-level-style-bullet text:level="1" text:bullet-char="●">
        <style:list-level-properties text:space-before="0.389cm" text:min-label-width="0.881cm"/>
        <style:text-properties fo:font-family="StarSymbol" style:use-window-font-color="true" fo:font-size="100%"/>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body>
    <office:presentation>
      <draw:page draw:name="Data Governance @ SneakerPark&#10;" draw:style-name="dp1" draw:master-page-name="TITLE" presentation:presentation-page-layout-name="AL1T0">
        <draw:custom-shape draw:name="Google Shape;176;p51" draw:style-name="gr1" draw:text-style-name="P1" draw:layer="layout" svg:width="9.727cm" svg:height="9.727cm" draw:transform="rotate (1.5707963267949) translate (11.861cm 27.94cm)">
          <text:p/>
          <draw:enhanced-geometry draw:mirror-horizontal="false" draw:mirror-vertical="false" svg:viewBox="0 0 0 0" draw:text-areas="?f7 ?f0 ?f1 ?f2" draw:type="ooxml-rtTriangle" draw:enhanced-path="M 0 ?f4 L 0 0 ?f6 ?f4 Z N">
            <draw:equation draw:name="f0" draw:formula="logheight*7/12"/>
            <draw:equation draw:name="f1" draw:formula="logwidth*7/12"/>
            <draw:equation draw:name="f2" draw:formula="logheight*11/12"/>
            <draw:equation draw:name="f3" draw:formula="logheight/2"/>
            <draw:equation draw:name="f4" draw:formula="logheight"/>
            <draw:equation draw:name="f5" draw:formula="logwidth/2"/>
            <draw:equation draw:name="f6" draw:formula="logwidth"/>
            <draw:equation draw:name="f7" draw:formula="logwidth/12"/>
          </draw:enhanced-geometry>
        </draw:custom-shape>
        <draw:frame draw:name="Google Shape;177;p51" draw:style-name="gr2" draw:text-style-name="P2" draw:layer="layout" svg:width="2.922cm" svg:height="2.922cm" svg:x="17.489cm" svg:y="23.891cm">
          <draw:image xlink:href="Pictures/1000020100000168000001688706B3E4081B1512.png" xlink:type="simple" xlink:show="embed" xlink:actuate="onLoad" loext:mime-type="image/png">
            <text:p/>
          </draw:image>
        </draw:frame>
        <draw:frame draw:name="Google Shape;178;p51" presentation:style-name="pr1" draw:text-style-name="P4" draw:layer="layout" svg:width="20.117cm" svg:height="3.11cm" svg:x="0.736cm" svg:y="2.684cm" presentation:class="title" presentation:user-transformed="true">
          <draw:text-box>
            <text:p text:style-name="P3">
              <text:span text:style-name="T1">Data Governance @ SneakerPark</text:span>
              <text:span text:style-name="T1">
                <text:line-break/>
              </text:span>
              <text:span text:style-name="T1"/>
            </text:p>
          </draw:text-box>
        </draw:frame>
        <draw:frame draw:name="Google Shape;179;p51" draw:style-name="gr3" draw:text-style-name="P2" draw:layer="layout" svg:width="12.518cm" svg:height="7.198cm" svg:x="4.494cm" svg:y="10.356cm">
          <draw:image xlink:href="Pictures/100002010000031F000001BD59BA0EF1DFB3E885.png" xlink:type="simple" xlink:show="embed" xlink:actuate="onLoad" loext:mime-type="image/png">
            <text:p/>
          </draw:image>
        </draw:frame>
        <draw:custom-shape draw:name="Google Shape;180;p51" draw:style-name="gr4" draw:text-style-name="P6" draw:layer="layout" svg:width="12.011cm" svg:height="2.169cm" svg:x="0.736cm" svg:y="25.003cm">
          <text:p text:style-name="P5">
            <text:span text:style-name="T2">Prepared by:</text:span>
          </text:p>
          <text:p text:style-name="P5">
            <text:span text:style-name="T2"/>
          </text:p>
          <text:p text:style-name="P5">
            <text:span text:style-name="T2">Submitted on:</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173;g1e9ed12aab_0_0:notes" draw:style-name="gr5" draw:layer="layout" svg:width="7.359cm" svg:height="9.524cm" svg:x="5.846cm" svg:y="1.905cm" draw:page-number="1" presentation:class="page"/>
          <draw:frame draw:name="Google Shape;174;g1e9ed12aab_0_0:notes" presentation:style-name="pr2" draw:text-style-name="P7" draw:layer="layout" svg:width="15.239cm" svg:height="11.429cm" svg:x="1.905cm" svg:y="12.065cm" presentation:class="notes" presentation:placeholder="true" presentation:user-transformed="true">
            <draw:text-box/>
          </draw:frame>
        </presentation:notes>
      </draw:page>
      <draw:page draw:name="How to use this Template" draw:style-name="dp3" draw:master-page-name="TITLE_5f_AND_5f_BODY" presentation:presentation-page-layout-name="AL2T1">
        <draw:frame draw:name="Google Shape;185;p52" presentation:style-name="pr3" draw:text-style-name="P9" draw:layer="layout" svg:width="20.117cm" svg:height="3.11cm" svg:x="0.736cm" svg:y="2.417cm" presentation:class="title" presentation:user-transformed="true">
          <draw:text-box>
            <text:p text:style-name="P8">
              <text:span text:style-name="T3">How to use this Template</text:span>
            </text:p>
          </draw:text-box>
        </draw:frame>
        <draw:frame draw:name="Google Shape;186;p52" presentation:style-name="pr4" draw:text-style-name="P12" draw:layer="layout" svg:width="20.117cm" svg:height="17.332cm" svg:x="0.736cm" svg:y="6.26cm" presentation:class="outline" presentation:user-transformed="true">
          <draw:text-box>
            <text:list text:style-name="L2">
              <text:list-item>
                <text:p text:style-name="P10">
                  <text:span text:style-name="T4">Theses slides are provided as a guide to </text:span>
                  <text:span text:style-name="T4">ensure that you submit all the required </text:span>
                  <text:span text:style-name="T4">components to successfully complete your </text:span>
                  <text:span text:style-name="T4">project. For detailed instruction, please read </text:span>
                  <text:span text:style-name="T4">the instruction in the classroom.</text:span>
                </text:p>
              </text:list-item>
              <text:list-item>
                <text:p text:style-name="P10">
                  <text:span text:style-name="T4">When presenting your project, please only </text:span>
                  <text:span text:style-name="T4">think of this as a guide. We encouraged you </text:span>
                  <text:span text:style-name="T4">to use creative freedom when making </text:span>
                  <text:span text:style-name="T4">changes as long as the required information </text:span>
                  <text:span text:style-name="T4">is present. </text:span>
                </text:p>
              </text:list-item>
              <text:list-item>
                <text:p text:style-name="P10">
                  <text:span text:style-name="T5">Remember to delete this and all</text:span>
                  <text:span text:style-name="T4"> of the </text:span>
                  <text:span text:style-name="T4">other example slides before you submit your </text:span>
                  <text:span text:style-name="T4">project.</text:span>
                </text:p>
              </text:list-item>
              <text:list-item>
                <text:p text:style-name="P10">
                  <text:span text:style-name="T5">Remember to add your name and the </text:span>
                  <text:span text:style-name="T5">date</text:span>
                  <text:span text:style-name="T4"> to the cover slide</text:span>
                </text:p>
              </text:list-item>
            </text:list>
            <text:p text:style-name="P11">
              <text:span text:style-name="T4"/>
            </text:p>
          </draw:text-box>
        </draw:frame>
        <draw:custom-shape draw:name="Google Shape;187;p52" draw:style-name="gr4" draw:text-style-name="P6" draw:layer="layout" svg:width="15.702cm" svg:height="3.11cm" svg:x="2.857cm" svg:y="21.525cm">
          <text:p text:style-name="P13">
            <text:span text:style-name="T6">Remove this slide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188;p52" draw:style-name="gr6" draw:text-style-name="P2" draw:layer="layout" svg:width="19.509cm" svg:height="4.858cm" svg:x="1.04cm" svg:y="21.731cm">
          <draw:image xlink:href="Pictures/10000201000004B00000012C3F284C30E28AA29A.png" xlink:type="simple" xlink:show="embed" xlink:actuate="onLoad" loext:mime-type="image/png">
            <text:p/>
          </draw:image>
        </draw:frame>
        <presentation:notes draw:style-name="dp2">
          <draw:page-thumbnail draw:name="Google Shape;182;g9cfc2a9a8d_0_5:notes" draw:style-name="gr5" draw:layer="layout" svg:width="7.359cm" svg:height="9.524cm" svg:x="5.846cm" svg:y="1.905cm" draw:page-number="2" presentation:class="page"/>
          <draw:frame draw:name="Google Shape;183;g9cfc2a9a8d_0_5:notes" presentation:style-name="pr5" draw:text-style-name="P7" draw:layer="layout" svg:width="15.239cm" svg:height="11.429cm" svg:x="1.905cm" svg:y="12.065cm" presentation:class="notes" presentation:placeholder="true" presentation:user-transformed="true">
            <draw:text-box/>
          </draw:frame>
        </presentation:notes>
      </draw:page>
      <draw:page draw:name="What you are required to submit:" draw:style-name="dp3" draw:master-page-name="TITLE_5f_AND_5f_BODY" presentation:presentation-page-layout-name="AL2T1">
        <draw:custom-shape draw:name="Google Shape;193;p53" draw:style-name="gr7" draw:text-style-name="P6" draw:layer="layout" svg:width="17.043cm" svg:height="2.486cm" svg:x="0.916cm" svg:y="2.064cm">
          <text:p text:style-name="P5">
            <text:span text:style-name="T3">What we provide: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194;p53" draw:style-name="gr4" draw:text-style-name="P6" draw:layer="layout" svg:width="15.702cm" svg:height="3.11cm" svg:x="2.857cm" svg:y="21.525cm">
          <text:p text:style-name="P13">
            <text:span text:style-name="T6">Remove this slide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195;p53" draw:style-name="gr6" draw:text-style-name="P2" draw:layer="layout" svg:width="19.509cm" svg:height="4.858cm" svg:x="1.04cm" svg:y="21.731cm">
          <draw:image xlink:href="Pictures/10000201000004B00000012C3F284C30E28AA29A.png" xlink:type="simple" xlink:show="embed" xlink:actuate="onLoad" loext:mime-type="image/png">
            <text:p/>
          </draw:image>
        </draw:frame>
        <draw:frame draw:name="Google Shape;196;p53" presentation:style-name="pr3" draw:text-style-name="P9" draw:layer="layout" svg:width="20.117cm" svg:height="3.11cm" svg:x="0.897cm" svg:y="14.705cm" presentation:class="title" presentation:user-transformed="true">
          <draw:text-box>
            <text:p text:style-name="P8">
              <text:span text:style-name="T3">What you are required to submit:</text:span>
            </text:p>
          </draw:text-box>
        </draw:frame>
        <draw:frame draw:name="Google Shape;197;p53" presentation:style-name="pr4" draw:text-style-name="P12" draw:layer="layout" svg:width="20.117cm" svg:height="3.11cm" svg:x="0.649cm" svg:y="18.641cm" presentation:class="outline" presentation:user-transformed="true">
          <draw:text-box>
            <text:list text:style-name="L4">
              <text:list-item>
                <text:p text:style-name="P10">
                  <text:span text:style-name="T4">Filled out Slides template.</text:span>
                </text:p>
              </text:list-item>
              <text:list-item>
                <text:p text:style-name="P10">
                  <text:span text:style-name="T4">Filled out Sheets template.</text:span>
                </text:p>
              </text:list-item>
            </text:list>
          </draw:text-box>
        </draw:frame>
        <draw:frame draw:name="Google Shape;198;p53" presentation:style-name="pr4" draw:text-style-name="P12" draw:layer="layout" svg:width="20.117cm" svg:height="5.808cm" svg:x="0.736cm" svg:y="4.55cm" presentation:class="outline" presentation:user-transformed="true">
          <draw:text-box>
            <text:list text:style-name="L5">
              <text:list-item>
                <text:p text:style-name="P10">
                  <text:span text:style-name="T4">This Starter Slides Template</text:span>
                </text:p>
              </text:list-item>
            </text:list>
            <text:list text:style-name="L4">
              <text:list-item>
                <text:p text:style-name="P10">
                  <text:span text:style-name="T4">Sheets Template with 4 Tabs - Data </text:span>
                  <text:span text:style-name="T4">Dictionary, Data Quality Issues, Standard </text:span>
                  <text:span text:style-name="T4">Naming Convention, and Business Glossary</text:span>
                </text:p>
              </text:list-item>
              <text:list-item>
                <text:p text:style-name="P10">
                  <text:span text:style-name="T4">Workspace with an instance of Postgres and </text:span>
                  <text:span text:style-name="T4">code that will create and populate the </text:span>
                  <text:span text:style-name="T4">database you will be working with.</text:span>
                </text:p>
              </text:list-item>
              <text:list-item>
                <text:p text:style-name="P10">
                  <text:span text:style-name="T4">Grading rubric you can use to ensure you </text:span>
                  <text:span text:style-name="T4">have submitted everything that is required. </text:span>
                </text:p>
              </text:list-item>
            </text:list>
            <text:p text:style-name="P14">
              <text:span text:style-name="T3"/>
            </text:p>
          </draw:text-box>
        </draw:frame>
        <presentation:notes draw:style-name="dp2">
          <draw:page-thumbnail draw:name="Google Shape;190;g53cf50bd16_0_1:notes" draw:style-name="gr5" draw:layer="layout" svg:width="7.359cm" svg:height="9.524cm" svg:x="5.846cm" svg:y="1.905cm" draw:page-number="3" presentation:class="page"/>
          <draw:frame draw:name="Google Shape;191;g53cf50bd16_0_1:notes" presentation:style-name="pr6" draw:text-style-name="P7" draw:layer="layout" svg:width="15.239cm" svg:height="11.429cm" svg:x="1.905cm" svg:y="12.065cm" presentation:class="notes" presentation:placeholder="true" presentation:user-transformed="true">
            <draw:text-box/>
          </draw:frame>
        </presentation:notes>
      </draw:page>
      <draw:page draw:name="Background" draw:style-name="dp3" draw:master-page-name="TITLE_5f_AND_5f_BODY" presentation:presentation-page-layout-name="AL2T1">
        <draw:frame draw:name="Google Shape;203;p54" presentation:style-name="pr3" draw:text-style-name="P9" draw:layer="layout" svg:width="20.117cm" svg:height="3.11cm" svg:x="0.736cm" svg:y="0.512cm" presentation:class="title" presentation:user-transformed="true">
          <draw:text-box>
            <text:p text:style-name="P8">
              <text:span text:style-name="T3">Background</text:span>
            </text:p>
          </draw:text-box>
        </draw:frame>
        <draw:frame draw:name="Google Shape;204;p54" presentation:style-name="pr4" draw:text-style-name="P12" draw:layer="layout" svg:width="19.257cm" svg:height="23.146cm" svg:x="0.736cm" svg:y="3.947cm" presentation:class="outline" presentation:user-transformed="true">
          <draw:text-box>
            <text:list text:style-name="L6">
              <text:list-item>
                <text:p text:style-name="P15">
                  <text:span text:style-name="T7">SneakerPark</text:span>
                  <text:span text:style-name="T8"> is an online shoe reseller that allows </text:span>
                  <text:span text:style-name="T8">people to buy and sell used and new shoes. Buyers can </text:span>
                  <text:span text:style-name="T8">bid for shoes or buy them outright, and sellers can set a </text:span>
                  <text:span text:style-name="T8">price or sell to the highest bidder.</text:span>
                </text:p>
              </text:list-item>
              <text:list-item>
                <text:p text:style-name="P15">
                  <text:span text:style-name="T8">Each buyer and seller must have an active account in </text:span>
                  <text:span text:style-name="T8">order to sell, bid, or purchase sneakers using </text:span>
                  <text:span text:style-name="T8">SneakerPark’s website.</text:span>
                </text:p>
              </text:list-item>
              <text:list-item>
                <text:p text:style-name="P15">
                  <text:span text:style-name="T8">SneakerPark authenticates the shoes before shipping </text:span>
                  <text:span text:style-name="T8">them to the buyer, so before listing an item, the seller </text:span>
                  <text:span text:style-name="T8">must ship it to SneakerPark’s warehouse. Upon receipt, </text:span>
                  <text:span text:style-name="T8">SneakerPark assigns an item number to each pair of </text:span>
                  <text:span text:style-name="T8">sneakers and notifies the seller that they are now free to </text:span>
                  <text:span text:style-name="T8">list their item. If the item is not listed within 45 days, </text:span>
                  <text:span text:style-name="T8">SneakerPark returns it to the seller and sends an invoice </text:span>
                  <text:span text:style-name="T8">to the seller for the shipping cost.</text:span>
                </text:p>
              </text:list-item>
              <text:list-item>
                <text:p text:style-name="P15">
                  <text:span text:style-name="T8">If the item is found to be inauthentic or in an </text:span>
                  <text:span text:style-name="T8">unacceptable condition, it is also returned back to the </text:span>
                  <text:span text:style-name="T8">seller in a similar fashion.</text:span>
                </text:p>
              </text:list-item>
              <text:list-item>
                <text:p text:style-name="P15">
                  <text:span text:style-name="T8">When the item sells, the buyer’s account is credited with </text:span>
                  <text:span text:style-name="T8">the purchase price minus the SneakerPark service fee </text:span>
                  <text:span text:style-name="T8">and shipping fees to deliver the item to the buyer.</text:span>
                </text:p>
              </text:list-item>
              <text:list-item>
                <text:p text:style-name="P15">
                  <text:span text:style-name="T8">Currently, SneakerPark only supports sales within the </text:span>
                  <text:span text:style-name="T8">United States.</text:span>
                </text:p>
              </text:list-item>
            </text:list>
            <text:p text:style-name="P16">
              <text:span text:style-name="T9"/>
            </text:p>
          </draw:text-box>
        </draw:frame>
        <presentation:notes draw:style-name="dp2">
          <draw:page-thumbnail draw:name="Google Shape;200;g9cfc2a9a8d_0_0:notes" draw:style-name="gr5" draw:layer="layout" svg:width="7.359cm" svg:height="9.524cm" svg:x="5.846cm" svg:y="1.905cm" draw:page-number="4" presentation:class="page"/>
          <draw:frame draw:name="Google Shape;201;g9cfc2a9a8d_0_0:notes" presentation:style-name="pr7" draw:text-style-name="P7" draw:layer="layout" svg:width="15.239cm" svg:height="11.429cm" svg:x="1.905cm" svg:y="12.065cm" presentation:class="notes" presentation:placeholder="true" presentation:user-transformed="true">
            <draw:text-box/>
          </draw:frame>
        </presentation:notes>
      </draw:page>
      <draw:page draw:name="Background (cont’d)" draw:style-name="dp3" draw:master-page-name="TITLE_5f_AND_5f_BODY" presentation:presentation-page-layout-name="AL2T1">
        <draw:frame draw:name="Google Shape;209;p55" presentation:style-name="pr3" draw:text-style-name="P9" draw:layer="layout" svg:width="20.117cm" svg:height="3.11cm" svg:x="0.736cm" svg:y="1.121cm" presentation:class="title" presentation:user-transformed="true">
          <draw:text-box>
            <text:p text:style-name="P8">
              <text:span text:style-name="T3">Background (cont’d)</text:span>
            </text:p>
          </draw:text-box>
        </draw:frame>
        <draw:custom-shape draw:name="Google Shape;210;p55" draw:style-name="gr4" draw:text-style-name="P6" draw:layer="layout" svg:width="19.102cm" svg:height="6.739cm" svg:x="0.635cm" svg:y="4.339cm">
          <text:list text:style-name="L7">
            <text:list-item>
              <text:p text:style-name="P17">
                <text:span text:style-name="T10">Below you can see a diagram that will hopefully help you visualize some of SneakerPark's business processes. Keep in mind that it does not capture ALL processes and every nuance, but simply serves as another artifact to use in your project.</text:span>
              </text:p>
            </text:list-item>
          </text:list>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11;p55" draw:style-name="gr2" draw:text-style-name="P2" draw:layer="layout" svg:width="20.742cm" svg:height="13.079cm" svg:x="0.423cm" svg:y="11.503cm">
          <draw:image xlink:href="Pictures/10000201000006580000040078918691C84821A0.png" xlink:type="simple" xlink:show="embed" xlink:actuate="onLoad" loext:mime-type="image/png">
            <text:p/>
          </draw:image>
        </draw:frame>
        <presentation:notes draw:style-name="dp2">
          <draw:page-thumbnail draw:name="Google Shape;206;g9c24cf9085_0_31:notes" draw:style-name="gr5" draw:layer="layout" svg:width="7.359cm" svg:height="9.524cm" svg:x="5.846cm" svg:y="1.905cm" draw:page-number="5" presentation:class="page"/>
          <draw:frame draw:name="Google Shape;207;g9c24cf9085_0_31:notes" presentation:style-name="pr8" draw:text-style-name="P7" draw:layer="layout" svg:width="15.239cm" svg:height="11.429cm" svg:x="1.905cm" svg:y="12.065cm" presentation:class="notes" presentation:placeholder="true" presentation:user-transformed="true">
            <draw:text-box/>
          </draw:frame>
        </presentation:notes>
      </draw:page>
      <draw:page draw:name="page6" draw:style-name="dp1" draw:master-page-name="Default" presentation:presentation-page-layout-name="AL1T0">
        <draw:custom-shape draw:name="Google Shape;216;p56" draw:style-name="gr8" draw:text-style-name="P18"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17;p56"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18;p56" draw:style-name="gr10" draw:text-style-name="P6" draw:layer="layout" svg:width="16.524cm" svg:height="6.832cm" svg:x="2.533cm" svg:y="11.121cm">
          <text:p text:style-name="P19">
            <text:span text:style-name="T11">Step 1</text:span>
          </text:p>
          <text:p text:style-name="P19">
            <text:span text:style-name="T12">
              Enterprise Data Catalog 
              <text:s text:c="9"/>
              Part 1: Enterprise Data Model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13;g8d8c850c25_0_33:notes" presentation:style-name="pr9" draw:text-style-name="P7" draw:layer="layout" svg:width="13.969cm" svg:height="11.429cm" svg:x="2.54cm" svg:y="12.065cm" presentation:class="notes" presentation:placeholder="true" presentation:user-transformed="true">
            <draw:text-box/>
          </draw:frame>
          <draw:page-thumbnail draw:name="Google Shape;214;g8d8c850c25_0_33:notes" draw:style-name="gr5" draw:layer="layout" svg:width="5.519cm" svg:height="9.524cm" svg:x="6.765cm" svg:y="1.905cm" draw:page-number="6" presentation:class="page"/>
        </presentation:notes>
      </draw:page>
      <draw:page draw:name="page7" draw:style-name="dp3" draw:master-page-name="TITLE_5f_AND_5f_BODY" presentation:presentation-page-layout-name="AL2T1">
        <draw:custom-shape draw:name="Google Shape;223;p57" draw:style-name="gr4" draw:text-style-name="P6" draw:layer="layout" svg:width="21.589cm" svg:height="11.047cm" svg:x="0cm" svg:y="-0.979cm">
          <text:p text:style-name="P20">
            <text:span text:style-name="T13">Create a </text:span>
            <text:span text:style-name="T14">conceptual</text:span>
            <text:span text:style-name="T13"> data model that will provide SneakerPark with a holistic view of its data systems and help you grasp the organization's </text:span>
            <text:span text:style-name="T14">important entities and relationships</text:span>
            <text:span text:style-name="T13">, which will be instrumental as you move further in the project. You can use Lucidchart or any other diagramming tool of your choice, but please use the Crow’s Foot/IE Notation and please be sure to indicate both cardinality (the type of a relationship such as 1:N or N:N) and optionality (whether the relationship is optional or mandatory).</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224;p57" draw:style-name="gr2" draw:text-style-name="P2" draw:layer="layout" svg:width="13.281cm" svg:height="4.179cm" svg:x="3.877cm" svg:y="11.88cm">
          <draw:image xlink:href="Pictures/10000201000001F60000009EFD4BAFBF678110A0.png" xlink:type="simple" xlink:show="embed" xlink:actuate="onLoad" loext:mime-type="image/png">
            <text:p/>
          </draw:image>
        </draw:frame>
        <presentation:notes draw:style-name="dp2">
          <draw:page-thumbnail draw:name="Google Shape;220;g9c24cf9085_0_4:notes" draw:style-name="gr5" draw:layer="layout" svg:width="7.359cm" svg:height="9.524cm" svg:x="5.846cm" svg:y="1.905cm" draw:page-number="7" presentation:class="page"/>
          <draw:frame draw:name="Google Shape;221;g9c24cf9085_0_4:notes" presentation:style-name="pr10" draw:text-style-name="P7" draw:layer="layout" svg:width="15.239cm" svg:height="11.429cm" svg:x="1.905cm" svg:y="12.065cm" presentation:class="notes" presentation:placeholder="true" presentation:user-transformed="true">
            <draw:text-box/>
          </draw:frame>
        </presentation:notes>
      </draw:page>
      <draw:page draw:name="page8" draw:style-name="dp3" draw:master-page-name="TITLE_5f_AND_5f_BODY" presentation:presentation-page-layout-name="AL2T1">
        <draw:custom-shape draw:name="Google Shape;229;p58" draw:style-name="gr4" draw:text-style-name="P6" draw:layer="layout" svg:width="18.997cm" svg:height="2.222cm" svg:x="1.296cm" svg:y="1.297cm">
          <text:p text:style-name="P21">
            <text:span text:style-name="T14">Conceptual Data Model:</text:span>
          </text:p>
          <text:p text:style-name="P22">
            <text:span text:style-name="T15"/>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11" draw:text-style-name="P23" draw:layer="layout" svg:width="21.589cm" svg:height="5.674cm" svg:x="0.001cm" svg:y="10.126cm">
          <draw:image xlink:href="Pictures/10000201000004790000012DF78ABF619E33E1ED.png" xlink:type="simple" xlink:show="embed" xlink:actuate="onLoad" loext:mime-type="image/png">
            <text:p/>
          </draw:image>
        </draw:frame>
        <presentation:notes draw:style-name="dp2">
          <draw:page-thumbnail draw:name="Google Shape;226;ga1e537952f_0_3:notes" draw:style-name="gr5" draw:layer="layout" svg:width="7.359cm" svg:height="9.524cm" svg:x="5.846cm" svg:y="1.905cm" draw:page-number="8" presentation:class="page"/>
          <draw:frame draw:name="Google Shape;227;ga1e537952f_0_3:notes" presentation:style-name="pr11" draw:text-style-name="P7" draw:layer="layout" svg:width="15.239cm" svg:height="11.429cm" svg:x="1.905cm" svg:y="12.065cm" presentation:class="notes" presentation:placeholder="true" presentation:user-transformed="true">
            <draw:text-box/>
          </draw:frame>
        </presentation:notes>
      </draw:page>
      <draw:page draw:name="page9" draw:style-name="dp1" draw:master-page-name="Default" presentation:presentation-page-layout-name="AL1T0">
        <draw:custom-shape draw:name="Google Shape;234;p59"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35;p59" draw:style-name="gr10" draw:text-style-name="P6" draw:layer="layout" svg:width="16.524cm" svg:height="6.832cm" svg:x="2.533cm" svg:y="11.121cm">
          <text:p text:style-name="P19">
            <text:span text:style-name="T11">Step 2</text:span>
          </text:p>
          <text:p text:style-name="P19">
            <text:span text:style-name="T12">
              Enterprise Data Catalog 
              <text:s text:c="9"/>
              Part 2: Metadata
            </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31;g62fb0d8af8_0_0:notes" presentation:style-name="pr12" draw:text-style-name="P7" draw:layer="layout" svg:width="13.969cm" svg:height="11.429cm" svg:x="2.54cm" svg:y="12.065cm" presentation:class="notes" presentation:placeholder="true" presentation:user-transformed="true">
            <draw:text-box/>
          </draw:frame>
          <draw:page-thumbnail draw:name="Google Shape;232;g62fb0d8af8_0_0:notes" draw:style-name="gr5" draw:layer="layout" svg:width="5.519cm" svg:height="9.524cm" svg:x="6.765cm" svg:y="1.905cm" draw:page-number="9" presentation:class="page"/>
        </presentation:notes>
      </draw:page>
      <draw:page draw:name="page10" draw:style-name="dp3" draw:master-page-name="TITLE_5f_AND_5f_BODY" presentation:presentation-page-layout-name="AL2T1">
        <draw:frame draw:name="Google Shape;240;p60" presentation:style-name="pr4" draw:text-style-name="P12" draw:layer="layout" svg:width="20.462cm" svg:height="2.893cm" svg:x="0.736cm" svg:y="0.307cm" presentation:class="outline" presentation:user-transformed="true">
          <draw:text-box>
            <text:p text:style-name="P24">
              <text:span text:style-name="T13">Create the first version of the Metadata Catalog by </text:span>
              <text:span text:style-name="T13">documenting the metadata from all systems in the "Data </text:span>
              <text:span text:style-name="T13">Dictionary" and the “Enterprise Data Catalog” tabs of the </text:span>
              <text:span text:style-name="T13">provided Sheets template.</text:span>
            </text:p>
            <text:p text:style-name="P25">
              <text:span text:style-name="T13">Please note that you are required to fill out </text:span>
              <text:span text:style-name="T14">all fields</text:span>
              <text:span text:style-name="T13"> in </text:span>
              <text:span text:style-name="T14">both </text:span>
              <text:span text:style-name="T14">tabs</text:span>
              <text:span text:style-name="T13">.</text:span>
            </text:p>
          </draw:text-box>
        </draw:frame>
        <presentation:notes draw:style-name="dp2">
          <draw:page-thumbnail draw:name="Google Shape;237;g8d8c850c25_0_103:notes" draw:style-name="gr5" draw:layer="layout" svg:width="7.359cm" svg:height="9.524cm" svg:x="5.846cm" svg:y="1.905cm" draw:page-number="10" presentation:class="page"/>
          <draw:frame draw:name="Google Shape;238;g8d8c850c25_0_103:notes" presentation:style-name="pr13" draw:text-style-name="P7" draw:layer="layout" svg:width="15.239cm" svg:height="11.429cm" svg:x="1.905cm" svg:y="12.065cm" presentation:class="notes" presentation:placeholder="true" presentation:user-transformed="true">
            <draw:text-box/>
          </draw:frame>
        </presentation:notes>
      </draw:page>
      <draw:page draw:name="page11" draw:style-name="dp1" draw:master-page-name="Default" presentation:presentation-page-layout-name="AL1T0">
        <draw:custom-shape draw:name="Google Shape;245;p61" draw:style-name="gr10" draw:text-style-name="P6" draw:layer="layout" svg:width="15.749cm" svg:height="6.832cm" svg:x="2.92cm" svg:y="11.121cm">
          <text:p text:style-name="P19">
            <text:span text:style-name="T11">Step 3</text:span>
          </text:p>
          <text:p text:style-name="P19">
            <text:span text:style-name="T12">Data Quality</text:span>
          </text:p>
          <text:p text:style-name="P19">
            <text:span text:style-name="T12">Part 1: Profiling and Cleansing</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46;p61"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42;g64b864f3db_0_1:notes" presentation:style-name="pr14" draw:text-style-name="P7" draw:layer="layout" svg:width="13.969cm" svg:height="11.429cm" svg:x="2.54cm" svg:y="12.065cm" presentation:class="notes" presentation:placeholder="true" presentation:user-transformed="true">
            <draw:text-box/>
          </draw:frame>
          <draw:page-thumbnail draw:name="Google Shape;243;g64b864f3db_0_1:notes" draw:style-name="gr5" draw:layer="layout" svg:width="5.519cm" svg:height="9.524cm" svg:x="6.765cm" svg:y="1.905cm" draw:page-number="11" presentation:class="page"/>
        </presentation:notes>
      </draw:page>
      <draw:page draw:name="page12" draw:style-name="dp3" draw:master-page-name="TITLE_5f_AND_5f_BODY" presentation:presentation-page-layout-name="AL2T1">
        <draw:custom-shape draw:name="Google Shape;251;p62" draw:style-name="gr4" draw:text-style-name="P6" draw:layer="layout" svg:width="18.917cm" svg:height="8.332cm" svg:x="1.401cm" svg:y="1.182cm">
          <text:p text:style-name="P21">
            <text:span text:style-name="T13">Profile the data to identify at least </text:span>
            <text:span text:style-name="T14">3 data quality issues</text:span>
            <text:span text:style-name="T13"> you see in the data. Also provide </text:span>
            <text:span text:style-name="T14">at least 1 data quality issue that you haven’t yet seen</text:span>
            <text:span text:style-name="T13"> in the data, but can foresee occurring in the future. Based on the issues you’ve identified, come up with the data quality rule for each data quality issue, including for the one that you foresee.</text:span>
          </text:p>
          <text:p text:style-name="P26">
            <text:span text:style-name="T13"/>
          </text:p>
          <text:p text:style-name="P22">
            <text:span text:style-name="T13">Make sure you fill out </text:span>
            <text:span text:style-name="T14">all</text:span>
            <text:span text:style-name="T13"> columns in the "Data Quality Issues" tab with your answers in the provided Sheets template.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page-thumbnail draw:name="Google Shape;248;ga1e537952f_0_14:notes" draw:style-name="gr5" draw:layer="layout" svg:width="7.359cm" svg:height="9.524cm" svg:x="5.846cm" svg:y="1.905cm" draw:page-number="12" presentation:class="page"/>
          <draw:frame draw:name="Google Shape;249;ga1e537952f_0_14:notes" presentation:style-name="pr15" draw:text-style-name="P7" draw:layer="layout" svg:width="15.239cm" svg:height="11.429cm" svg:x="1.905cm" svg:y="12.065cm" presentation:class="notes" presentation:placeholder="true" presentation:user-transformed="true">
            <draw:text-box/>
          </draw:frame>
        </presentation:notes>
      </draw:page>
      <draw:page draw:name="page13" draw:style-name="dp1" draw:master-page-name="Default" presentation:presentation-page-layout-name="AL1T0">
        <draw:custom-shape draw:name="Google Shape;256;p63" draw:style-name="gr10" draw:text-style-name="P6" draw:layer="layout" svg:width="13.685cm" svg:height="6.832cm" svg:x="3.952cm" svg:y="11.147cm">
          <text:p text:style-name="P19">
            <text:span text:style-name="T11">Step 4</text:span>
          </text:p>
          <text:p text:style-name="P19">
            <text:span text:style-name="T12">Data Quality</text:span>
          </text:p>
          <text:p text:style-name="P19">
            <text:span text:style-name="T12">Part 2: Monitoring</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57;p63"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53;g9dd260ecd2_0_55:notes" presentation:style-name="pr16" draw:text-style-name="P7" draw:layer="layout" svg:width="13.969cm" svg:height="11.429cm" svg:x="2.54cm" svg:y="12.065cm" presentation:class="notes" presentation:placeholder="true" presentation:user-transformed="true">
            <draw:text-box/>
          </draw:frame>
          <draw:page-thumbnail draw:name="Google Shape;254;g9dd260ecd2_0_55:notes" draw:style-name="gr5" draw:layer="layout" svg:width="5.519cm" svg:height="9.524cm" svg:x="6.765cm" svg:y="1.905cm" draw:page-number="13" presentation:class="page"/>
        </presentation:notes>
      </draw:page>
      <draw:page draw:name="page14" draw:style-name="dp3" draw:master-page-name="TITLE_5f_AND_5f_BODY" presentation:presentation-page-layout-name="AL2T1">
        <draw:frame draw:style-name="gr12" draw:text-style-name="P27" draw:layer="layout" svg:width="10.389cm" svg:height="6.2cm" svg:x="11cm" svg:y="11.4cm">
          <draw:object xlink:href="./Object 1" xlink:type="simple" xlink:show="embed" xlink:actuate="onLoad">
            <loext:p/>
          </draw:object>
          <draw:image xlink:href="./ObjectReplacements/Object 1" xlink:type="simple" xlink:show="embed" xlink:actuate="onLoad"/>
        </draw:frame>
        <draw:frame draw:style-name="gr12" draw:text-style-name="P27" draw:layer="layout" svg:width="11.8cm" svg:height="7.031cm" svg:x="5.4cm" svg:y="3.569cm">
          <draw:object xlink:href="./Object 2" xlink:type="simple" xlink:show="embed" xlink:actuate="onLoad">
            <loext:p/>
          </draw:object>
          <draw:image xlink:href="./ObjectReplacements/Object 2" xlink:type="simple" xlink:show="embed" xlink:actuate="onLoad"/>
        </draw:frame>
        <draw:frame draw:style-name="gr12" draw:text-style-name="P27" draw:layer="layout" svg:width="10.742cm" svg:height="6.4cm" svg:x="0.058cm" svg:y="11.4cm">
          <draw:object xlink:href="./Object 3" xlink:type="simple" xlink:show="embed" xlink:actuate="onLoad">
            <loext:p/>
          </draw:object>
          <draw:image xlink:href="./ObjectReplacements/Object 3" xlink:type="simple" xlink:show="embed" xlink:actuate="onLoad"/>
        </draw:frame>
        <draw:frame draw:style-name="gr12" draw:text-style-name="P27" draw:layer="layout" svg:width="10.454cm" svg:height="6.239cm" svg:x="0cm" svg:y="19.2cm">
          <draw:object xlink:href="./Object 4" xlink:type="simple" xlink:show="embed" xlink:actuate="onLoad">
            <loext:p/>
          </draw:object>
          <draw:image xlink:href="./ObjectReplacements/Object 4" xlink:type="simple" xlink:show="embed" xlink:actuate="onLoad"/>
        </draw:frame>
        <draw:frame draw:style-name="gr12" draw:text-style-name="P27" draw:layer="layout" svg:width="10.389cm" svg:height="6.2cm" svg:x="10.811cm" svg:y="19.2cm">
          <draw:object xlink:href="./Object 5" xlink:type="simple" xlink:show="embed" xlink:actuate="onLoad">
            <loext:p/>
          </draw:object>
          <draw:image xlink:href="./ObjectReplacements/Object 5" xlink:type="simple" xlink:show="embed" xlink:actuate="onLoad"/>
        </draw:frame>
        <presentation:notes draw:style-name="dp2">
          <draw:page-thumbnail draw:name="Google Shape;259;g9c24cf9085_0_39:notes" draw:style-name="gr5" draw:layer="layout" svg:width="7.359cm" svg:height="9.524cm" svg:x="5.846cm" svg:y="1.905cm" draw:page-number="14" presentation:class="page"/>
          <draw:frame draw:name="Google Shape;260;g9c24cf9085_0_39:notes" presentation:style-name="pr17" draw:text-style-name="P7" draw:layer="layout" svg:width="15.239cm" svg:height="11.429cm" svg:x="1.905cm" svg:y="12.065cm" presentation:class="notes" presentation:placeholder="true" presentation:user-transformed="true">
            <draw:text-box/>
          </draw:frame>
        </presentation:notes>
      </draw:page>
      <draw:page draw:name="page15" draw:style-name="dp1" draw:master-page-name="Default" presentation:presentation-page-layout-name="AL1T0">
        <draw:custom-shape draw:name="Google Shape;268;p65" draw:style-name="gr10" draw:text-style-name="P6" draw:layer="layout" svg:width="18.59cm" svg:height="6.832cm" svg:x="1.5cm" svg:y="11.253cm">
          <text:p text:style-name="P19">
            <text:span text:style-name="T11">Step 5</text:span>
          </text:p>
          <text:p text:style-name="P19">
            <text:span text:style-name="T12">Master Data Management</text:span>
          </text:p>
          <text:p text:style-name="P19">
            <text:span text:style-name="T12">Part 1: MDM Architecture</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69;p65"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65;g9dd260ecd2_0_75:notes" presentation:style-name="pr18" draw:text-style-name="P7" draw:layer="layout" svg:width="13.969cm" svg:height="11.429cm" svg:x="2.54cm" svg:y="12.065cm" presentation:class="notes" presentation:placeholder="true" presentation:user-transformed="true">
            <draw:text-box/>
          </draw:frame>
          <draw:page-thumbnail draw:name="Google Shape;266;g9dd260ecd2_0_75:notes" draw:style-name="gr5" draw:layer="layout" svg:width="5.519cm" svg:height="9.524cm" svg:x="6.765cm" svg:y="1.905cm" draw:page-number="15" presentation:class="page"/>
        </presentation:notes>
      </draw:page>
      <draw:page draw:name="page16" draw:style-name="dp3" draw:master-page-name="TITLE_5f_AND_5f_BODY" presentation:presentation-page-layout-name="AL2T1">
        <draw:frame draw:name="Google Shape;274;p66" presentation:style-name="pr4" draw:text-style-name="P12" draw:layer="layout" svg:width="19.187cm" svg:height="13.271cm" svg:x="1.22cm" svg:y="-0.175cm" presentation:class="outline" presentation:user-transformed="true">
          <draw:text-box>
            <text:p text:style-name="P28">
              <text:span text:style-name="T13">Based on what you’ve read about SneakerPark’s systems and </text:span>
              <text:span text:style-name="T13">business model, sketch out a proposed </text:span>
              <text:span text:style-name="T14">MDM implementation </text:span>
              <text:span text:style-name="T14">architecture</text:span>
              <text:span text:style-name="T13">, and write a </text:span>
              <text:span text:style-name="T14">detailed explanation</text:span>
              <text:span text:style-name="T13"> of </text:span>
              <text:span text:style-name="T14">why</text:span>
              <text:span text:style-name="T13"> you </text:span>
              <text:span text:style-name="T13">chose this specific approach.</text:span>
            </text:p>
            <text:p text:style-name="P28">
              <text:span text:style-name="T14">Tip:</text:span>
              <text:span text:style-name="T13"> Think about how your plan and its implementation might </text:span>
              <text:span text:style-name="T13">affect existing systems.</text:span>
            </text:p>
            <text:p text:style-name="P29">
              <text:span text:style-name="T14">Replace example screenshot below with your own solutions </text:span>
              <text:span text:style-name="T14">(obviously feel free to take more space). </text:span>
            </text:p>
            <text:p text:style-name="P30">
              <text:span text:style-name="T14">
                Next, please write at least a paragraph explaining 
                <text:s/>
                your 
              </text:span>
              <text:span text:style-name="T14">choice.</text:span>
            </text:p>
            <text:p text:style-name="P24">
              <text:span text:style-name="T13"/>
            </text:p>
            <text:p text:style-name="P24">
              <text:span text:style-name="T13"/>
            </text:p>
            <text:p text:style-name="P24">
              <text:span text:style-name="T13"/>
            </text:p>
            <text:p text:style-name="P24">
              <text:span text:style-name="T13"/>
            </text:p>
            <text:p text:style-name="P24">
              <text:span text:style-name="T13"/>
            </text:p>
            <text:p text:style-name="P31">
              <text:span text:style-name="T16"/>
            </text:p>
            <text:p text:style-name="P24">
              <text:span text:style-name="T13"/>
            </text:p>
            <text:p text:style-name="P32">
              <text:span text:style-name="T13"/>
            </text:p>
            <text:p text:style-name="P30">
              <text:span text:style-name="T13"/>
            </text:p>
            <text:p text:style-name="P33">
              <text:span text:style-name="T13"/>
            </text:p>
          </draw:text-box>
        </draw:frame>
        <draw:frame draw:name="Google Shape;275;p66" draw:style-name="gr13" draw:text-style-name="P2" draw:layer="layout" svg:width="16.324cm" svg:height="11.588cm" svg:x="2.651cm" svg:y="13.547cm">
          <draw:image xlink:href="Pictures/100002010000019C00000124024829C1B1AC9002.png" xlink:type="simple" xlink:show="embed" xlink:actuate="onLoad" loext:mime-type="image/png">
            <text:p/>
          </draw:image>
        </draw:frame>
        <draw:frame draw:style-name="gr11" draw:text-style-name="P23" draw:layer="layout" svg:width="20.222cm" svg:height="20.363cm" svg:x="0.2cm" svg:y="7cm">
          <draw:image xlink:href="Pictures/100000000000035A00000360F0EA96446CC090A5.png" xlink:type="simple" xlink:show="embed" xlink:actuate="onLoad" loext:mime-type="image/png">
            <text:p/>
          </draw:image>
        </draw:frame>
        <presentation:notes draw:style-name="dp2">
          <draw:page-thumbnail draw:name="Google Shape;271;g9dd260ecd2_0_91:notes" draw:style-name="gr5" draw:layer="layout" svg:width="7.359cm" svg:height="9.524cm" svg:x="5.846cm" svg:y="1.905cm" draw:page-number="16" presentation:class="page"/>
          <draw:frame draw:name="Google Shape;272;g9dd260ecd2_0_91:notes" presentation:style-name="pr19" draw:text-style-name="P7" draw:layer="layout" svg:width="15.239cm" svg:height="11.429cm" svg:x="1.905cm" svg:y="12.065cm" presentation:class="notes" presentation:placeholder="true" presentation:user-transformed="true">
            <draw:text-box/>
          </draw:frame>
        </presentation:notes>
      </draw:page>
      <draw:page draw:name="page17" draw:style-name="dp3" draw:master-page-name="TITLE_5f_AND_5f_BODY" presentation:presentation-page-layout-name="AL2T1">
        <draw:frame draw:name="Google Shape;280;p67" presentation:style-name="pr4" draw:text-style-name="P12" draw:layer="layout" svg:width="19.005cm" svg:height="1.944cm" svg:x="1.292cm" svg:y="1.456cm" presentation:class="outline" presentation:user-transformed="true">
          <draw:text-box>
            <text:p text:style-name="P34">
              <text:span text:style-name="T17">Explanation:</text:span>
            </text:p>
          </draw:text-box>
        </draw:frame>
        <draw:frame draw:style-name="gr14" draw:text-style-name="P36" draw:layer="layout" svg:width="21.863cm" svg:height="15.41cm" svg:x="0.049cm" svg:y="3.8cm">
          <draw:text-box>
            <text:p text:style-name="P35">
              <text:span text:style-name="T18">Why Consolidated MDM Architecture Was Chosen:</text:span>
            </text:p>
            <text:list text:style-name="L1">
              <text:list-item>
                <text:p text:style-name="P35">
                  <text:span text:style-name="T19">Integration Across Systems:</text:span>
                  <text:span text:style-name="T18"> SneakerPark’s data comes from disparate systems (User Service, Inventory Management, Listing Service, etc.). The Consolidated MDM approach enables integrating data from these sources into a central repository, providing a unified view.</text:span>
                </text:p>
              </text:list-item>
              <text:list-item>
                <text:p text:style-name="P35">
                  <text:span text:style-name="T19">Improved Data Quality: </text:span>
                  <text:span text:style-name="T18">This architecture allows for centralized data quality management, which is crucial given the varying levels of data quality across SneakerPark’s systems.</text:span>
                </text:p>
              </text:list-item>
              <text:list-item>
                <text:p text:style-name="P35">
                  <text:span text:style-name="T19">Single Source of Truth: </text:span>
                  <text:span text:style-name="T18">The Consolidated MDM Hub acts as a single source of truth for master data, helping ensure consistency and accuracy in reporting and analytics.</text:span>
                </text:p>
              </text:list-item>
              <text:list-item>
                <text:p text:style-name="P35">
                  <text:span text:style-name="T19">Scalability and Flexibility: </text:span>
                  <text:span text:style-name="T18">Consolidation supports scalable data management as the business grows and can adapt to new data sources and evolving data needs.</text:span>
                </text:p>
              </text:list-item>
              <text:list-item>
                <text:p text:style-name="P35">
                  <text:span text:style-name="T19">Data Governance: </text:span>
                  <text:span text:style-name="T18">Centralized governance tools within the MDM Hub ensure compliance with SneakerPark’s retention policies and security classifications, particularly for sensitive customer and order data.</text:span>
                </text:p>
              </text:list-item>
            </text:list>
          </draw:text-box>
        </draw:frame>
        <presentation:notes draw:style-name="dp2">
          <draw:page-thumbnail draw:name="Google Shape;277;g9c24cf9085_0_71:notes" draw:style-name="gr5" draw:layer="layout" svg:width="7.359cm" svg:height="9.524cm" svg:x="5.846cm" svg:y="1.905cm" draw:page-number="17" presentation:class="page"/>
          <draw:frame draw:name="Google Shape;278;g9c24cf9085_0_71:notes" presentation:style-name="pr20" draw:text-style-name="P7" draw:layer="layout" svg:width="15.239cm" svg:height="11.429cm" svg:x="1.905cm" svg:y="12.065cm" presentation:class="notes" presentation:placeholder="true" presentation:user-transformed="true">
            <draw:text-box/>
          </draw:frame>
        </presentation:notes>
      </draw:page>
      <draw:page draw:name="page18" draw:style-name="dp1" draw:master-page-name="Default" presentation:presentation-page-layout-name="AL1T0">
        <draw:custom-shape draw:name="Google Shape;285;p68" draw:style-name="gr10" draw:text-style-name="P6" draw:layer="layout" svg:width="18.59cm" svg:height="6.832cm" svg:x="1.5cm" svg:y="11.253cm">
          <text:p text:style-name="P19">
            <text:span text:style-name="T11">Step 6</text:span>
          </text:p>
          <text:p text:style-name="P19">
            <text:span text:style-name="T12">Master Data Management</text:span>
          </text:p>
          <text:p text:style-name="P19">
            <text:span text:style-name="T12">Part 2: Master Record</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86;p68"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82;ga45bde9993_0_5:notes" presentation:style-name="pr21" draw:text-style-name="P7" draw:layer="layout" svg:width="13.969cm" svg:height="11.429cm" svg:x="2.54cm" svg:y="12.065cm" presentation:class="notes" presentation:placeholder="true" presentation:user-transformed="true">
            <draw:text-box/>
          </draw:frame>
          <draw:page-thumbnail draw:name="Google Shape;283;ga45bde9993_0_5:notes" draw:style-name="gr5" draw:layer="layout" svg:width="5.519cm" svg:height="9.524cm" svg:x="6.765cm" svg:y="1.905cm" draw:page-number="18" presentation:class="page"/>
        </presentation:notes>
      </draw:page>
      <draw:page draw:name="page19" draw:style-name="dp3" draw:master-page-name="TITLE_5f_AND_5f_BODY" presentation:presentation-page-layout-name="AL2T1">
        <draw:frame draw:name="Google Shape;291;p69" presentation:style-name="pr4" draw:text-style-name="P12" draw:layer="layout" svg:width="19.187cm" svg:height="5.206cm" svg:x="1.201cm" svg:y="1.994cm" presentation:class="outline" presentation:user-transformed="true">
          <draw:text-box>
            <text:p text:style-name="P32">
              <text:span text:style-name="T13">In this step, you will define a set of </text:span>
              <text:span text:style-name="T14">matching rules</text:span>
              <text:span text:style-name="T13"> that will be </text:span>
              <text:span text:style-name="T13">used by the SneakerPark's MDM Hub to match item and customer </text:span>
              <text:span text:style-name="T13">entities between the company's different systems.</text:span>
            </text:p>
            <text:p text:style-name="P30">
              <text:span text:style-name="T14">Please come up with 4 rules - 2 for Items and 2 for </text:span>
              <text:span text:style-name="T14">Customers </text:span>
              <text:span text:style-name="T13">and list them below.</text:span>
            </text:p>
            <text:p text:style-name="P24">
              <text:span text:style-name="T13"/>
            </text:p>
            <text:p text:style-name="P24">
              <text:span text:style-name="T13"/>
            </text:p>
            <text:p text:style-name="P24">
              <text:span text:style-name="T13"/>
            </text:p>
            <text:p text:style-name="P24">
              <text:span text:style-name="T13"/>
            </text:p>
            <text:p text:style-name="P24">
              <text:span text:style-name="T13"/>
            </text:p>
            <text:p text:style-name="P31">
              <text:span text:style-name="T16"/>
            </text:p>
            <text:p text:style-name="P24">
              <text:span text:style-name="T13"/>
            </text:p>
            <text:p text:style-name="P32">
              <text:span text:style-name="T13"/>
            </text:p>
            <text:p text:style-name="P30">
              <text:span text:style-name="T13"/>
            </text:p>
            <text:p text:style-name="P33">
              <text:span text:style-name="T13"/>
            </text:p>
          </draw:text-box>
        </draw:frame>
        <draw:frame draw:style-name="gr15" draw:text-style-name="P38" draw:layer="layout" svg:width="21.741cm" svg:height="15.046cm" svg:x="0.6cm" svg:y="8.4cm">
          <draw:text-box>
            <text:p text:style-name="P37">
              <text:span text:style-name="T19">Items Matching Rules</text:span>
            </text:p>
            <text:p text:style-name="P35">
              <text:span text:style-name="T19">Rule 1:</text:span>
              <text:span text:style-name="T18"> Same Item ID and Brand</text:span>
            </text:p>
            <text:p text:style-name="P35">
              <text:span text:style-name="T18">Description: Match item records across systems where the item_id and brand columns are identical.</text:span>
            </text:p>
            <text:p text:style-name="P35">
              <text:span text:style-name="T18">Reason: The item_id is a unique identifier for each item, and the brand helps confirm that the item is the same across different systems. This combination ensures that items from different systems but with the same ID and brand are correctly matched.</text:span>
            </text:p>
            <text:p text:style-name="P35">
              <text:span text:style-name="T19">Rule 2:</text:span>
              <text:span text:style-name="T18"> Same Model and Size</text:span>
            </text:p>
            <text:p text:style-name="P35">
              <text:span text:style-name="T18">Description: Match item records across systems where the model and size columns are identical.</text:span>
            </text:p>
            <text:p text:style-name="P35">
              <text:span text:style-name="T18">Reason: The combination of model and size uniquely identifies items that may not have the same item_id across systems but are otherwise identical. This rule helps ensure that different systems representations of the same sneaker model and size are matched.</text:span>
            </text:p>
            <text:p text:style-name="P35">
              <text:span text:style-name="T18"/>
            </text:p>
          </draw:text-box>
        </draw:frame>
        <presentation:notes draw:style-name="dp2">
          <draw:page-thumbnail draw:name="Google Shape;288;ga45bde9993_0_10:notes" draw:style-name="gr5" draw:layer="layout" svg:width="7.359cm" svg:height="9.524cm" svg:x="5.846cm" svg:y="1.905cm" draw:page-number="19" presentation:class="page"/>
          <draw:frame draw:name="Google Shape;289;ga45bde9993_0_10:notes" presentation:style-name="pr22" draw:text-style-name="P7" draw:layer="layout" svg:width="15.239cm" svg:height="11.429cm" svg:x="1.905cm" svg:y="12.065cm" presentation:class="notes" presentation:placeholder="true" presentation:user-transformed="true">
            <draw:text-box/>
          </draw:frame>
        </presentation:notes>
      </draw:page>
      <draw:page draw:name="page20" draw:style-name="dp3" draw:master-page-name="TITLE_5f_AND_5f_BODY" presentation:presentation-page-layout-name="AL2T1">
        <draw:frame draw:style-name="gr16" draw:text-style-name="P38" draw:layer="layout" svg:width="21.741cm" svg:height="13.022cm" svg:x="0.2cm" svg:y="5.178cm">
          <draw:text-box>
            <text:p text:style-name="P37">
              <text:span text:style-name="T19">Customers Matching Rules</text:span>
            </text:p>
            <text:p text:style-name="P37">
              <text:span text:style-name="T19">Rule 3:</text:span>
              <text:span text:style-name="T18"> Same Email Address</text:span>
            </text:p>
            <text:p text:style-name="P37">
              <text:span text:style-name="T18">Description: Match customer records across systems where the email column is identical.</text:span>
            </text:p>
            <text:p text:style-name="P37">
              <text:span text:style-name="T18">Reason: The email address is a unique identifier for each customer and is likely to be consistent across different systems. This rule helps ensure that all customer records with the same email are matched.</text:span>
            </text:p>
            <text:p text:style-name="P37">
              <text:span text:style-name="T19">Rule 4:</text:span>
              <text:span text:style-name="T18"> Same Phone Number and Last Name</text:span>
            </text:p>
            <text:p text:style-name="P37">
              <text:span text:style-name="T18">Description: Match customer records across systems where the phone_number and last_name columns are identical.</text:span>
            </text:p>
            <text:p text:style-name="P37">
              <text:span text:style-name="T18">Reason: The phone number is a unique contact detail, and combining it with the last name helps to match customers who may have the same phone number but different first names or other details.</text:span>
            </text:p>
          </draw:text-box>
        </draw:frame>
        <presentation:notes draw:style-name="dp4">
          <draw:page-thumbnail draw:name="Google Shape;288;ga45bde9993_0_0" draw:style-name="gr5" draw:layer="layout" svg:width="7.359cm" svg:height="9.524cm" svg:x="5.846cm" svg:y="1.905cm" draw:page-number="20" presentation:class="page"/>
          <draw:frame draw:name="Google Shape;289;ga45bde9993_0_0" presentation:style-name="pr23" draw:text-style-name="P7" draw:layer="layout" svg:width="15.239cm" svg:height="11.429cm" svg:x="1.905cm" svg:y="12.065cm" presentation:class="notes" presentation:placeholder="true" presentation:user-transformed="true">
            <draw:text-box/>
          </draw:frame>
        </presentation:notes>
      </draw:page>
      <draw:page draw:name="page21" draw:style-name="dp1" draw:master-page-name="Default" presentation:presentation-page-layout-name="AL1T0">
        <draw:custom-shape draw:name="Google Shape;296;p70"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297;p70" draw:style-name="gr10" draw:text-style-name="P6" draw:layer="layout" svg:width="13.685cm" svg:height="6.832cm" svg:x="3.952cm" svg:y="11.147cm">
          <text:p text:style-name="P19">
            <text:span text:style-name="T11">Step 7</text:span>
          </text:p>
          <text:p text:style-name="P19">
            <text:span text:style-name="T12">Data Governance:</text:span>
          </text:p>
          <text:p text:style-name="P19">
            <text:span text:style-name="T12">Roles and Responsibilities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293;g9dd260ecd2_0_80:notes" presentation:style-name="pr24" draw:text-style-name="P7" draw:layer="layout" svg:width="13.969cm" svg:height="11.429cm" svg:x="2.54cm" svg:y="12.065cm" presentation:class="notes" presentation:placeholder="true" presentation:user-transformed="true">
            <draw:text-box/>
          </draw:frame>
          <draw:page-thumbnail draw:name="Google Shape;294;g9dd260ecd2_0_80:notes" draw:style-name="gr5" draw:layer="layout" svg:width="5.519cm" svg:height="9.524cm" svg:x="6.765cm" svg:y="1.905cm" draw:page-number="21" presentation:class="page"/>
        </presentation:notes>
      </draw:page>
      <draw:page draw:name="page22" draw:style-name="dp3" draw:master-page-name="Default" presentation:presentation-page-layout-name="AL1T0">
        <draw:custom-shape draw:name="Google Shape;302;p71" draw:style-name="gr4" draw:text-style-name="P6" draw:layer="layout" svg:width="19.005cm" svg:height="3.201cm" svg:x="1.27cm" svg:y="1.244cm">
          <text:p text:style-name="P21">
            <text:span text:style-name="T20"/>
          </text:p>
          <text:p text:style-name="P26">
            <text:span text:style-name="T13"/>
          </text:p>
          <text:p text:style-name="P22">
            <text:span text:style-name="T13"/>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17" draw:text-style-name="P36" draw:layer="layout" svg:width="21.944cm" svg:height="22.141cm" svg:x="0.056cm" svg:y="2.4cm">
          <draw:text-box>
            <text:p text:style-name="P35">
              <text:span text:style-name="T18">To manage SneakerPark’s new Data Management initiative, key roles and responsibilities include:</text:span>
            </text:p>
            <text:list text:style-name="L8">
              <text:list-item>
                <text:p text:style-name="P35">
                  <text:span text:style-name="T19">Data Quality Management (DQM): </text:span>
                  <text:span text:style-name="T21">Ensuring high-quality data is essential for the success of SneakerPark's MDM initiative. A Data Quality Manager or Data Quality Analyst will be responsible for establishing and monitoring data quality metrics, conducting regular data quality assessments, and implementing data cleansing processes. They will ensure that data from various systems meet defined quality standards, which is crucial for accurate matching and consolidation of master data. Given the current data quality challenges identified, SneakerPark may need to assess if their existing team possesses the skills for this role or consider hiring specialists with experience in data quality frameworks and tools.</text:span>
                </text:p>
              </text:list-item>
              <text:list-item>
                <text:p text:style-name="P35">
                  <text:span text:style-name="T19">Metadata Management:</text:span>
                  <text:span text:style-name="T21"> Metadata is critical for understanding data lineage, context, and relationships. A Metadata Manager or Metadata Specialist will oversee the cataloging of metadata, ensuring that all data assets are properly documented and accessible. This role involves maintaining an up-to-date metadata repository and ensuring that metadata supports the data governance framework. This function will help SneakerPark manage data across disparate systems and ensure consistency. SneakerPark’s current staff might need additional training or new hires with expertise in metadata management tools and practices to effectively manage metadata at this scale.</text:span>
                </text:p>
              </text:list-item>
              <text:list-item>
                <text:p text:style-name="P35">
                  <text:span text:style-name="T19">Master Data Management (MDM):</text:span>
                  <text:span text:style-name="T21"> A MDM Manager or Data Steward will oversee the creation, maintenance, and governance of master data records, including the development of matching rules and the integration of data from different sources. This role ensures that master data is accurate, consistent, and used effectively across the organization. The MDM team will also be responsible for resolving data discrepancies and ensuring that the golden record is reliable. Given SneakerPark’s current integration challenges, it’s likely that new hires with experience in MDM platforms and best practices will be necessary to ensure the MDM initiative's success.</text:span>
                </text:p>
              </text:list-item>
            </text:list>
            <text:p text:style-name="P35">
              <text:span text:style-name="T18"/>
            </text:p>
          </draw:text-box>
        </draw:frame>
        <presentation:notes draw:style-name="dp2">
          <draw:page-thumbnail draw:name="Google Shape;299;g9c24cf9085_0_45:notes" draw:style-name="gr5" draw:layer="layout" svg:width="7.359cm" svg:height="9.524cm" svg:x="5.846cm" svg:y="1.905cm" draw:page-number="22" presentation:class="page"/>
          <draw:frame draw:name="Google Shape;300;g9c24cf9085_0_45:notes" presentation:style-name="pr25" draw:text-style-name="P7" draw:layer="layout" svg:width="15.239cm" svg:height="11.429cm" svg:x="1.905cm" svg:y="12.065cm" presentation:class="notes" presentation:placeholder="true" presentation:user-transformed="true">
            <draw:text-box/>
          </draw:frame>
        </presentation:notes>
      </draw:page>
      <draw:page draw:name="page23" draw:style-name="dp1" draw:master-page-name="Default" presentation:presentation-page-layout-name="AL1T0">
        <draw:custom-shape draw:name="Google Shape;307;p72" draw:style-name="gr10" draw:text-style-name="P6" draw:layer="layout" svg:width="13.685cm" svg:height="6.832cm" svg:x="3.952cm" svg:y="11.147cm">
          <text:p text:style-name="P19">
            <text:span text:style-name="T11">Standout Suggestions</text:span>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custom-shape draw:name="Google Shape;308;p72" draw:style-name="gr9" draw:text-style-name="P1" draw:layer="layout" svg:width="1.686cm" svg:height="0.206cm" svg:x="9.952cm" svg:y="10.175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presentation:notes draw:style-name="dp2">
          <draw:frame draw:name="Google Shape;304;g9b75228fd4_1_1:notes" presentation:style-name="pr26" draw:text-style-name="P7" draw:layer="layout" svg:width="13.969cm" svg:height="11.429cm" svg:x="2.54cm" svg:y="12.065cm" presentation:class="notes" presentation:placeholder="true" presentation:user-transformed="true">
            <draw:text-box/>
          </draw:frame>
          <draw:page-thumbnail draw:name="Google Shape;305;g9b75228fd4_1_1:notes" draw:style-name="gr5" draw:layer="layout" svg:width="5.519cm" svg:height="9.524cm" svg:x="6.765cm" svg:y="1.905cm" draw:page-number="23" presentation:class="page"/>
        </presentation:notes>
      </draw:page>
      <draw:page draw:name="page24" draw:style-name="dp3" draw:master-page-name="TITLE_5f_AND_5f_BODY" presentation:presentation-page-layout-name="AL2T1">
        <draw:custom-shape draw:name="Google Shape;313;p73" draw:style-name="gr4" draw:text-style-name="P6" draw:layer="layout" svg:width="19.049cm" svg:height="22.176cm" svg:x="1.27cm" svg:y="1.402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style-name="gr18" draw:text-style-name="P41" draw:layer="layout" svg:width="21.872cm" svg:height="26.87cm" svg:x="-0.072cm" svg:y="1cm">
          <draw:text-box>
            <text:p text:style-name="P37">
              <text:span text:style-name="T19">Business Glossary for SneakerPark</text:span>
            </text:p>
            <text:p text:style-name="P39">
              <text:span text:style-name="T22">1. Item: A unique product available for sale, typically a sneaker, with attributes such as brand, model, size, color, and condition.</text:span>
            </text:p>
            <text:p text:style-name="P39">
              <text:span text:style-name="T22">2. Buyer: A user who purchases items from SneakerPark, identified by their user ID and associated with an order.</text:span>
            </text:p>
            <text:p text:style-name="P39">
              <text:span text:style-name="T22">3. Listing: A record of an item available for sale, including details like title, description, price, and listing type (e.g., auction or fixed price).</text:span>
            </text:p>
            <text:p text:style-name="P39">
              <text:span text:style-name="T22">4. Order: A transaction where a buyer purchases one or more items, including order details like order ID, date, status, and total amount.</text:span>
            </text:p>
            <text:p text:style-name="P39">
              <text:span text:style-name="T22">5. Seller: A user who lists items for sale on SneakerPark, identified by their user ID.</text:span>
            </text:p>
            <text:p text:style-name="P39">
              <text:span text:style-name="T22">6. Support Ticket: A record of a customer support request, including details like ticket ID, user ID, order ID (if applicable), and ticket status.</text:span>
            </text:p>
            <text:p text:style-name="P35">
              <text:span text:style-name="T18">Improving Consistency: To improve consistency, SneakerPark should:</text:span>
            </text:p>
            <text:p text:style-name="P35">
              <text:span text:style-name="T18">Standardize Terminology: Ensure that all systems use consistent terminology for key entities (e.g., "Item" rather than variations like "Product" or "Sneaker").</text:span>
            </text:p>
            <text:p text:style-name="P35">
              <text:span text:style-name="T18">Implement a Glossary: Create a centralized business glossary accessible to all teams to ensure uniform understanding and usage of terms.</text:span>
            </text:p>
            <text:p text:style-name="P35">
              <text:span text:style-name="T18">Regular Audits: Conduct regular audits of data definitions and terms across systems to identify and resolve inconsistencies.</text:span>
            </text:p>
            <text:p text:style-name="P35">
              <text:span text:style-name="T19">Current Naming Conventions</text:span>
            </text:p>
            <text:list text:style-name="L1">
              <text:list-item>
                <text:p text:style-name="P40">
                  <text:span text:style-name="T22">Current Naming Conventions:</text:span>
                </text:p>
              </text:list-item>
              <text:list-item>
                <text:p text:style-name="P40">
                  <text:span text:style-name="T22">Tables: Use plural nouns (e.g., users, items, orders).</text:span>
                </text:p>
              </text:list-item>
              <text:list-item>
                <text:p text:style-name="P40">
                  <text:span text:style-name="T22">Columns: Use lowercase with underscores (e.g., user_id, email, item_id).</text:span>
                </text:p>
              </text:list-item>
              <text:list-item>
                <text:p text:style-name="P40">
                  <text:span text:style-name="T22">Primary Keys: Named with _id suffix (e.g., user_id, item_id).</text:span>
                </text:p>
              </text:list-item>
              <text:list-item>
                <text:p text:style-name="P40">
                  <text:span text:style-name="T22">Foreign Keys: Named with the referenced table name followed by _id (e.g., seller_id, buyer_id).</text:span>
                </text:p>
              </text:list-item>
            </text:list>
            <text:p text:style-name="P35">
              <text:span text:style-name="T18"/>
            </text:p>
          </draw:text-box>
        </draw:frame>
        <presentation:notes draw:style-name="dp2">
          <draw:page-thumbnail draw:name="Google Shape;310;g9dd260ecd2_0_98:notes" draw:style-name="gr5" draw:layer="layout" svg:width="7.359cm" svg:height="9.524cm" svg:x="5.846cm" svg:y="1.905cm" draw:page-number="24" presentation:class="page"/>
          <draw:frame draw:name="Google Shape;311;g9dd260ecd2_0_98:notes" presentation:style-name="pr27" draw:text-style-name="P7" draw:layer="layout" svg:width="15.239cm" svg:height="11.429cm" svg:x="1.905cm" svg:y="12.065cm" presentation:class="notes" presentation:placeholder="true" presentation:user-transformed="true">
            <draw:text-box/>
          </draw:frame>
        </presentation:notes>
      </draw:page>
      <presentation:settings presentation:mouse-visible="false"/>
    </office:presentation>
  </office:body>
</office:document-content>
</file>

<file path=meta.xml><?xml version="1.0" encoding="utf-8"?>
<office:document-meta xmlns:officeooo="http://openoffice.org/2009/office" xmlns:anim="urn:oasis:names:tc:opendocument:xmlns:animation:1.0" xmlns:smil="urn:oasis:names:tc:opendocument:xmlns:smil-compatible:1.0" xmlns:presentation="urn:oasis:names:tc:opendocument:xmlns:presentation:1.0" xmlns:grddl="http://www.w3.org/2003/g/data-view#" xmlns:meta="urn:oasis:names:tc:opendocument:xmlns:meta:1.0" xmlns:xlink="http://www.w3.org/1999/xlink" xmlns:dc="http://purl.org/dc/elements/1.1/" xmlns:ooo="http://openoffice.org/2004/office" xmlns:office="urn:oasis:names:tc:opendocument:xmlns:office:1.0" office:version="1.2">
  <office:meta>
    <meta:generator>LibreOffice/6.4.7.2$Linux_X86_64 LibreOffice_project/40$Build-2</meta:generator>
    <dc:date>2024-09-15T18:33:12.581877592</dc:date>
    <meta:editing-duration>PT36M27S</meta:editing-duration>
    <meta:editing-cycles>3</meta:editing-cycles>
    <meta:document-statistic meta:object-count="146"/>
  </office:meta>
</office:document-meta>
</file>

<file path=settings.xml><?xml version="1.0" encoding="utf-8"?>
<office:document-settings xmlns:officeooo="http://openoffice.org/2009/office" xmlns:anim="urn:oasis:names:tc:opendocument:xmlns:animation:1.0" xmlns:smil="urn:oasis:names:tc:opendocument:xmlns:smil-compatible:1.0" xmlns:presentation="urn:oasis:names:tc:opendocument:xmlns:presentation:1.0" xmlns:config="urn:oasis:names:tc:opendocument:xmlns:config:1.0" xmlns:xlink="http://www.w3.org/1999/xlink" xmlns:ooo="http://openoffice.org/2004/office" xmlns:office="urn:oasis:names:tc:opendocument:xmlns:office:1.0" office:version="1.2">
  <office:settings>
    <config:config-item-set config:name="ooo:view-settings">
      <config:config-item config:name="VisibleAreaTop" config:type="int">-430</config:config-item>
      <config:config-item config:name="VisibleAreaLeft" config:type="int">-9426</config:config-item>
      <config:config-item config:name="VisibleAreaWidth" config:type="int">40845</config:config-item>
      <config:config-item config:name="VisibleAreaHeight" config:type="int">29071</config:config-item>
      <config:config-item-map-indexed config:name="Views">
        <config:config-item-map-entry>
          <config:config-item config:name="ViewId" config:type="string">view1</config:config-item>
          <config:config-item config:name="GridIsVisible" config:type="boolean">false</config:config-item>
          <config:config-item config:name="GridIsFront" config:type="boolean">false</config:config-item>
          <config:config-item config:name="IsSnapToGrid" config:type="boolean">true</config:config-item>
          <config:config-item config:name="IsSnapToPageMargins" config:type="boolean">true</config:config-item>
          <config:config-item config:name="IsSnapToSnapLines" config:type="boolean">true</config:config-item>
          <config:config-item config:name="IsSnapToObjectFrame" config:type="boolean">true</config:config-item>
          <config:config-item config:name="IsSnapToObjectPoints" config:type="boolean">false</config:config-item>
          <config:config-item config:name="IsPlusHandlesAlwaysVisible" config:type="boolean">false</config:config-item>
          <config:config-item config:name="IsFrameDragSingles" config:type="boolean">true</config:config-item>
          <config:config-item config:name="EliminatePolyPointLimitAngle" config:type="int">1500</config:config-item>
          <config:config-item config:name="IsEliminatePolyPoints" config:type="boolean">false</config:config-item>
          <config:config-item config:name="VisibleLayers" config:type="base64Binary">Hw==</config:config-item>
          <config:config-item config:name="PrintableLayers" config:type="base64Binary">Hw==</config:config-item>
          <config:config-item config:name="LockedLayers" config:type="base64Binary"/>
          <config:config-item config:name="NoAttribs" config:type="boolean">false</config:config-item>
          <config:config-item config:name="NoColors" config:type="boolean">true</config:config-item>
          <config:config-item config:name="RulerIsVisible" config:type="boolean">false</config:config-item>
          <config:config-item config:name="PageKind" config:type="short">0</config:config-item>
          <config:config-item config:name="SelectedPage" config:type="short">13</config:config-item>
          <config:config-item config:name="IsLayerMode" config:type="boolean">false</config:config-item>
          <config:config-item config:name="IsDoubleClickTextEdit" config:type="boolean">true</config:config-item>
          <config:config-item config:name="IsClickChangeRotation" config:type="boolean">true</config:config-item>
          <config:config-item config:name="SlidesPerRow" config:type="short">4</config:config-item>
          <config:config-item config:name="EditMode" config:type="int">0</config:config-item>
          <config:config-item config:name="VisibleAreaTop" config:type="int">-430</config:config-item>
          <config:config-item config:name="VisibleAreaLeft" config:type="int">-9426</config:config-item>
          <config:config-item config:name="VisibleAreaWidth" config:type="int">40846</config:config-item>
          <config:config-item config:name="VisibleAreaHeight" config:type="int">29072</config:config-item>
          <config:config-item config:name="GridCoarseWidth" config:type="int">2000</config:config-item>
          <config:config-item config:name="GridCoarseHeight" config:type="int">2000</config:config-item>
          <config:config-item config:name="GridFineWidth" config:type="int">200</config:config-item>
          <config:config-item config:name="GridFineHeight" config:type="int">200</config:config-item>
          <config:config-item config:name="GridSnapWidthXNumerator" config:type="int">2000</config:config-item>
          <config:config-item config:name="GridSnapWidthXDenominator" config:type="int">10</config:config-item>
          <config:config-item config:name="GridSnapWidthYNumerator" config:type="int">2000</config:config-item>
          <config:config-item config:name="GridSnapWidthYDenominator" config:type="int">10</config:config-item>
          <config:config-item config:name="IsAngleSnapEnabled" config:type="boolean">false</config:config-item>
          <config:config-item config:name="SnapAngle" config:type="int">1500</config:config-item>
          <config:config-item config:name="ZoomOnPage" config:type="boolean">true</config:config-item>
          <config:config-item config:name="AnchoredTextOverflowLegacy" config:type="boolean">true</config:config-item>
        </config:config-item-map-entry>
      </config:config-item-map-indexed>
    </config:config-item-set>
    <config:config-item-set config:name="ooo:configuration-settings">
      <config:config-item config:name="ApplyUserData" config:type="boolean">true</config:config-item>
      <config:config-item config:name="BitmapTableURL" config:type="string">$(brandbaseurl)/share/palette%3B$(user)/config/standard.sob</config:config-item>
      <config:config-item config:name="CharacterCompressionType" config:type="short">0</config:config-item>
      <config:config-item config:name="ColorTableURL" config:type="string">$(brandbaseurl)/share/palette%3B$(user)/config/standard.soc</config:config-item>
      <config:config-item config:name="DashTableURL" config:type="string">$(brandbaseurl)/share/palette%3B$(user)/config/standard.sod</config:config-item>
      <config:config-item config:name="DefaultTabStop" config:type="int">1270</config:config-item>
      <config:config-item config:name="EmbedAsianScriptFonts" config:type="boolean">true</config:config-item>
      <config:config-item config:name="EmbedComplexScriptFonts" config:type="boolean">true</config:config-item>
      <config:config-item config:name="EmbedFonts" config:type="boolean">false</config:config-item>
      <config:config-item config:name="EmbedLatinScriptFonts" config:type="boolean">true</config:config-item>
      <config:config-item config:name="EmbedOnlyUsedFonts" config:type="boolean">false</config:config-item>
      <config:config-item-map-indexed config:name="ForbiddenCharacters">
        <config:config-item-map-entry>
          <config:config-item config:name="Language" config:type="string">en</config:config-item>
          <config:config-item config:name="Country" config:type="string"/>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US</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GB</config:config-item>
          <config:config-item config:name="Variant" config:type="string"/>
          <config:config-item config:name="BeginLine" config:type="string"/>
          <config:config-item config:name="EndLine" config:type="string"/>
        </config:config-item-map-entry>
        <config:config-item-map-entry>
          <config:config-item config:name="Language" config:type="string">en</config:config-item>
          <config:config-item config:name="Country" config:type="string">IN</config:config-item>
          <config:config-item config:name="Variant" config:type="string"/>
          <config:config-item config:name="BeginLine" config:type="string"/>
          <config:config-item config:name="EndLine" config:type="string"/>
        </config:config-item-map-entry>
      </config:config-item-map-indexed>
      <config:config-item config:name="GradientTableURL" config:type="string">$(brandbaseurl)/share/palette%3B$(user)/config/standard.sog</config:config-item>
      <config:config-item config:name="HandoutsHorizontal" config:type="boolean">true</config:config-item>
      <config:config-item config:name="HatchTableURL" config:type="string">$(brandbaseurl)/share/palette%3B$(user)/config/standard.soh</config:config-item>
      <config:config-item config:name="IsKernAsianPunctuation" config:type="boolean">false</config:config-item>
      <config:config-item config:name="IsPrintBooklet" config:type="boolean">false</config:config-item>
      <config:config-item config:name="IsPrintBookletBack" config:type="boolean">true</config:config-item>
      <config:config-item config:name="IsPrintBookletFront" config:type="boolean">true</config:config-item>
      <config:config-item config:name="IsPrintDate" config:type="boolean">false</config:config-item>
      <config:config-item config:name="IsPrintDrawing" config:type="boolean">true</config:config-item>
      <config:config-item config:name="IsPrintFitPage" config:type="boolean">false</config:config-item>
      <config:config-item config:name="IsPrintHandout" config:type="boolean">false</config:config-item>
      <config:config-item config:name="IsPrintHiddenPages" config:type="boolean">true</config:config-item>
      <config:config-item config:name="IsPrintNotes" config:type="boolean">false</config:config-item>
      <config:config-item config:name="IsPrintOutline" config:type="boolean">false</config:config-item>
      <config:config-item config:name="IsPrintPageName" config:type="boolean">false</config:config-item>
      <config:config-item config:name="IsPrintTilePage" config:type="boolean">false</config:config-item>
      <config:config-item config:name="IsPrintTime" config:type="boolean">false</config:config-item>
      <config:config-item config:name="LineEndTableURL" config:type="string">$(brandbaseurl)/share/palette%3B$(user)/config/standard.soe</config:config-item>
      <config:config-item config:name="LoadReadonly" config:type="boolean">false</config:config-item>
      <config:config-item config:name="PageNumberFormat" config:type="int">4</config:config-item>
      <config:config-item config:name="ParagraphSummation" config:type="boolean">true</config:config-item>
      <config:config-item config:name="PrintQuality" config:type="int">0</config:config-item>
      <config:config-item config:name="PrinterIndependentLayout" config:type="string">low-resolution</config:config-item>
      <config:config-item config:name="PrinterName" config:type="string">Generic Printer</config:config-item>
      <config:config-item config:name="PrinterPaperFromSetup" config:type="boolean">false</config:config-item>
      <config:config-item config:name="PrinterSetup" config:type="base64Binary">nwH+/0dlbmVyaWMgUHJpbnRlcgAAAAAAAAAAAAAAAAAAAAAAAAAAAAAAAAAAAAAAAAAAAAAAAAAAAAAAAAAAAAAAAAAAAAAAAAAAAAAAAAAAAAAAAAAAAAAAAAAAAAAAAAAAAAAAAAAAAAAAAAAAAAAAAAAAAAAAAAAAAAAAAAAAAAAAU0dFTlBSVAAAAAAAAAAAAAAAAAAAAAAAAAAAAAAAAAAWAAMAwAAAAAAAAAAEAAhSAAAEdAAASm9iRGF0YSAxCnByaW50ZXI9R2VuZXJpYyBQcmludGVyCm9yaWVudGF0aW9uPVBvcnRyYWl0CmNvcGllcz0xCmNvbGxhdGU9ZmFsc2UKbWFyZ2luZGFqdXN0bWVudD0wLDAsMCwwCmNvbG9yZGVwdGg9MjQKcHNsZXZlbD0wCnBkZmRldmljZT0xCmNvbG9yZGV2aWNlPTAKUFBEQ29udGV4RGF0YQpEdXBsZXg6Tm9uZQBQYWdlU2l6ZTpBNAAAEgBDT01QQVRfRFVQTEVYX01PREUPAER1cGxleE1vZGU6Ok9mZg==</config:config-item>
      <config:config-item config:name="SaveThumbnail" config:type="boolean">true</config:config-item>
      <config:config-item config:name="SaveVersionOnClose" config:type="boolean">false</config:config-item>
      <config:config-item config:name="SlidesPerHandout" config:type="short">6</config:config-item>
      <config:config-item config:name="UpdateFromTemplate" config:type="boolean">true</config:config-item>
    </config:config-item-set>
  </office:settings>
</office:document-settings>
</file>

<file path=styles.xml><?xml version="1.0" encoding="utf-8"?>
<office:document-styles xmlns:officeooo="http://openoffice.org/2009/office" xmlns:anim="urn:oasis:names:tc:opendocument:xmlns:animation:1.0" xmlns:smil="urn:oasis:names:tc:opendocument:xmlns:smil-compatible:1.0" xmlns:presentation="urn:oasis:names:tc:opendocument:xmlns:presentation:1.0" xmlns:css3t="http://www.w3.org/TR/css3-text/" xmlns:chart="urn:oasis:names:tc:opendocument:xmlns:chart:1.0" xmlns:svg="urn:oasis:names:tc:opendocument:xmlns:svg-compatible:1.0" xmlns:draw="urn:oasis:names:tc:opendocument:xmlns:drawing:1.0" xmlns:rpt="http://openoffice.org/2005/report" xmlns:text="urn:oasis:names:tc:opendocument:xmlns:text:1.0" xmlns:style="urn:oasis:names:tc:opendocument:xmlns:style:1.0" xmlns:meta="urn:oasis:names:tc:opendocument:xmlns:meta:1.0" xmlns:xlink="http://www.w3.org/1999/xlink" xmlns:xhtml="http://www.w3.org/1999/xhtml" xmlns:fo="urn:oasis:names:tc:opendocument:xmlns:xsl-fo-compatible:1.0" xmlns:of="urn:oasis:names:tc:opendocument:xmlns:of:1.2" xmlns:dc="http://purl.org/dc/elements/1.1/" xmlns:grddl="http://www.w3.org/2003/g/data-view#" xmlns:ooo="http://openoffice.org/2004/office" xmlns:dr3d="urn:oasis:names:tc:opendocument:xmlns:dr3d:1.0" xmlns:calcext="urn:org:documentfoundation:names:experimental:calc:xmlns:calcext:1.0" xmlns:drawooo="http://openoffice.org/2010/draw" xmlns:field="urn:openoffice:names:experimental:ooo-ms-interop:xmlns:field:1.0" xmlns:office="urn:oasis:names:tc:opendocument:xmlns:office:1.0" xmlns:table="urn:oasis:names:tc:opendocument:xmlns:table:1.0" xmlns:number="urn:oasis:names:tc:opendocument:xmlns:datastyle:1.0" xmlns:ooow="http://openoffice.org/2004/writer" xmlns:oooc="http://openoffice.org/2004/calc" xmlns:tableooo="http://openoffice.org/2009/table" xmlns:loext="urn:org:documentfoundation:names:experimental:office:xmlns:loext:1.0" xmlns:math="http://www.w3.org/1998/Math/MathML" xmlns:form="urn:oasis:names:tc:opendocument:xmlns:form:1.0" xmlns:script="urn:oasis:names:tc:opendocument:xmlns:script:1.0" xmlns:dom="http://www.w3.org/2001/xml-events" office:version="1.2">
  <office:font-face-decls>
    <style:font-face style:name="Arial" svg:font-family="Arial"/>
    <style:font-face style:name="Helvetica Neue" svg:font-family="'Helvetica Neue'"/>
    <style:font-face style:name="Open Sans1" svg:font-family="'Open Sans'"/>
    <style:font-face style:name="Open Sans Light" svg:font-family="'Open Sans Light'"/>
    <style:font-face style:name="Arial1" svg:font-family="Arial" style:font-pitch="variable"/>
    <style:font-face style:name="DejaVu Sans1" svg:font-family="'DejaVu Sans'" style:font-pitch="variable"/>
    <style:font-face style:name="Helvetica Neue1" svg:font-family="'Helvetica Neue'" style:font-pitch="variable"/>
    <style:font-face style:name="Liberation Sans" svg:font-family="'Liberation Sans'" style:font-pitch="variable"/>
    <style:font-face style:name="Liberation Serif1" svg:font-family="'Liberation Serif'" style:font-pitch="variable"/>
    <style:font-face style:name="Linux Libertine G" svg:font-family="'Linux Libertine G'" style:font-pitch="variable"/>
    <style:font-face style:name="Open Sans" svg:font-family="'Open Sans'" style:font-pitch="variable"/>
    <style:font-face style:name="Arial2" svg:font-family="Arial" style:font-family-generic="roman" style:font-pitch="variable"/>
    <style:font-face style:name="Liberation Sans1" svg:font-family="'Liberation Sans'" style:font-family-generic="roman" style:font-pitch="variable"/>
    <style:font-face style:name="Liberation Serif" svg:font-family="'Liberation Serif'" style:font-family-generic="roman" style:font-pitch="variable"/>
    <style:font-face style:name="Noto Sans" svg:font-family="'Noto Sans'" style:font-family-generic="roman" style:font-pitch="variable"/>
    <style:font-face style:name="Arial3" svg:font-family="Arial" style:font-family-generic="system" style:font-pitch="variable"/>
    <style:font-face style:name="DejaVu Sans" svg:font-family="'DejaVu Sans'" style:font-family-generic="system" style:font-pitch="variable"/>
    <style:font-face style:name="Linux Libertine G1" svg:font-family="'Linux Libertine G'" style:font-family-generic="system" style:font-pitch="variable"/>
    <style:font-face style:name="Lohit Devanagari" svg:font-family="'Lohit Devanagari'" style:font-family-generic="system" style:font-pitch="variable"/>
    <style:font-face style:name="Noto Sans CJK SC" svg:font-family="'Noto Sans CJK SC'" style:font-family-generic="system" style:font-pitch="variable"/>
  </office:font-face-decls>
  <office:styles>
    <draw:gradient draw:name="Filled" draw:style="linear" draw:start-color="#ffffff" draw:end-color="#cccccc" draw:start-intensity="100%" draw:end-intensity="100%" draw:angle="300" draw:border="0%"/>
    <draw:gradient draw:name="Filled_20_Blue" draw:display-name="Filled Blue" draw:style="linear" draw:start-color="#729fcf" draw:end-color="#355269" draw:start-intensity="100%" draw:end-intensity="100%" draw:angle="300" draw:border="0%"/>
    <draw:gradient draw:name="Filled_20_Green" draw:display-name="Filled Green" draw:style="linear" draw:start-color="#77bc65" draw:end-color="#127622" draw:start-intensity="100%" draw:end-intensity="100%" draw:angle="300" draw:border="0%"/>
    <draw:gradient draw:name="Filled_20_Red" draw:display-name="Filled Red" draw:style="linear" draw:start-color="#ff6d6d" draw:end-color="#c9211e" draw:start-intensity="100%" draw:end-intensity="100%" draw:angle="300" draw:border="0%"/>
    <draw:gradient draw:name="Filled_20_Yellow" draw:display-name="Filled Yellow" draw:style="linear" draw:start-color="#ffde59" draw:end-color="#b47804" draw:start-intensity="100%" draw:end-intensity="100%" draw:angle="300" draw:border="0%"/>
    <draw:gradient draw:name="Shapes" draw:style="rectangular" draw:cx="50%" draw:cy="50%" draw:start-color="#cccccc" draw:end-color="#ffffff" draw:start-intensity="100%" draw:end-intensity="100%" draw:angle="0" draw:border="0%"/>
    <draw:marker draw:name="Arrow" svg:viewBox="0 0 20 30" svg:d="M10 0l-10 30h20z"/>
    <style:default-style style:family="graphic">
      <style:graphic-properties svg:stroke-color="#3465a4" draw:fill-color="#729fcf" fo:wrap-option="no-wrap"/>
      <style:paragraph-properties style:text-autospace="ideograph-alpha" style:punctuation-wrap="simple" style:line-break="strict" style:writing-mode="lr-tb" style:font-independent-line-spacing="false">
        <style:tab-stops/>
      </style:paragraph-properties>
      <style:text-properties style:use-window-font-color="true" style:font-name="Liberation Serif" fo:font-size="24pt" fo:language="en" fo:country="US" style:font-name-asian="DejaVu Sans" style:font-size-asian="24pt" style:language-asian="zh" style:country-asian="CN" style:font-name-complex="Linux Libertine G1" style:font-size-complex="24pt" style:language-complex="hi" style:country-complex="IN"/>
    </style:default-style>
    <style:style style:name="standard" style:family="graphic">
      <style:graphic-properties draw:stroke="solid" svg:stroke-width="0cm" svg:stroke-color="#3465a4" draw:marker-start-width="0.2cm" draw:marker-start-center="false" draw:marker-end-width="0.2cm" draw:marker-end-center="false" draw:fill="solid" draw:fill-color="#729fcf" draw:textarea-horizontal-align="justify" fo:padding-top="0.125cm" fo:padding-bottom="0.125cm" fo:padding-left="0.25cm" fo:padding-right="0.25cm" draw:shadow="hidden" draw:shadow-offset-x="0.2cm" draw:shadow-offset-y="0.2cm" draw:shadow-color="#808080">
        <text:list-style style:name="standard">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margin-top="0cm" fo:margin-bottom="0cm" fo:line-height="100%" fo:text-indent="0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18pt" fo:font-style="normal" fo:text-shadow="none" style:text-underline-style="none" fo:font-weight="normal" style:letter-kerning="true" style:font-name-asian="Linux Libertine G1" style:font-family-asian="'Linux Libertine G'" style:font-family-generic-asian="system" style:font-pitch-asian="variable" style:font-size-asian="18pt" style:font-style-asian="normal" style:font-weight-asian="normal" style:font-name-complex="Linux Libertine G1" style:font-family-complex="'Linux Libertine G'" style:font-family-generic-complex="system" style:font-pitch-complex="variable" style:font-size-complex="18pt" style:font-style-complex="normal" style:font-weight-complex="normal" style:text-emphasize="none" style:font-relief="none" style:text-overline-style="none" style:text-overline-color="font-color"/>
    </style:style>
    <style:style style:name="objectwithoutfill" style:family="graphic" style:parent-style-name="standard">
      <style:graphic-properties svg:stroke-color="#000000" draw:fill="none"/>
    </style:style>
    <style:style style:name="Object_20_with_20_no_20_fill_20_and_20_no_20_line" style:display-name="Object with no fill and no line" style:family="graphic" style:parent-style-name="standard">
      <style:graphic-properties draw:stroke="none" draw:fill="none"/>
    </style:style>
    <style:style style:name="Text" style:family="graphic">
      <style:graphic-properties draw:stroke="solid" svg:stroke-color="#cccccc" draw:fill="solid" draw:fill-color="#eeeeee"/>
      <style:text-properties style:font-name="Noto Sans" fo:font-family="'Noto Sans'" style:font-family-generic="roman" style:font-pitch="variable"/>
    </style:style>
    <style:style style:name="A4" style:family="graphic" style:parent-style-name="Text">
      <style:graphic-properties draw:fill="none"/>
      <style:text-properties fo:font-size="18pt"/>
    </style:style>
    <style:style style:name="Title_20_A4" style:display-name="Title A4" style:family="graphic" style:parent-style-name="A4">
      <style:graphic-properties draw:stroke="none"/>
      <style:text-properties fo:font-size="44pt"/>
    </style:style>
    <style:style style:name="Heading_20_A4" style:display-name="Heading A4" style:family="graphic" style:parent-style-name="A4">
      <style:graphic-properties draw:stroke="none"/>
      <style:text-properties fo:font-size="24pt"/>
    </style:style>
    <style:style style:name="Text_20_A4" style:display-name="Text A4" style:family="graphic" style:parent-style-name="A4">
      <style:graphic-properties draw:stroke="none"/>
    </style:style>
    <style:style style:name="A4" style:family="graphic" style:parent-style-name="Text">
      <style:graphic-properties draw:fill="none"/>
      <style:text-properties fo:font-size="18pt"/>
    </style:style>
    <style:style style:name="Title_20_A0" style:display-name="Title A0" style:family="graphic" style:parent-style-name="A4">
      <style:graphic-properties draw:stroke="none"/>
      <style:text-properties fo:font-size="96pt"/>
    </style:style>
    <style:style style:name="Heading_20_A0" style:display-name="Heading A0" style:family="graphic" style:parent-style-name="A4">
      <style:graphic-properties draw:stroke="none"/>
      <style:text-properties fo:font-size="72pt"/>
    </style:style>
    <style:style style:name="Text_20_A0" style:display-name="Text A0" style:family="graphic" style:parent-style-name="A4">
      <style:graphic-properties draw:stroke="none"/>
    </style:style>
    <style:style style:name="Graphic" style:family="graphic">
      <style:graphic-properties draw:fill="solid" draw:fill-color="#ffffff"/>
      <style:text-properties style:font-name="Liberation Sans1" fo:font-family="'Liberation Sans'" style:font-family-generic="roman" style:font-pitch="variable" fo:font-size="18pt"/>
    </style:style>
    <style:style style:name="Shapes" style:family="graphic" style:parent-style-name="Graphic">
      <style:graphic-properties draw:stroke="none" draw:fill="gradient" draw:fill-gradient-name="Shapes"/>
      <style:text-properties fo:font-size="14pt" fo:font-weight="bold"/>
    </style:style>
    <style:style style:name="Filled" style:family="graphic" style:parent-style-name="Shapes">
      <style:graphic-properties draw:fill="gradient" draw:fill-gradient-name="Filled"/>
    </style:style>
    <style:style style:name="Filled_20_Blue" style:display-name="Filled Blue" style:family="graphic" style:parent-style-name="Filled">
      <style:graphic-properties draw:fill-gradient-name="Filled_20_Blue"/>
      <style:text-properties fo:color="#ffffff"/>
    </style:style>
    <style:style style:name="Filled_20_Green" style:display-name="Filled Green" style:family="graphic" style:parent-style-name="Filled">
      <style:graphic-properties draw:fill-gradient-name="Filled_20_Green"/>
      <style:text-properties fo:color="#ffffff" style:font-name="Liberation Sans1" fo:font-family="'Liberation Sans'" style:font-family-generic="roman" style:font-pitch="variable"/>
    </style:style>
    <style:style style:name="Filled_20_Red" style:display-name="Filled Red" style:family="graphic" style:parent-style-name="Filled">
      <style:graphic-properties draw:fill-gradient-name="Filled_20_Red"/>
      <style:text-properties fo:color="#ffffff"/>
    </style:style>
    <style:style style:name="Filled_20_Yellow" style:display-name="Filled Yellow" style:family="graphic" style:parent-style-name="Filled">
      <style:graphic-properties draw:fill-gradient-name="Filled_20_Yellow"/>
      <style:text-properties fo:color="#ffffff"/>
    </style:style>
    <style:style style:name="Outlined" style:family="graphic" style:parent-style-name="Shapes">
      <style:graphic-properties draw:stroke="solid" svg:stroke-width="0.081cm" svg:stroke-color="#000000" draw:fill="none"/>
    </style:style>
    <style:style style:name="Outlined_20_Blue" style:display-name="Outlined Blue" style:family="graphic" style:parent-style-name="Outlined">
      <style:graphic-properties svg:stroke-color="#355269"/>
      <style:text-properties fo:color="#355269"/>
    </style:style>
    <style:style style:name="Outlined_20_Green" style:display-name="Outlined Green" style:family="graphic" style:parent-style-name="Outlined">
      <style:graphic-properties svg:stroke-color="#127622"/>
      <style:text-properties fo:color="#127622"/>
    </style:style>
    <style:style style:name="Outlined_20_Red" style:display-name="Outlined Red" style:family="graphic" style:parent-style-name="Outlined">
      <style:graphic-properties svg:stroke-color="#c9211e"/>
      <style:text-properties fo:color="#c9211e"/>
    </style:style>
    <style:style style:name="Outlined_20_Yellow" style:display-name="Outlined Yellow" style:family="graphic" style:parent-style-name="Outlined">
      <style:graphic-properties draw:stroke="solid" svg:stroke-color="#b47804"/>
      <style:text-properties fo:color="#b47804"/>
    </style:style>
    <style:style style:name="Lines" style:family="graphic" style:parent-style-name="Graphic">
      <style:graphic-properties draw:stroke="solid" svg:stroke-color="#000000" draw:fill="none"/>
    </style:style>
    <style:style style:name="Arrow_20_Line" style:display-name="Arrow Line" style:family="graphic" style:parent-style-name="Lines">
      <style:graphic-properties draw:marker-start="Arrow" draw:marker-start-width="0.2cm" draw:marker-end="Arrow" draw:marker-end-width="0.2cm" draw:show-unit="true"/>
    </style:style>
    <style:style style:name="Arrow_20_Dashed" style:display-name="Arrow Dashed" style:family="graphic" style:parent-style-name="Lines">
      <style:graphic-properties draw:stroke="dash"/>
    </style:style>
    <style:style style:name="objectwitharrow" style:family="graphic" style:parent-style-name="standard">
      <style:graphic-properties draw:stroke="solid" svg:stroke-width="0.15cm" svg:stroke-color="#000000" draw:marker-start="Arrow" draw:marker-start-width="0.7cm" draw:marker-start-center="true" draw:marker-end-width="0.3cm"/>
    </style:style>
    <style:style style:name="objectwithshadow" style:family="graphic" style:parent-style-name="standard">
      <style:graphic-properties draw:shadow="visible" draw:shadow-offset-x="0.2cm" draw:shadow-offset-y="0.2cm" draw:shadow-color="#808080"/>
    </style:style>
    <style:style style:name="text" style:family="graphic" style:parent-style-name="standard">
      <style:graphic-properties draw:stroke="none" draw:fill="none"/>
    </style:style>
    <style:style style:name="textbody" style:family="graphic" style:parent-style-name="standard">
      <style:graphic-properties draw:stroke="none" draw:fill="none"/>
      <style:text-properties fo:font-size="16pt"/>
    </style:style>
    <style:style style:name="textbodyjustfied" style:family="graphic" style:parent-style-name="standard">
      <style:graphic-properties draw:stroke="none" draw:fill="none"/>
      <style:paragraph-properties fo:text-align="justify"/>
    </style:style>
    <style:style style:name="textbodyindent" style:family="graphic" style:parent-style-name="standard">
      <style:graphic-properties draw:stroke="none" draw:fill="none"/>
      <style:paragraph-properties fo:margin-left="0cm" fo:margin-right="0cm" fo:text-indent="0.6cm"/>
    </style:style>
    <style:style style:name="title" style:family="graphic" style:parent-style-name="standard">
      <style:graphic-properties draw:stroke="none" draw:fill="none"/>
      <style:text-properties fo:font-size="44pt"/>
    </style:style>
    <style:style style:name="title1" style:family="graphic" style:parent-style-name="standard">
      <style:graphic-properties draw:stroke="none" draw:fill="solid" draw:fill-color="#008080" draw:shadow="visible" draw:shadow-offset-x="0.2cm" draw:shadow-offset-y="0.2cm" draw:shadow-color="#808080"/>
      <style:paragraph-properties fo:text-align="center"/>
      <style:text-properties fo:font-size="24pt"/>
    </style:style>
    <style:style style:name="title2" style:family="graphic" style:parent-style-name="standard">
      <style:graphic-properties svg:stroke-width="0.05cm" draw:fill-color="#ffcc99" draw:shadow="visible" draw:shadow-offset-x="0.2cm" draw:shadow-offset-y="0.2cm" draw:shadow-color="#808080"/>
      <style:paragraph-properties fo:margin-left="0cm" fo:margin-right="0.2cm" fo:margin-top="0.1cm" fo:margin-bottom="0.1cm" fo:text-align="center" fo:text-indent="0cm"/>
      <style:text-properties fo:font-size="36pt"/>
    </style:style>
    <style:style style:name="headline" style:family="graphic" style:parent-style-name="standard">
      <style:graphic-properties draw:stroke="none" draw:fill="none"/>
      <style:paragraph-properties fo:margin-top="0.42cm" fo:margin-bottom="0.21cm"/>
      <style:text-properties fo:font-size="24pt"/>
    </style:style>
    <style:style style:name="headline1" style:family="graphic" style:parent-style-name="standard">
      <style:graphic-properties draw:stroke="none" draw:fill="none"/>
      <style:paragraph-properties fo:margin-top="0.42cm" fo:margin-bottom="0.21cm"/>
      <style:text-properties fo:font-size="18pt" fo:font-weight="bold"/>
    </style:style>
    <style:style style:name="headline2" style:family="graphic" style:parent-style-name="standard">
      <style:graphic-properties draw:stroke="none" draw:fill="none"/>
      <style:paragraph-properties fo:margin-top="0.42cm" fo:margin-bottom="0.21cm"/>
      <style:text-properties fo:font-size="14pt" fo:font-style="italic" fo:font-weight="bold"/>
    </style:style>
    <style:style style:name="measure" style:family="graphic" style:parent-style-name="standard">
      <style:graphic-properties draw:stroke="solid" svg:stroke-color="#000000" draw:marker-start="Arrow" draw:marker-start-width="0.2cm" draw:marker-end="Arrow" draw:marker-end-width="0.2cm" draw:fill="none" draw:show-unit="true"/>
      <style:text-properties fo:font-size="12pt"/>
    </style:style>
    <style:style style:name="TITLE-background" style:family="presentation">
      <style:graphic-properties draw:stroke="none" draw:fill="solid" draw:fill-color="#ffffff"/>
      <style:text-properties style:letter-kerning="true"/>
    </style:style>
    <style:style style:name="TITLE-backgroundobjects" style:family="presentation">
      <style:graphic-properties draw:textarea-horizontal-align="justify" draw:shadow="hidden" draw:shadow-offset-x="0.2cm" draw:shadow-offset-y="0.2cm" draw:shadow-color="#808080"/>
      <style:text-properties style:letter-kerning="true"/>
    </style:style>
    <style:style style:name="TITLE-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20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20pt" style:font-style-asian="normal" style:font-weight-asian="normal" style:font-name-complex="Linux Libertine G1"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outline1" style:family="presentation">
      <style:graphic-properties draw:stroke="none" draw:fill="none" draw:auto-grow-height="false" draw:fit-to-size="shrink-to-fit" style:shrink-to-fit="true">
        <text:list-style style:name="TITLE-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outline2" style:family="presentation" style:parent-style-name="TITLE-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3" style:family="presentation" style:parent-style-name="TITLE-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4" style:family="presentation" style:parent-style-name="TITLE-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outline5" style:family="presentation" style:parent-style-name="TITLE-outline4">
      <style:paragraph-properties fo:margin-top="0.1cm" fo:margin-bottom="0cm"/>
      <style:text-properties fo:font-size="20pt" style:font-size-asian="20pt" style:font-size-complex="20pt"/>
    </style:style>
    <style:style style:name="TITLE-outline6" style:family="presentation" style:parent-style-name="TITLE-outline5">
      <style:paragraph-properties fo:margin-top="0.1cm" fo:margin-bottom="0cm"/>
      <style:text-properties fo:font-size="20pt" style:font-size-asian="20pt" style:font-size-complex="20pt"/>
    </style:style>
    <style:style style:name="TITLE-outline7" style:family="presentation" style:parent-style-name="TITLE-outline6">
      <style:paragraph-properties fo:margin-top="0.1cm" fo:margin-bottom="0cm"/>
      <style:text-properties fo:font-size="20pt" style:font-size-asian="20pt" style:font-size-complex="20pt"/>
    </style:style>
    <style:style style:name="TITLE-outline8" style:family="presentation" style:parent-style-name="TITLE-outline7">
      <style:paragraph-properties fo:margin-top="0.1cm" fo:margin-bottom="0cm"/>
      <style:text-properties fo:font-size="20pt" style:font-size-asian="20pt" style:font-size-complex="20pt"/>
    </style:style>
    <style:style style:name="TITLE-outline9" style:family="presentation" style:parent-style-name="TITLE-outline8">
      <style:paragraph-properties fo:margin-top="0.1cm" fo:margin-bottom="0cm"/>
      <style:text-properties fo:font-size="20pt" style:font-size-asian="20pt" style:font-size-complex="20pt"/>
    </style:style>
    <style:style style:name="TITLE-subtitle" style:family="presentation">
      <style:graphic-properties draw:stroke="none" draw:fill="none" draw:textarea-vertical-align="middle">
        <text:list-style style:name="TITLE-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32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32pt" style:font-style-asian="normal" style:font-weight-asian="normal" style:font-name-complex="Linux Libertine G1"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title" style:family="presentation">
      <style:graphic-properties draw:stroke="none" draw:fill="none" draw:textarea-vertical-align="middle">
        <text:list-style style:name="TITLE-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BODY-background" style:display-name="TITLE_AND_BODY-background" style:family="presentation">
      <style:graphic-properties draw:stroke="none" draw:fill="solid" draw:fill-color="#ffffff"/>
      <style:text-properties style:letter-kerning="true"/>
    </style:style>
    <style:style style:name="TITLE_5f_AND_5f_BODY-backgroundobjects" style:display-name="TITLE_AND_BODY-backgroundobjects" style:family="presentation">
      <style:graphic-properties draw:textarea-horizontal-align="justify" draw:shadow="hidden" draw:shadow-offset-x="0.2cm" draw:shadow-offset-y="0.2cm" draw:shadow-color="#808080"/>
      <style:text-properties style:letter-kerning="true"/>
    </style:style>
    <style:style style:name="TITLE_5f_AND_5f_BODY-notes" style:display-name="TITLE_AND_BODY-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20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20pt" style:font-style-asian="normal" style:font-weight-asian="normal" style:font-name-complex="Linux Libertine G1"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TITLE_5f_AND_5f_BODY-outline1" style:display-name="TITLE_AND_BODY-outline1" style:family="presentation">
      <style:graphic-properties draw:stroke="none" draw:fill="none" draw:auto-grow-height="false" draw:fit-to-size="shrink-to-fit" style:shrink-to-fit="true">
        <text:list-style style:name="TITLE_5f_AND_5f_BODY-outline1" style:display-name="TITLE_AND_BODY-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TITLE_5f_AND_5f_BODY-outline2" style:display-name="TITLE_AND_BODY-outline2" style:family="presentation" style:parent-style-name="TITLE_5f_AND_5f_BODY-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3" style:display-name="TITLE_AND_BODY-outline3" style:family="presentation" style:parent-style-name="TITLE_5f_AND_5f_BODY-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4" style:display-name="TITLE_AND_BODY-outline4" style:family="presentation" style:parent-style-name="TITLE_5f_AND_5f_BODY-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TITLE_5f_AND_5f_BODY-outline5" style:display-name="TITLE_AND_BODY-outline5" style:family="presentation" style:parent-style-name="TITLE_5f_AND_5f_BODY-outline4">
      <style:paragraph-properties fo:margin-top="0.1cm" fo:margin-bottom="0cm"/>
      <style:text-properties fo:font-size="20pt" style:font-size-asian="20pt" style:font-size-complex="20pt"/>
    </style:style>
    <style:style style:name="TITLE_5f_AND_5f_BODY-outline6" style:display-name="TITLE_AND_BODY-outline6" style:family="presentation" style:parent-style-name="TITLE_5f_AND_5f_BODY-outline5">
      <style:paragraph-properties fo:margin-top="0.1cm" fo:margin-bottom="0cm"/>
      <style:text-properties fo:font-size="20pt" style:font-size-asian="20pt" style:font-size-complex="20pt"/>
    </style:style>
    <style:style style:name="TITLE_5f_AND_5f_BODY-outline7" style:display-name="TITLE_AND_BODY-outline7" style:family="presentation" style:parent-style-name="TITLE_5f_AND_5f_BODY-outline6">
      <style:paragraph-properties fo:margin-top="0.1cm" fo:margin-bottom="0cm"/>
      <style:text-properties fo:font-size="20pt" style:font-size-asian="20pt" style:font-size-complex="20pt"/>
    </style:style>
    <style:style style:name="TITLE_5f_AND_5f_BODY-outline8" style:display-name="TITLE_AND_BODY-outline8" style:family="presentation" style:parent-style-name="TITLE_5f_AND_5f_BODY-outline7">
      <style:paragraph-properties fo:margin-top="0.1cm" fo:margin-bottom="0cm"/>
      <style:text-properties fo:font-size="20pt" style:font-size-asian="20pt" style:font-size-complex="20pt"/>
    </style:style>
    <style:style style:name="TITLE_5f_AND_5f_BODY-outline9" style:display-name="TITLE_AND_BODY-outline9" style:family="presentation" style:parent-style-name="TITLE_5f_AND_5f_BODY-outline8">
      <style:paragraph-properties fo:margin-top="0.1cm" fo:margin-bottom="0cm"/>
      <style:text-properties fo:font-size="20pt" style:font-size-asian="20pt" style:font-size-complex="20pt"/>
    </style:style>
    <style:style style:name="TITLE_5f_AND_5f_BODY-subtitle" style:display-name="TITLE_AND_BODY-subtitle" style:family="presentation">
      <style:graphic-properties draw:stroke="none" draw:fill="none" draw:textarea-vertical-align="middle">
        <text:list-style style:name="TITLE_5f_AND_5f_BODY-subtitle" style:display-name="TITLE_AND_BODY-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32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32pt" style:font-style-asian="normal" style:font-weight-asian="normal" style:font-name-complex="Linux Libertine G1"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TITLE_5f_AND_5f_BODY-title" style:display-name="TITLE_AND_BODY-title" style:family="presentation">
      <style:graphic-properties draw:stroke="none" draw:fill="none" draw:textarea-vertical-align="middle">
        <text:list-style style:name="TITLE_5f_AND_5f_BODY-title" style:display-name="TITLE_AND_BODY-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Default-background" style:family="presentation">
      <style:graphic-properties draw:stroke="none" draw:fill="solid" draw:fill-color="#ffffff"/>
      <style:text-properties style:letter-kerning="true"/>
    </style:style>
    <style:style style:name="Default-backgroundobjects" style:family="presentation">
      <style:graphic-properties draw:textarea-horizontal-align="justify" draw:shadow="hidden" draw:shadow-offset-x="0.2cm" draw:shadow-offset-y="0.2cm" draw:shadow-color="#808080"/>
      <style:text-properties style:letter-kerning="true"/>
    </style:style>
    <style:style style:name="Default-notes" style:family="presentation">
      <style:graphic-properties draw:stroke="none" draw:fill="none"/>
      <style:paragraph-properties fo:margin-left="0.6cm" fo:margin-right="0cm" fo:text-indent="-0.6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20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20pt" style:font-style-asian="normal" style:font-weight-asian="normal" style:font-name-complex="Linux Libertine G1" style:font-family-complex="'Linux Libertine G'" style:font-family-generic-complex="system" style:font-pitch-complex="variable" style:font-size-complex="20pt" style:font-style-complex="normal" style:font-weight-complex="normal" style:text-emphasize="none" style:font-relief="none" style:text-overline-style="none" style:text-overline-color="font-color"/>
    </style:style>
    <style:style style:name="Default-outline1" style:family="presentation">
      <style:graphic-properties draw:stroke="none" draw:fill="none" draw:auto-grow-height="false" draw:fit-to-size="shrink-to-fit" style:shrink-to-fit="true">
        <text:list-style style:name="Default-outline1">
          <text:list-level-style-bullet text:level="1" text:bullet-char="●">
            <style:list-level-properties text:space-before="0.3cm" text:min-label-width="0.9cm"/>
            <style:text-properties fo:font-family="StarSymbol" style:use-window-font-color="true" fo:font-size="45%"/>
          </text:list-level-style-bullet>
          <text:list-level-style-bullet text:level="2" text:bullet-char="–">
            <style:list-level-properties text:space-before="1.5cm" text:min-label-width="0.9cm"/>
            <style:text-properties fo:font-family="StarSymbol" style:use-window-font-color="true" fo:font-size="75%"/>
          </text:list-level-style-bullet>
          <text:list-level-style-bullet text:level="3" text:bullet-char="●">
            <style:list-level-properties text:space-before="2.8cm" text:min-label-width="0.8cm"/>
            <style:text-properties fo:font-family="StarSymbol" style:use-window-font-color="true" fo:font-size="45%"/>
          </text:list-level-style-bullet>
          <text:list-level-style-bullet text:level="4" text:bullet-char="–">
            <style:list-level-properties text:space-before="4.2cm" text:min-label-width="0.6cm"/>
            <style:text-properties fo:font-family="StarSymbol" style:use-window-font-color="true" fo:font-size="75%"/>
          </text:list-level-style-bullet>
          <text:list-level-style-bullet text:level="5" text:bullet-char="●">
            <style:list-level-properties text:space-before="5.4cm" text:min-label-width="0.6cm"/>
            <style:text-properties fo:font-family="StarSymbol" style:use-window-font-color="true" fo:font-size="45%"/>
          </text:list-level-style-bullet>
          <text:list-level-style-bullet text:level="6" text:bullet-char="●">
            <style:list-level-properties text:space-before="6.6cm" text:min-label-width="0.6cm"/>
            <style:text-properties fo:font-family="StarSymbol" style:use-window-font-color="true" fo:font-size="45%"/>
          </text:list-level-style-bullet>
          <text:list-level-style-bullet text:level="7" text:bullet-char="●">
            <style:list-level-properties text:space-before="7.8cm" text:min-label-width="0.6cm"/>
            <style:text-properties fo:font-family="StarSymbol" style:use-window-font-color="true" fo:font-size="45%"/>
          </text:list-level-style-bullet>
          <text:list-level-style-bullet text:level="8" text:bullet-char="●">
            <style:list-level-properties text:space-before="9cm" text:min-label-width="0.6cm"/>
            <style:text-properties fo:font-family="StarSymbol" style:use-window-font-color="true" fo:font-size="45%"/>
          </text:list-level-style-bullet>
          <text:list-level-style-bullet text:level="9" text:bullet-char="●">
            <style:list-level-properties text:space-before="10.2cm" text:min-label-width="0.6cm"/>
            <style:text-properties fo:font-family="StarSymbol" style:use-window-font-color="true" fo:font-size="45%"/>
          </text:list-level-style-bullet>
          <text:list-level-style-bullet text:level="10" text:bullet-char="●">
            <style:list-level-properties text:space-before="11.4cm" text:min-label-width="0.6cm"/>
            <style:text-properties fo:font-family="StarSymbol" style:use-window-font-color="true" fo:font-size="45%"/>
          </text:list-level-style-bullet>
        </text:list-style>
      </style:graphic-properties>
      <style:paragraph-properties fo:margin-left="0cm" fo:margin-right="0cm" fo:margin-top="0.5cm" fo:margin-bottom="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style style:name="Default-outline2" style:family="presentation" style:parent-style-name="Default-outline1">
      <style:paragraph-properties fo:margin-left="0cm" fo:margin-right="0cm" fo:margin-top="0.4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Default-outline3" style:family="presentation" style:parent-style-name="Default-outline2">
      <style:paragraph-properties fo:margin-left="0cm" fo:margin-right="0cm" fo:margin-top="0.3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Default-outline4" style:family="presentation" style:parent-style-name="Default-outline3">
      <style:paragraph-properties fo:margin-left="0cm" fo:margin-right="0cm" fo:margin-top="0.2cm" fo:margin-bottom="0cm" fo:line-height="100%" fo:text-align="start" fo:text-indent="0cm"/>
      <style:text-properties fo:font-variant="normal" fo:text-transform="none" fo:color="#000000" style:text-line-through-style="none" style:text-line-through-type="none" style:text-position="0% 100%" style:font-name="Arial" fo:font-family="Arial" fo:font-size="14pt" fo:letter-spacing="normal" fo:font-style="normal" style:text-underline-style="none" fo:font-weight="normal" style:font-name-asian="Arial" style:font-family-asian="Arial" style:font-size-asian="14pt" style:font-style-asian="normal" style:font-weight-asian="normal" style:font-name-complex="Arial" style:font-family-complex="Arial" style:font-size-complex="14pt" style:font-style-complex="normal" style:font-weight-complex="normal"/>
    </style:style>
    <style:style style:name="Default-outline5" style:family="presentation" style:parent-style-name="Default-outline4">
      <style:paragraph-properties fo:margin-top="0.1cm" fo:margin-bottom="0cm"/>
      <style:text-properties fo:font-size="20pt" style:font-size-asian="20pt" style:font-size-complex="20pt"/>
    </style:style>
    <style:style style:name="Default-outline6" style:family="presentation" style:parent-style-name="Default-outline5">
      <style:paragraph-properties fo:margin-top="0.1cm" fo:margin-bottom="0cm"/>
      <style:text-properties fo:font-size="20pt" style:font-size-asian="20pt" style:font-size-complex="20pt"/>
    </style:style>
    <style:style style:name="Default-outline7" style:family="presentation" style:parent-style-name="Default-outline6">
      <style:paragraph-properties fo:margin-top="0.1cm" fo:margin-bottom="0cm"/>
      <style:text-properties fo:font-size="20pt" style:font-size-asian="20pt" style:font-size-complex="20pt"/>
    </style:style>
    <style:style style:name="Default-outline8" style:family="presentation" style:parent-style-name="Default-outline7">
      <style:paragraph-properties fo:margin-top="0.1cm" fo:margin-bottom="0cm"/>
      <style:text-properties fo:font-size="20pt" style:font-size-asian="20pt" style:font-size-complex="20pt"/>
    </style:style>
    <style:style style:name="Default-outline9" style:family="presentation" style:parent-style-name="Default-outline8">
      <style:paragraph-properties fo:margin-top="0.1cm" fo:margin-bottom="0cm"/>
      <style:text-properties fo:font-size="20pt" style:font-size-asian="20pt" style:font-size-complex="20pt"/>
    </style:style>
    <style:style style:name="Default-subtitle" style:family="presentation">
      <style:graphic-properties draw:stroke="none" draw:fill="none" draw:textarea-vertical-align="middle">
        <text:list-style style:name="Default-sub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text-align="center" fo:text-indent="0cm"/>
      <style:text-properties fo:font-variant="normal" fo:text-transform="none" style:use-window-font-color="true" style:text-outline="false" style:text-line-through-style="none" style:text-line-through-type="none" style:font-name="Liberation Sans1" fo:font-family="'Liberation Sans'" style:font-family-generic="roman" style:font-pitch="variable" fo:font-size="32pt" fo:font-style="normal" fo:text-shadow="none" style:text-underline-style="none" fo:font-weight="normal" style:letter-kerning="true" fo:background-color="transparent" style:font-name-asian="Linux Libertine G1" style:font-family-asian="'Linux Libertine G'" style:font-family-generic-asian="system" style:font-pitch-asian="variable" style:font-size-asian="32pt" style:font-style-asian="normal" style:font-weight-asian="normal" style:font-name-complex="Linux Libertine G1" style:font-family-complex="'Linux Libertine G'" style:font-family-generic-complex="system" style:font-pitch-complex="variable" style:font-size-complex="32pt" style:font-style-complex="normal" style:font-weight-complex="normal" style:text-emphasize="none" style:font-relief="none" style:text-overline-style="none" style:text-overline-color="font-color"/>
    </style:style>
    <style:style style:name="Default-title" style:family="presentation">
      <style:graphic-properties draw:stroke="none" draw:fill="none" draw:textarea-vertical-align="middle">
        <text:list-style style:name="Default-title">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style:graphic-properties>
      <style:paragraph-properties fo:margin-left="0cm" fo:margin-right="0cm" fo:line-height="100%" fo:text-align="start" fo:text-indent="0cm"/>
      <style:text-properties fo:font-variant="normal" fo:text-transform="none" fo:color="#000000" style:text-outline="false" style:text-line-through-style="none" style:text-line-through-type="none" style:text-position="0% 100%" style:font-name="Arial" fo:font-family="Arial" fo:font-size="14pt" fo:letter-spacing="normal" fo:font-style="normal" fo:text-shadow="none" style:text-underline-style="none" fo:font-weight="normal" style:letter-kerning="true" fo:background-color="transparent" style:font-name-asian="Arial" style:font-family-asian="Arial" style:font-size-asian="14pt" style:font-style-asian="normal" style:font-weight-asian="normal" style:font-name-complex="Arial" style:font-family-complex="Arial" style:font-size-complex="14pt" style:font-style-complex="normal" style:font-weight-complex="normal" style:text-emphasize="none" style:font-relief="none" style:text-overline-style="none" style:text-overline-color="font-color"/>
    </style:style>
    <style:presentation-page-layout style:name="AL0T26">
      <presentation:placeholder presentation:object="handout" svg:x="2.058cm" svg:y="1.743cm" svg:width="10.556cm" svg:height="-0.233cm"/>
      <presentation:placeholder presentation:object="handout" svg:x="15.414cm" svg:y="1.743cm" svg:width="10.556cm" svg:height="-0.233cm"/>
      <presentation:placeholder presentation:object="handout" svg:x="2.058cm" svg:y="3.612cm" svg:width="10.556cm" svg:height="-0.233cm"/>
      <presentation:placeholder presentation:object="handout" svg:x="15.414cm" svg:y="3.612cm" svg:width="10.556cm" svg:height="-0.233cm"/>
      <presentation:placeholder presentation:object="handout" svg:x="2.058cm" svg:y="5.481cm" svg:width="10.556cm" svg:height="-0.233cm"/>
      <presentation:placeholder presentation:object="handout" svg:x="15.414cm" svg:y="5.481cm" svg:width="10.556cm" svg:height="-0.233cm"/>
    </style:presentation-page-layout>
    <style:presentation-page-layout style:name="AL1T0">
      <presentation:placeholder presentation:object="title" svg:x="2.058cm" svg:y="1.743cm" svg:width="23.912cm" svg:height="3.507cm"/>
      <presentation:placeholder presentation:object="subtitle" svg:x="2.058cm" svg:y="5.838cm" svg:width="23.912cm" svg:height="13.23cm"/>
    </style:presentation-page-layout>
    <style:presentation-page-layout style:name="AL2T1">
      <presentation:placeholder presentation:object="title" svg:x="2.058cm" svg:y="1.743cm" svg:width="23.912cm" svg:height="3.507cm"/>
      <presentation:placeholder presentation:object="outline" svg:x="2.058cm" svg:y="5.838cm" svg:width="23.912cm" svg:height="13.23cm"/>
    </style:presentation-page-layout>
  </office:styles>
  <office:automatic-styles>
    <style:page-layout style:name="PM0">
      <style:page-layout-properties fo:margin-top="0cm" fo:margin-bottom="0cm" fo:margin-left="0cm" fo:margin-right="0cm" fo:page-width="21cm" fo:page-height="29.7cm" style:print-orientation="portrait"/>
    </style:page-layout>
    <style:page-layout style:name="PM1">
      <style:page-layout-properties fo:margin-top="0cm" fo:margin-bottom="0cm" fo:margin-left="0cm" fo:margin-right="0cm" fo:page-width="21.59cm" fo:page-height="27.94cm" style:print-orientation="portrait"/>
    </style:page-layout>
    <style:page-layout style:name="PM2">
      <style:page-layout-properties fo:margin-top="0cm" fo:margin-bottom="0cm" fo:margin-left="0cm" fo:margin-right="0cm" fo:page-width="19.05cm" fo:page-height="25.4cm" style:print-orientation="portrait"/>
    </style:page-layout>
    <style:style style:name="Mdp1" style:family="drawing-page">
      <style:drawing-page-properties draw:background-size="border" draw:fill="solid" draw:fill-color="#ffffff"/>
    </style:style>
    <style:style style:name="Mdp2" style:family="drawing-page">
      <style:drawing-page-properties presentation:display-header="true" presentation:display-footer="true" presentation:display-page-number="false" presentation:display-date-time="true"/>
    </style:style>
    <style:style style:name="Mgr1" style:family="graphic" style:parent-style-name="standard">
      <style:graphic-properties draw:stroke="none" draw:fill="none" draw:fill-color="#ffffff" draw:auto-grow-height="false" fo:min-height="1.485cm"/>
      <style:paragraph-properties style:writing-mode="lr-tb"/>
    </style:style>
    <style:style style:name="Mgr2" style:family="graphic" style:parent-style-name="standard">
      <style:graphic-properties draw:stroke="none" draw:fill="none" draw:fill-color="#ffffff" draw:textarea-vertical-align="bottom" draw:auto-grow-height="false" fo:min-height="1.485cm"/>
      <style:paragraph-properties style:writing-mode="lr-tb"/>
    </style:style>
    <style:style style:name="Mgr3" style:family="graphic" style:parent-style-name="standard">
      <style:graphic-properties draw:stroke="none" svg:stroke-width="0cm" draw:fill="solid" draw:fill-color="#02b4e5" draw:textarea-vertical-align="middle" draw:auto-grow-height="false" draw:fit-to-size="false" style:shrink-to-fit="false" fo:min-height="0cm" fo:min-width="0cm" fo:padding-top="0.074cm" fo:padding-bottom="0.074cm" fo:padding-left="0.074cm" fo:padding-right="0.074cm" fo:wrap-option="wrap"/>
    </style:style>
    <style:style style:name="Mgr4" style:family="graphic" style:parent-style-name="Object_20_with_20_no_20_fill_20_and_20_no_20_line">
      <style:graphic-properties draw:stroke="none" svg:stroke-width="0cm" draw:fill="none" draw:textarea-vertical-align="top" draw:auto-grow-height="false" fo:padding-top="0.125cm" fo:padding-bottom="0.125cm" fo:padding-left="0.25cm" fo:padding-right="0.25cm" fo:wrap-option="wrap" draw:color-mode="standard" draw:luminance="0%" draw:contrast="0%" draw:gamma="100%" draw:red="0%" draw:green="0%" draw:blue="0%" fo:clip="rect(0cm, 0cm, 0cm, 0cm)" draw:image-opacity="100%" style:mirror="none"/>
    </style:style>
    <style:style style:name="Mpr1" style:family="presentation" style:parent-style-name="TITLE-backgroundobjects">
      <style:graphic-properties draw:stroke="none" draw:fill="none" draw:fill-color="#ffffff" draw:auto-grow-height="false" fo:min-height="1.485cm"/>
      <style:paragraph-properties style:writing-mode="lr-tb"/>
    </style:style>
    <style:style style:name="Mpr2" style:family="presentation" style:parent-style-name="TITLE-backgroundobjects">
      <style:graphic-properties draw:stroke="none" draw:fill="none" draw:fill-color="#ffffff" draw:textarea-vertical-align="bottom" draw:auto-grow-height="false" fo:min-height="1.485cm"/>
      <style:paragraph-properties style:writing-mode="lr-tb"/>
    </style:style>
    <style:style style:name="Mpr3" style:family="presentation" style:parent-style-name="TITLE_5f_AND_5f_BODY-backgroundobjects">
      <style:graphic-properties draw:stroke="none" draw:fill="none" draw:fill-color="#ffffff" draw:auto-grow-height="false" fo:min-height="1.27cm"/>
      <style:paragraph-properties style:writing-mode="lr-tb"/>
    </style:style>
    <style:style style:name="Mpr4" style:family="presentation" style:parent-style-name="TITLE_5f_AND_5f_BODY-backgroundobjects">
      <style:graphic-properties draw:stroke="none" draw:fill="none" draw:fill-color="#ffffff" draw:textarea-vertical-align="bottom" draw:auto-grow-height="false" fo:min-height="1.27cm"/>
      <style:paragraph-properties style:writing-mode="lr-tb"/>
    </style:style>
    <style:style style:name="Mpr5" style:family="presentation" style:parent-style-name="Default-backgroundobjects">
      <style:graphic-properties draw:stroke="none" svg:stroke-width="0cm" draw:fill="none" draw:fill-color="#ffffff" draw:textarea-vertical-align="top" draw:auto-grow-height="false" draw:fit-to-size="false" style:shrink-to-fit="false" fo:min-height="16.205cm" fo:padding-top="0.074cm" fo:padding-bottom="0.074cm" fo:padding-left="0.074cm" fo:padding-right="0.074cm" fo:wrap-option="wrap"/>
      <style:paragraph-properties style:writing-mode="lr-tb"/>
    </style:style>
    <style:style style:name="Mpr6" style:family="presentation" style:parent-style-name="Default-backgroundobjects">
      <style:graphic-properties draw:stroke="none" draw:fill="none" draw:fill-color="#ffffff" draw:auto-grow-height="false" fo:min-height="1.27cm"/>
      <style:paragraph-properties style:writing-mode="lr-tb"/>
    </style:style>
    <style:style style:name="Mpr7" style:family="presentation" style:parent-style-name="Default-backgroundobjects">
      <style:graphic-properties draw:stroke="none" draw:fill="none" draw:fill-color="#ffffff" draw:textarea-vertical-align="bottom" draw:auto-grow-height="false" fo:min-height="1.27cm"/>
      <style:paragraph-properties style:writing-mode="lr-tb"/>
    </style:style>
    <style:style style:name="MP1" style:family="paragraph">
      <style:paragraph-properties style:writing-mode="lr-tb"/>
      <style:text-properties fo:font-size="14pt" style:font-size-asian="14pt" style:font-size-complex="14pt"/>
    </style:style>
    <style:style style:name="MP2" style:family="paragraph">
      <loext:graphic-properties draw:fill="none" draw:fill-color="#ffffff"/>
      <style:paragraph-properties style:writing-mode="lr-tb"/>
      <style:text-properties fo:font-size="14pt" style:font-size-asian="14pt" style:font-size-complex="14pt"/>
    </style:style>
    <style:style style:name="MP3" style:family="paragraph">
      <style:paragraph-properties fo:text-align="end" style:writing-mode="lr-tb"/>
      <style:text-properties fo:font-size="14pt" style:font-size-asian="14pt" style:font-size-complex="14pt"/>
    </style:style>
    <style:style style:name="MP4" style:family="paragraph">
      <loext:graphic-properties draw:fill="none" draw:fill-color="#ffffff"/>
      <style:paragraph-properties fo:text-align="end" style:writing-mode="lr-tb"/>
      <style:text-properties fo:font-size="14pt" style:font-size-asian="14pt" style:font-size-complex="14pt"/>
    </style:style>
    <style:style style:name="MP5" style:family="paragraph">
      <loext:graphic-properties draw:fill="solid" draw:fill-color="#02b4e5"/>
      <style:paragraph-properties fo:text-align="start" style:font-independent-line-spacing="true"/>
      <style:text-properties fo:font-size="14pt"/>
    </style:style>
    <style:style style:name="MP6" style:family="paragraph">
      <loext:graphic-properties draw:fill="none"/>
      <style:paragraph-properties fo:text-align="start"/>
      <style:text-properties fo:font-size="18pt"/>
    </style:style>
    <style:style style:name="MP7" style:family="paragraph">
      <style:paragraph-properties fo:margin-left="0cm" fo:margin-right="0cm" fo:margin-top="0cm" fo:margin-bottom="0cm" fo:line-height="100%" fo:text-align="center" fo:text-indent="0cm" style:writing-mode="lr-tb">
        <style:tab-stops>
          <style:tab-stop style:position="0cm"/>
        </style:tab-stops>
      </style:paragraph-properties>
      <style:text-properties fo:font-size="9pt" style:font-size-asian="14pt" style:font-size-complex="14pt"/>
    </style:style>
    <style:style style:name="MP8" style:family="paragraph">
      <loext:graphic-properties draw:fill="none" draw:fill-color="#ffffff"/>
      <style:paragraph-properties fo:text-align="start" style:writing-mode="lr-tb" style:font-independent-line-spacing="true"/>
      <style:text-properties fo:font-size="9pt" style:font-size-asian="14pt" style:font-size-complex="14pt"/>
    </style:style>
    <style:style style:name="MT1" style:family="text">
      <style:text-properties fo:font-size="14pt" style:font-size-asian="14pt" style:font-size-complex="14pt"/>
    </style:style>
    <style:style style:name="MT2" style:family="text">
      <style:text-properties fo:font-variant="normal" fo:text-transform="none" fo:color="#000000" style:text-line-through-style="none" style:text-line-through-type="none" style:text-position="0% 100%" style:font-name="Helvetica Neue" fo:font-size="9pt" fo:letter-spacing="normal" fo:font-style="normal" style:text-underline-style="none" fo:font-weight="normal" style:font-name-asian="Helvetica Neue" style:font-size-asian="9pt" style:font-style-asian="normal" style:font-weight-asian="normal" style:font-name-complex="Helvetica Neue" style:font-size-complex="9pt" style:font-style-complex="normal" style:font-weight-complex="normal"/>
    </style:style>
    <text:list-style style:name="ML1">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text:list-style style:name="ML2">
      <text:list-level-style-bullet text:level="1" text:bullet-char="●">
        <style:list-level-properties text:min-label-width="0.6cm"/>
        <style:text-properties fo:font-family="StarSymbol" style:use-window-font-color="true" fo:font-size="45%"/>
      </text:list-level-style-bullet>
      <text:list-level-style-bullet text:level="2" text:bullet-char="●">
        <style:list-level-properties text:space-before="0.6cm" text:min-label-width="0.6cm"/>
        <style:text-properties fo:font-family="StarSymbol" style:use-window-font-color="true" fo:font-size="45%"/>
      </text:list-level-style-bullet>
      <text:list-level-style-bullet text:level="3" text:bullet-char="●">
        <style:list-level-properties text:space-before="1.2cm" text:min-label-width="0.6cm"/>
        <style:text-properties fo:font-family="StarSymbol" style:use-window-font-color="true" fo:font-size="45%"/>
      </text:list-level-style-bullet>
      <text:list-level-style-bullet text:level="4" text:bullet-char="●">
        <style:list-level-properties text:space-before="1.8cm" text:min-label-width="0.6cm"/>
        <style:text-properties fo:font-family="StarSymbol" style:use-window-font-color="true" fo:font-size="45%"/>
      </text:list-level-style-bullet>
      <text:list-level-style-bullet text:level="5" text:bullet-char="●">
        <style:list-level-properties text:space-before="2.4cm" text:min-label-width="0.6cm"/>
        <style:text-properties fo:font-family="StarSymbol" style:use-window-font-color="true" fo:font-size="45%"/>
      </text:list-level-style-bullet>
      <text:list-level-style-bullet text:level="6" text:bullet-char="●">
        <style:list-level-properties text:space-before="3cm" text:min-label-width="0.6cm"/>
        <style:text-properties fo:font-family="StarSymbol" style:use-window-font-color="true" fo:font-size="45%"/>
      </text:list-level-style-bullet>
      <text:list-level-style-bullet text:level="7" text:bullet-char="●">
        <style:list-level-properties text:space-before="3.6cm" text:min-label-width="0.6cm"/>
        <style:text-properties fo:font-family="StarSymbol" style:use-window-font-color="true" fo:font-size="45%"/>
      </text:list-level-style-bullet>
      <text:list-level-style-bullet text:level="8" text:bullet-char="●">
        <style:list-level-properties text:space-before="4.2cm" text:min-label-width="0.6cm"/>
        <style:text-properties fo:font-family="StarSymbol" style:use-window-font-color="true" fo:font-size="45%"/>
      </text:list-level-style-bullet>
      <text:list-level-style-bullet text:level="9" text:bullet-char="●">
        <style:list-level-properties text:space-before="4.8cm" text:min-label-width="0.6cm"/>
        <style:text-properties fo:font-family="StarSymbol" style:use-window-font-color="true" fo:font-size="45%"/>
      </text:list-level-style-bullet>
      <text:list-level-style-bullet text:level="10" text:bullet-char="●">
        <style:list-level-properties text:space-before="5.4cm" text:min-label-width="0.6cm"/>
        <style:text-properties fo:font-family="StarSymbol" style:use-window-font-color="true" fo:font-size="45%"/>
      </text:list-level-style-bullet>
    </text:list-style>
  </office:automatic-styles>
  <office:master-styles>
    <draw:layer-set>
      <draw:layer draw:name="layout"/>
      <draw:layer draw:name="background"/>
      <draw:layer draw:name="backgroundobjects"/>
      <draw:layer draw:name="controls"/>
      <draw:layer draw:name="measurelines"/>
    </draw:layer-set>
    <style:handout-master presentation:presentation-page-layout-name="AL0T26" style:page-layout-name="PM0" draw:style-name="Mdp2">
      <draw:page-thumbnail draw:layer="backgroundobjects" svg:width="8.999cm" svg:height="5.061cm" svg:x="1cm" svg:y="3.742cm"/>
      <draw:page-thumbnail draw:layer="backgroundobjects" svg:width="8.999cm" svg:height="5.061cm" svg:x="1cm" svg:y="12.318cm"/>
      <draw:page-thumbnail draw:layer="backgroundobjects" svg:width="8.999cm" svg:height="5.061cm" svg:x="1cm" svg:y="20.894cm"/>
      <draw:page-thumbnail draw:layer="backgroundobjects" svg:width="8.999cm" svg:height="5.061cm" svg:x="11cm" svg:y="3.742cm"/>
      <draw:page-thumbnail draw:layer="backgroundobjects" svg:width="8.999cm" svg:height="5.061cm" svg:x="11cm" svg:y="12.318cm"/>
      <draw:page-thumbnail draw:layer="backgroundobjects" svg:width="8.999cm" svg:height="5.061cm" svg:x="11cm" svg:y="20.894cm"/>
      <draw:frame draw:style-name="Mgr1" draw:text-style-name="MP2" draw:layer="backgroundobjects" svg:width="9.113cm" svg:height="1.484cm" svg:x="0cm" svg:y="0cm" presentation:class="header">
        <draw:text-box>
          <text:p text:style-name="MP1">
            <text:span text:style-name="MT1">
              <presentation:header/>
            </text:span>
          </text:p>
        </draw:text-box>
      </draw:frame>
      <draw:frame draw:style-name="Mgr1" draw:text-style-name="MP4" draw:layer="backgroundobjects" svg:width="9.113cm" svg:height="1.484cm" svg:x="11.886cm" svg:y="0cm" presentation:class="date-time">
        <draw:text-box>
          <text:p text:style-name="MP3">
            <text:span text:style-name="MT1">
              <presentation:date-time/>
            </text:span>
          </text:p>
        </draw:text-box>
      </draw:frame>
      <draw:frame draw:style-name="Mgr2" draw:text-style-name="MP2" draw:layer="backgroundobjects" svg:width="9.113cm" svg:height="1.484cm" svg:x="0cm" svg:y="28.215cm" presentation:class="footer">
        <draw:text-box>
          <text:p text:style-name="MP1">
            <text:span text:style-name="MT1">
              <presentation:footer/>
            </text:span>
          </text:p>
        </draw:text-box>
      </draw:frame>
      <draw:frame draw:style-name="Mgr2" draw:text-style-name="MP4" draw:layer="backgroundobjects" svg:width="9.113cm" svg:height="1.484cm" svg:x="11.886cm" svg:y="28.215cm" presentation:class="page-number">
        <draw:text-box>
          <text:p text:style-name="MP3">
            <text:span text:style-name="MT1">
              <text:page-number>16</text:page-number>
            </text:span>
          </text:p>
        </draw:text-box>
      </draw:frame>
    </style:handout-master>
    <style:master-page style:name="TITLE" style:page-layout-name="PM1" draw:style-name="Mdp1">
      <draw:custom-shape draw:name="Google Shape;53;p13" draw:style-name="Mgr3" draw:text-style-name="MP5" draw:layer="backgroundobjects" svg:width="0.089cm" svg:height="2.587cm" svg:x="0cm" svg:y="2.679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54;p13" draw:style-name="Mgr4" draw:text-style-name="MP6" draw:layer="backgroundobjects" svg:width="2.244cm" svg:height="0.758cm" svg:x="18.734cm" svg:y="24.819cm">
        <draw:image xlink:href="Pictures/10000201000003E8000001523A55D256B34F9FDD.png" xlink:type="simple" xlink:show="embed" xlink:actuate="onLoad" loext:mime-type="image/png">
          <text:p/>
        </draw:image>
      </draw:frame>
      <draw:frame draw:name="Google Shape;56;p14" presentation:style-name="TITLE-title" draw:layer="backgroundobjects" svg:width="20.117cm" svg:height="11.149cm" svg:x="0.736cm" svg:y="4.045cm" presentation:class="title" presentation:placeholder="true" presentation:user-transformed="true">
        <draw:text-box/>
      </draw:frame>
      <draw:frame presentation:style-name="TITLE-outline1" draw:layer="backgroundobjects" svg:width="19.43cm" svg:height="16.204cm" svg:x="1.079cm" svg:y="6.537cm" presentation:class="outline" presentation:placeholder="true">
        <draw:text-box/>
      </draw:frame>
      <presentation:notes style:page-layout-name="PM2">
        <draw:page-thumbnail presentation:style-name="TITLE-title" draw:layer="backgroundobjects" svg:width="19.798cm" svg:height="11.136cm" svg:x="0.6cm" svg:y="2.257cm" presentation:class="page"/>
        <draw:frame presentation:style-name="TITLE-notes" draw:layer="backgroundobjects" svg:width="16.799cm" svg:height="13.364cm" svg:x="2.1cm" svg:y="14.107cm" presentation:class="notes" presentation:placeholder="true">
          <draw:text-box/>
        </draw:frame>
        <draw:frame presentation:style-name="Mpr1" draw:text-style-name="MP2" draw:layer="backgroundobjects" svg:width="9.113cm" svg:height="1.484cm" svg:x="0cm" svg:y="0cm" presentation:class="header">
          <draw:text-box>
            <text:p text:style-name="MP1">
              <text:span text:style-name="MT1">
                <presentation:header/>
              </text:span>
            </text:p>
          </draw:text-box>
        </draw:frame>
        <draw:frame presentation:style-name="Mpr1" draw:text-style-name="MP4" draw:layer="backgroundobjects" svg:width="9.113cm" svg:height="1.484cm" svg:x="11.886cm" svg:y="0cm" presentation:class="date-time">
          <draw:text-box>
            <text:p text:style-name="MP3">
              <text:span text:style-name="MT1">
                <presentation:date-time/>
              </text:span>
            </text:p>
          </draw:text-box>
        </draw:frame>
        <draw:frame presentation:style-name="Mpr2" draw:text-style-name="MP2" draw:layer="backgroundobjects" svg:width="9.113cm" svg:height="1.484cm" svg:x="0cm" svg:y="28.215cm" presentation:class="footer">
          <draw:text-box>
            <text:p text:style-name="MP1">
              <text:span text:style-name="MT1">
                <presentation:footer/>
              </text:span>
            </text:p>
          </draw:text-box>
        </draw:frame>
        <draw:frame presentation:style-name="Mpr2" draw:text-style-name="MP4" draw:layer="backgroundobjects" svg:width="9.113cm" svg:height="1.484cm" svg:x="11.886cm" svg:y="28.215cm" presentation:class="page-number">
          <draw:text-box>
            <text:p text:style-name="MP3">
              <text:span text:style-name="MT1">
                <text:page-number>16</text:page-number>
              </text:span>
            </text:p>
          </draw:text-box>
        </draw:frame>
      </presentation:notes>
    </style:master-page>
    <style:master-page style:name="TITLE_5f_AND_5f_BODY" style:display-name="TITLE_AND_BODY" style:page-layout-name="PM1" draw:style-name="Mdp1">
      <draw:custom-shape draw:name="Google Shape;88;p25" draw:style-name="Mgr3" draw:text-style-name="MP5" draw:layer="backgroundobjects" svg:width="0.089cm" svg:height="2.587cm" svg:x="0cm" svg:y="2.679cm">
        <text:p/>
        <draw:enhanced-geometry draw:mirror-horizontal="false" draw:mirror-vertical="false" svg:viewBox="0 0 0 0" draw:text-areas="0 0 ?f3 ?f2" draw:type="ooxml-rect" draw:enhanced-path="M 0 0 L ?f3 0 ?f3 ?f2 0 ?f2 Z N">
          <draw:equation draw:name="f0" draw:formula="logwidth/2"/>
          <draw:equation draw:name="f1" draw:formula="logheight/2"/>
          <draw:equation draw:name="f2" draw:formula="logheight"/>
          <draw:equation draw:name="f3" draw:formula="logwidth"/>
        </draw:enhanced-geometry>
      </draw:custom-shape>
      <draw:frame draw:name="Google Shape;95;p28" presentation:style-name="TITLE_5f_AND_5f_BODY-title" draw:layer="backgroundobjects" svg:width="20.117cm" svg:height="3.11cm" svg:x="0.736cm" svg:y="2.417cm" presentation:class="title" presentation:placeholder="true" presentation:user-transformed="true">
        <draw:text-box/>
      </draw:frame>
      <draw:frame draw:name="Google Shape;96;p28" presentation:style-name="TITLE_5f_AND_5f_BODY-outline1" draw:layer="backgroundobjects" svg:width="20.117cm" svg:height="17.332cm" svg:x="0.736cm" svg:y="6.26cm" presentation:class="outline" presentation:placeholder="true" presentation:user-transformed="true">
        <draw:text-box/>
      </draw:frame>
      <presentation:notes style:page-layout-name="PM2">
        <draw:page-thumbnail presentation:style-name="TITLE_5f_AND_5f_BODY-title" draw:layer="backgroundobjects" svg:width="7.359cm" svg:height="9.524cm" svg:x="5.845cm" svg:y="1.93cm" presentation:class="page"/>
        <draw:frame presentation:style-name="TITLE_5f_AND_5f_BODY-notes" draw:layer="backgroundobjects" svg:width="15.239cm" svg:height="11.429cm" svg:x="1.905cm" svg:y="12.065cm" presentation:class="notes" presentation:placeholder="true">
          <draw:text-box/>
        </draw:frame>
        <draw:frame presentation:style-name="Mpr3" draw:text-style-name="MP2" draw:layer="backgroundobjects" svg:width="8.266cm" svg:height="1.269cm" svg:x="0cm" svg:y="0cm" presentation:class="header">
          <draw:text-box>
            <text:p text:style-name="MP1">
              <text:span text:style-name="MT1">
                <presentation:header/>
              </text:span>
            </text:p>
          </draw:text-box>
        </draw:frame>
        <draw:frame presentation:style-name="Mpr3" draw:text-style-name="MP4" draw:layer="backgroundobjects" svg:width="8.266cm" svg:height="1.269cm" svg:x="10.783cm" svg:y="0cm" presentation:class="date-time">
          <draw:text-box>
            <text:p text:style-name="MP3">
              <text:span text:style-name="MT1">
                <presentation:date-time/>
              </text:span>
            </text:p>
          </draw:text-box>
        </draw:frame>
        <draw:frame presentation:style-name="Mpr4" draw:text-style-name="MP2" draw:layer="backgroundobjects" svg:width="8.266cm" svg:height="1.269cm" svg:x="0cm" svg:y="24.13cm" presentation:class="footer">
          <draw:text-box>
            <text:p text:style-name="MP1">
              <text:span text:style-name="MT1">
                <presentation:footer/>
              </text:span>
            </text:p>
          </draw:text-box>
        </draw:frame>
        <draw:frame presentation:style-name="Mpr4" draw:text-style-name="MP4" draw:layer="backgroundobjects" svg:width="8.266cm" svg:height="1.269cm" svg:x="10.783cm" svg:y="24.13cm" presentation:class="page-number">
          <draw:text-box>
            <text:p text:style-name="MP3">
              <text:span text:style-name="MT1">
                <text:page-number>16</text:page-number>
              </text:span>
            </text:p>
          </draw:text-box>
        </draw:frame>
      </presentation:notes>
    </style:master-page>
    <style:master-page style:name="Default" style:page-layout-name="PM1" draw:style-name="Mdp1">
      <draw:frame draw:name="Google Shape;124;p38" presentation:style-name="Default-title" draw:layer="backgroundobjects" svg:width="13.029cm" svg:height="9.457cm" svg:x="4.28cm" svg:y="4.693cm" presentation:class="title" presentation:placeholder="true" presentation:user-transformed="true">
        <draw:text-box/>
      </draw:frame>
      <draw:frame draw:name="Google Shape;125;p38" presentation:style-name="Default-outline1" draw:layer="backgroundobjects" svg:width="13.029cm" svg:height="3.237cm" svg:x="4.28cm" svg:y="14.407cm" presentation:class="outline" presentation:placeholder="true" presentation:user-transformed="true">
        <draw:text-box/>
      </draw:frame>
      <draw:frame draw:name="Google Shape;126;p38" presentation:style-name="Mpr5" draw:text-style-name="MP8" draw:layer="backgroundobjects" svg:width="0.437cm" svg:height="1.041cm" svg:x="10.568cm" svg:y="26.503cm" presentation:class="page-number" presentation:user-transformed="true">
        <draw:text-box>
          <text:p text:style-name="MP7">
            <text:span text:style-name="MT2">
              <text:page-number>16</text:page-number>
            </text:span>
          </text:p>
        </draw:text-box>
      </draw:frame>
      <presentation:notes style:page-layout-name="PM2">
        <draw:page-thumbnail presentation:style-name="Default-title" draw:layer="backgroundobjects" svg:width="7.359cm" svg:height="9.524cm" svg:x="5.845cm" svg:y="1.93cm" presentation:class="page"/>
        <draw:frame presentation:style-name="Default-notes" draw:layer="backgroundobjects" svg:width="15.239cm" svg:height="11.429cm" svg:x="1.905cm" svg:y="12.065cm" presentation:class="notes" presentation:placeholder="true">
          <draw:text-box/>
        </draw:frame>
        <draw:frame presentation:style-name="Mpr6" draw:text-style-name="MP2" draw:layer="backgroundobjects" svg:width="8.266cm" svg:height="1.269cm" svg:x="0cm" svg:y="0cm" presentation:class="header">
          <draw:text-box>
            <text:p text:style-name="MP1">
              <text:span text:style-name="MT1">
                <presentation:header/>
              </text:span>
            </text:p>
          </draw:text-box>
        </draw:frame>
        <draw:frame presentation:style-name="Mpr6" draw:text-style-name="MP4" draw:layer="backgroundobjects" svg:width="8.266cm" svg:height="1.269cm" svg:x="10.783cm" svg:y="0cm" presentation:class="date-time">
          <draw:text-box>
            <text:p text:style-name="MP3">
              <text:span text:style-name="MT1">
                <presentation:date-time/>
              </text:span>
            </text:p>
          </draw:text-box>
        </draw:frame>
        <draw:frame presentation:style-name="Mpr7" draw:text-style-name="MP2" draw:layer="backgroundobjects" svg:width="8.266cm" svg:height="1.269cm" svg:x="0cm" svg:y="24.13cm" presentation:class="footer">
          <draw:text-box>
            <text:p text:style-name="MP1">
              <text:span text:style-name="MT1">
                <presentation:footer/>
              </text:span>
            </text:p>
          </draw:text-box>
        </draw:frame>
        <draw:frame presentation:style-name="Mpr7" draw:text-style-name="MP4" draw:layer="backgroundobjects" svg:width="8.266cm" svg:height="1.269cm" svg:x="10.783cm" svg:y="24.13cm" presentation:class="page-number">
          <draw:text-box>
            <text:p text:style-name="MP3">
              <text:span text:style-name="MT1">
                <text:page-number>16</text:page-number>
              </text:span>
            </text:p>
          </draw:text-box>
        </draw:frame>
      </presentation:notes>
    </style:master-page>
  </office:master-styles>
</office:document-styles>
</file>