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632" r:id="rId8"/>
    <p:sldId id="568" r:id="rId9"/>
    <p:sldId id="264" r:id="rId10"/>
    <p:sldId id="271" r:id="rId11"/>
    <p:sldId id="644" r:id="rId12"/>
  </p:sldIdLst>
  <p:sldSz cx="12192000" cy="6858000"/>
  <p:notesSz cx="6858000" cy="9144000"/>
  <p:embeddedFontLst>
    <p:embeddedFont>
      <p:font typeface="Arial Black" panose="020B0A04020102020204" pitchFamily="34" charset="0"/>
      <p:regular r:id="rId14"/>
      <p:bold r:id="rId15"/>
    </p:embeddedFont>
    <p:embeddedFont>
      <p:font typeface="Arial Narrow" panose="020B0606020202030204" pitchFamily="3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Garamond" panose="02020404030301010803" pitchFamily="18" charset="0"/>
      <p:regular r:id="rId21"/>
      <p:bold r:id="rId22"/>
      <p:italic r:id="rId23"/>
    </p:embeddedFont>
    <p:embeddedFont>
      <p:font typeface="Georgia" panose="02040502050405020303" pitchFamily="18" charset="0"/>
      <p:regular r:id="rId24"/>
      <p:bold r:id="rId25"/>
      <p:italic r:id="rId26"/>
      <p:boldItalic r:id="rId27"/>
    </p:embeddedFont>
    <p:embeddedFont>
      <p:font typeface="Impact" panose="020B0806030902050204" pitchFamily="3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he0qSpo88mU2L/T2lArqNAO6H3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5368"/>
    <a:srgbClr val="9E26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C985A7-BEEA-4FD6-9648-52F6DCC08551}" v="3" dt="2025-09-08T07:25:40.498"/>
    <p1510:client id="{6BD3084B-CF8E-40AC-960A-776BC9D5C762}" v="27" dt="2025-09-08T07:22:4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5" autoAdjust="0"/>
    <p:restoredTop sz="94601" autoAdjust="0"/>
  </p:normalViewPr>
  <p:slideViewPr>
    <p:cSldViewPr snapToGrid="0">
      <p:cViewPr varScale="1">
        <p:scale>
          <a:sx n="49" d="100"/>
          <a:sy n="49" d="100"/>
        </p:scale>
        <p:origin x="86" y="6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68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67" Type="http://schemas.openxmlformats.org/officeDocument/2006/relationships/presProps" Target="presProps.xml"/><Relationship Id="rId71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66" Type="http://customschemas.google.com/relationships/presentationmetadata" Target="meta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69" Type="http://schemas.openxmlformats.org/officeDocument/2006/relationships/theme" Target="theme/theme1.xml"/><Relationship Id="rId8" Type="http://schemas.openxmlformats.org/officeDocument/2006/relationships/slide" Target="slides/slide4.xml"/><Relationship Id="rId7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jid Choudhury" userId="a37f0bd66b0f646b" providerId="LiveId" clId="{22F2E442-FC45-4869-97EC-2DA5A0FBFE2C}"/>
    <pc:docChg chg="undo custSel modSld modMainMaster">
      <pc:chgData name="Sajid Choudhury" userId="a37f0bd66b0f646b" providerId="LiveId" clId="{22F2E442-FC45-4869-97EC-2DA5A0FBFE2C}" dt="2025-09-08T07:28:00.539" v="224" actId="403"/>
      <pc:docMkLst>
        <pc:docMk/>
      </pc:docMkLst>
      <pc:sldChg chg="addSp delSp modSp mod">
        <pc:chgData name="Sajid Choudhury" userId="a37f0bd66b0f646b" providerId="LiveId" clId="{22F2E442-FC45-4869-97EC-2DA5A0FBFE2C}" dt="2025-09-08T07:28:00.539" v="224" actId="403"/>
        <pc:sldMkLst>
          <pc:docMk/>
          <pc:sldMk cId="0" sldId="256"/>
        </pc:sldMkLst>
        <pc:spChg chg="del">
          <ac:chgData name="Sajid Choudhury" userId="a37f0bd66b0f646b" providerId="LiveId" clId="{22F2E442-FC45-4869-97EC-2DA5A0FBFE2C}" dt="2025-09-08T07:24:04.701" v="124" actId="478"/>
          <ac:spMkLst>
            <pc:docMk/>
            <pc:sldMk cId="0" sldId="256"/>
            <ac:spMk id="2" creationId="{C9DDA687-F533-180F-CC59-D1F83A5CDA0E}"/>
          </ac:spMkLst>
        </pc:spChg>
        <pc:spChg chg="del">
          <ac:chgData name="Sajid Choudhury" userId="a37f0bd66b0f646b" providerId="LiveId" clId="{22F2E442-FC45-4869-97EC-2DA5A0FBFE2C}" dt="2025-09-08T07:24:04.701" v="124" actId="478"/>
          <ac:spMkLst>
            <pc:docMk/>
            <pc:sldMk cId="0" sldId="256"/>
            <ac:spMk id="3" creationId="{95B3AB52-1C13-D9F5-603B-2CE4874BD8D7}"/>
          </ac:spMkLst>
        </pc:spChg>
        <pc:spChg chg="del">
          <ac:chgData name="Sajid Choudhury" userId="a37f0bd66b0f646b" providerId="LiveId" clId="{22F2E442-FC45-4869-97EC-2DA5A0FBFE2C}" dt="2025-09-08T07:24:04.701" v="124" actId="478"/>
          <ac:spMkLst>
            <pc:docMk/>
            <pc:sldMk cId="0" sldId="256"/>
            <ac:spMk id="4" creationId="{C4320083-E619-7EDA-F031-574AF3CDF614}"/>
          </ac:spMkLst>
        </pc:spChg>
        <pc:spChg chg="add mod">
          <ac:chgData name="Sajid Choudhury" userId="a37f0bd66b0f646b" providerId="LiveId" clId="{22F2E442-FC45-4869-97EC-2DA5A0FBFE2C}" dt="2025-09-08T07:28:00.539" v="224" actId="403"/>
          <ac:spMkLst>
            <pc:docMk/>
            <pc:sldMk cId="0" sldId="256"/>
            <ac:spMk id="5" creationId="{618D536B-471A-B8FC-3300-7B7CFF6C3113}"/>
          </ac:spMkLst>
        </pc:spChg>
        <pc:spChg chg="del mod">
          <ac:chgData name="Sajid Choudhury" userId="a37f0bd66b0f646b" providerId="LiveId" clId="{22F2E442-FC45-4869-97EC-2DA5A0FBFE2C}" dt="2025-09-08T07:27:15.241" v="205" actId="478"/>
          <ac:spMkLst>
            <pc:docMk/>
            <pc:sldMk cId="0" sldId="256"/>
            <ac:spMk id="11" creationId="{621C33C5-8883-BD7E-E8D2-8691AF6CB7A5}"/>
          </ac:spMkLst>
        </pc:spChg>
        <pc:spChg chg="del mod">
          <ac:chgData name="Sajid Choudhury" userId="a37f0bd66b0f646b" providerId="LiveId" clId="{22F2E442-FC45-4869-97EC-2DA5A0FBFE2C}" dt="2025-09-08T07:27:15.241" v="205" actId="478"/>
          <ac:spMkLst>
            <pc:docMk/>
            <pc:sldMk cId="0" sldId="256"/>
            <ac:spMk id="12" creationId="{EC57FEBC-68D2-EB26-8AD6-17EF86FF3F1A}"/>
          </ac:spMkLst>
        </pc:spChg>
        <pc:spChg chg="mod">
          <ac:chgData name="Sajid Choudhury" userId="a37f0bd66b0f646b" providerId="LiveId" clId="{22F2E442-FC45-4869-97EC-2DA5A0FBFE2C}" dt="2025-09-08T07:27:56.419" v="221" actId="1076"/>
          <ac:spMkLst>
            <pc:docMk/>
            <pc:sldMk cId="0" sldId="256"/>
            <ac:spMk id="13" creationId="{F52E39DC-BC11-D94B-CF04-51C2CEE9E547}"/>
          </ac:spMkLst>
        </pc:spChg>
        <pc:spChg chg="mod">
          <ac:chgData name="Sajid Choudhury" userId="a37f0bd66b0f646b" providerId="LiveId" clId="{22F2E442-FC45-4869-97EC-2DA5A0FBFE2C}" dt="2025-09-08T07:24:11.887" v="134" actId="20577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Sajid Choudhury" userId="a37f0bd66b0f646b" providerId="LiveId" clId="{22F2E442-FC45-4869-97EC-2DA5A0FBFE2C}" dt="2025-09-08T07:24:44.572" v="156" actId="6549"/>
          <ac:spMkLst>
            <pc:docMk/>
            <pc:sldMk cId="0" sldId="256"/>
            <ac:spMk id="143" creationId="{00000000-0000-0000-0000-000000000000}"/>
          </ac:spMkLst>
        </pc:spChg>
      </pc:sldChg>
      <pc:sldChg chg="modSp mod modClrScheme chgLayout">
        <pc:chgData name="Sajid Choudhury" userId="a37f0bd66b0f646b" providerId="LiveId" clId="{22F2E442-FC45-4869-97EC-2DA5A0FBFE2C}" dt="2025-09-08T07:19:55.334" v="89" actId="700"/>
        <pc:sldMkLst>
          <pc:docMk/>
          <pc:sldMk cId="217366678" sldId="271"/>
        </pc:sldMkLst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2" creationId="{62D4AE17-65F9-48FE-918B-E1E55152C19B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3" creationId="{8CE2A8EB-C7C3-490C-8E89-C9D9C087DBDB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4" creationId="{9764E09D-4D0E-41F9-8662-E7FFD136D4BC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6" creationId="{590DCD2D-F7FB-4BAB-7CAD-CF8EAD8D8535}"/>
          </ac:spMkLst>
        </pc:spChg>
        <pc:spChg chg="mod ord">
          <ac:chgData name="Sajid Choudhury" userId="a37f0bd66b0f646b" providerId="LiveId" clId="{22F2E442-FC45-4869-97EC-2DA5A0FBFE2C}" dt="2025-09-08T07:19:55.334" v="89" actId="700"/>
          <ac:spMkLst>
            <pc:docMk/>
            <pc:sldMk cId="217366678" sldId="271"/>
            <ac:spMk id="7" creationId="{2132D1C1-A022-4020-5656-4957DB979AC1}"/>
          </ac:spMkLst>
        </pc:spChg>
      </pc:sldChg>
      <pc:sldChg chg="addSp modSp mod modClrScheme chgLayout">
        <pc:chgData name="Sajid Choudhury" userId="a37f0bd66b0f646b" providerId="LiveId" clId="{22F2E442-FC45-4869-97EC-2DA5A0FBFE2C}" dt="2025-09-08T07:21:55.246" v="106" actId="700"/>
        <pc:sldMkLst>
          <pc:docMk/>
          <pc:sldMk cId="1608323493" sldId="644"/>
        </pc:sldMkLst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4" creationId="{0AE0B34D-F44F-18D7-089C-E19DDAE5B44C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5" creationId="{9041AA0A-7477-11A4-9D14-F0ED72BD2DC4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8" creationId="{A4FE5BCF-0386-CF97-9F47-C2FCAE2B8719}"/>
          </ac:spMkLst>
        </pc:spChg>
        <pc:spChg chg="add 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9" creationId="{9F12ABD8-80D2-50D8-5165-620E50C923DD}"/>
          </ac:spMkLst>
        </pc:spChg>
        <pc:spChg chg="mod ord">
          <ac:chgData name="Sajid Choudhury" userId="a37f0bd66b0f646b" providerId="LiveId" clId="{22F2E442-FC45-4869-97EC-2DA5A0FBFE2C}" dt="2025-09-08T07:21:55.246" v="106" actId="700"/>
          <ac:spMkLst>
            <pc:docMk/>
            <pc:sldMk cId="1608323493" sldId="644"/>
            <ac:spMk id="218" creationId="{609D37C7-A414-CB58-E777-F5825003CBD5}"/>
          </ac:spMkLst>
        </pc:spChg>
      </pc:sldChg>
      <pc:sldMasterChg chg="addSp delSp modSp mod modSldLayout">
        <pc:chgData name="Sajid Choudhury" userId="a37f0bd66b0f646b" providerId="LiveId" clId="{22F2E442-FC45-4869-97EC-2DA5A0FBFE2C}" dt="2025-09-08T07:23:00.195" v="123" actId="478"/>
        <pc:sldMasterMkLst>
          <pc:docMk/>
          <pc:sldMasterMk cId="0" sldId="2147483648"/>
        </pc:sldMasterMkLst>
        <pc:spChg chg="add">
          <ac:chgData name="Sajid Choudhury" userId="a37f0bd66b0f646b" providerId="LiveId" clId="{22F2E442-FC45-4869-97EC-2DA5A0FBFE2C}" dt="2025-09-08T07:17:44.684" v="3"/>
          <ac:spMkLst>
            <pc:docMk/>
            <pc:sldMasterMk cId="0" sldId="2147483648"/>
            <ac:spMk id="3" creationId="{43ABA00F-901E-A644-546E-D41E55E4A024}"/>
          </ac:spMkLst>
        </pc:spChg>
        <pc:spChg chg="add del mod">
          <ac:chgData name="Sajid Choudhury" userId="a37f0bd66b0f646b" providerId="LiveId" clId="{22F2E442-FC45-4869-97EC-2DA5A0FBFE2C}" dt="2025-09-08T07:18:38.436" v="41" actId="14100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Sajid Choudhury" userId="a37f0bd66b0f646b" providerId="LiveId" clId="{22F2E442-FC45-4869-97EC-2DA5A0FBFE2C}" dt="2025-09-08T07:18:51.233" v="83" actId="20577"/>
          <ac:spMkLst>
            <pc:docMk/>
            <pc:sldMasterMk cId="0" sldId="2147483648"/>
            <ac:spMk id="15" creationId="{00000000-0000-0000-0000-000000000000}"/>
          </ac:spMkLst>
        </pc:spChg>
        <pc:picChg chg="del">
          <ac:chgData name="Sajid Choudhury" userId="a37f0bd66b0f646b" providerId="LiveId" clId="{22F2E442-FC45-4869-97EC-2DA5A0FBFE2C}" dt="2025-09-08T07:17:29.545" v="2" actId="478"/>
          <ac:picMkLst>
            <pc:docMk/>
            <pc:sldMasterMk cId="0" sldId="2147483648"/>
            <ac:picMk id="17" creationId="{1721A557-6129-DB82-2E3B-5299930E1AEE}"/>
          </ac:picMkLst>
        </pc:picChg>
        <pc:picChg chg="del">
          <ac:chgData name="Sajid Choudhury" userId="a37f0bd66b0f646b" providerId="LiveId" clId="{22F2E442-FC45-4869-97EC-2DA5A0FBFE2C}" dt="2025-09-08T07:17:28.763" v="1" actId="478"/>
          <ac:picMkLst>
            <pc:docMk/>
            <pc:sldMasterMk cId="0" sldId="2147483648"/>
            <ac:picMk id="21" creationId="{8078A617-8F8E-0E6A-AD58-3A341B0783D4}"/>
          </ac:picMkLst>
        </pc:picChg>
        <pc:picChg chg="add mod">
          <ac:chgData name="Sajid Choudhury" userId="a37f0bd66b0f646b" providerId="LiveId" clId="{22F2E442-FC45-4869-97EC-2DA5A0FBFE2C}" dt="2025-09-08T07:18:23.856" v="12" actId="1076"/>
          <ac:picMkLst>
            <pc:docMk/>
            <pc:sldMasterMk cId="0" sldId="2147483648"/>
            <ac:picMk id="1028" creationId="{A5EE9F9E-594A-C9A6-9375-E6C5C73A8AD5}"/>
          </ac:picMkLst>
        </pc:picChg>
        <pc:sldLayoutChg chg="addSp delSp mod">
          <pc:chgData name="Sajid Choudhury" userId="a37f0bd66b0f646b" providerId="LiveId" clId="{22F2E442-FC45-4869-97EC-2DA5A0FBFE2C}" dt="2025-09-08T07:23:00.195" v="123" actId="478"/>
          <pc:sldLayoutMkLst>
            <pc:docMk/>
            <pc:sldMasterMk cId="0" sldId="2147483648"/>
            <pc:sldLayoutMk cId="0" sldId="2147483649"/>
          </pc:sldLayoutMkLst>
          <pc:spChg chg="del">
            <ac:chgData name="Sajid Choudhury" userId="a37f0bd66b0f646b" providerId="LiveId" clId="{22F2E442-FC45-4869-97EC-2DA5A0FBFE2C}" dt="2025-09-08T07:23:00.195" v="123" actId="478"/>
            <ac:spMkLst>
              <pc:docMk/>
              <pc:sldMasterMk cId="0" sldId="2147483648"/>
              <pc:sldLayoutMk cId="0" sldId="2147483649"/>
              <ac:spMk id="3" creationId="{1D84B5FE-F764-71B7-6625-837B387C13E9}"/>
            </ac:spMkLst>
          </pc:spChg>
          <pc:spChg chg="add del">
            <ac:chgData name="Sajid Choudhury" userId="a37f0bd66b0f646b" providerId="LiveId" clId="{22F2E442-FC45-4869-97EC-2DA5A0FBFE2C}" dt="2025-09-08T07:19:03.778" v="85" actId="478"/>
            <ac:spMkLst>
              <pc:docMk/>
              <pc:sldMasterMk cId="0" sldId="2147483648"/>
              <pc:sldLayoutMk cId="0" sldId="2147483649"/>
              <ac:spMk id="21" creationId="{00000000-0000-0000-0000-000000000000}"/>
            </ac:spMkLst>
          </pc:spChg>
          <pc:spChg chg="del">
            <ac:chgData name="Sajid Choudhury" userId="a37f0bd66b0f646b" providerId="LiveId" clId="{22F2E442-FC45-4869-97EC-2DA5A0FBFE2C}" dt="2025-09-08T07:19:06.186" v="86" actId="478"/>
            <ac:spMkLst>
              <pc:docMk/>
              <pc:sldMasterMk cId="0" sldId="2147483648"/>
              <pc:sldLayoutMk cId="0" sldId="2147483649"/>
              <ac:spMk id="24" creationId="{00000000-0000-0000-0000-000000000000}"/>
            </ac:spMkLst>
          </pc:spChg>
          <pc:spChg chg="del">
            <ac:chgData name="Sajid Choudhury" userId="a37f0bd66b0f646b" providerId="LiveId" clId="{22F2E442-FC45-4869-97EC-2DA5A0FBFE2C}" dt="2025-09-08T07:19:08.550" v="87" actId="478"/>
            <ac:spMkLst>
              <pc:docMk/>
              <pc:sldMasterMk cId="0" sldId="2147483648"/>
              <pc:sldLayoutMk cId="0" sldId="2147483649"/>
              <ac:spMk id="25" creationId="{00000000-0000-0000-0000-000000000000}"/>
            </ac:spMkLst>
          </pc:spChg>
          <pc:picChg chg="del">
            <ac:chgData name="Sajid Choudhury" userId="a37f0bd66b0f646b" providerId="LiveId" clId="{22F2E442-FC45-4869-97EC-2DA5A0FBFE2C}" dt="2025-09-08T07:17:19.126" v="0" actId="478"/>
            <ac:picMkLst>
              <pc:docMk/>
              <pc:sldMasterMk cId="0" sldId="2147483648"/>
              <pc:sldLayoutMk cId="0" sldId="2147483649"/>
              <ac:picMk id="2050" creationId="{8144E04B-1923-DD38-098D-454AEA47D324}"/>
            </ac:picMkLst>
          </pc:picChg>
        </pc:sldLayoutChg>
        <pc:sldLayoutChg chg="addSp delSp modSp mod">
          <pc:chgData name="Sajid Choudhury" userId="a37f0bd66b0f646b" providerId="LiveId" clId="{22F2E442-FC45-4869-97EC-2DA5A0FBFE2C}" dt="2025-09-08T07:22:54.247" v="122" actId="14100"/>
          <pc:sldLayoutMkLst>
            <pc:docMk/>
            <pc:sldMasterMk cId="0" sldId="2147483648"/>
            <pc:sldLayoutMk cId="0" sldId="2147483653"/>
          </pc:sldLayoutMkLst>
          <pc:spChg chg="add mod">
            <ac:chgData name="Sajid Choudhury" userId="a37f0bd66b0f646b" providerId="LiveId" clId="{22F2E442-FC45-4869-97EC-2DA5A0FBFE2C}" dt="2025-09-08T07:22:38.904" v="116"/>
            <ac:spMkLst>
              <pc:docMk/>
              <pc:sldMasterMk cId="0" sldId="2147483648"/>
              <pc:sldLayoutMk cId="0" sldId="2147483653"/>
              <ac:spMk id="2" creationId="{DADE247F-229D-86FC-0BDD-95E0B0A2F4DB}"/>
            </ac:spMkLst>
          </pc:spChg>
          <pc:spChg chg="add mod">
            <ac:chgData name="Sajid Choudhury" userId="a37f0bd66b0f646b" providerId="LiveId" clId="{22F2E442-FC45-4869-97EC-2DA5A0FBFE2C}" dt="2025-09-08T07:22:38.904" v="116"/>
            <ac:spMkLst>
              <pc:docMk/>
              <pc:sldMasterMk cId="0" sldId="2147483648"/>
              <pc:sldLayoutMk cId="0" sldId="2147483653"/>
              <ac:spMk id="3" creationId="{8B17424B-E2D9-9FB7-B24A-A97B5F2BD047}"/>
            </ac:spMkLst>
          </pc:spChg>
          <pc:spChg chg="add mod">
            <ac:chgData name="Sajid Choudhury" userId="a37f0bd66b0f646b" providerId="LiveId" clId="{22F2E442-FC45-4869-97EC-2DA5A0FBFE2C}" dt="2025-09-08T07:22:51.792" v="121" actId="14100"/>
            <ac:spMkLst>
              <pc:docMk/>
              <pc:sldMasterMk cId="0" sldId="2147483648"/>
              <pc:sldLayoutMk cId="0" sldId="2147483653"/>
              <ac:spMk id="4" creationId="{E13CB691-E0D7-45C7-D723-FFCB89AAA13F}"/>
            </ac:spMkLst>
          </pc:spChg>
          <pc:spChg chg="del">
            <ac:chgData name="Sajid Choudhury" userId="a37f0bd66b0f646b" providerId="LiveId" clId="{22F2E442-FC45-4869-97EC-2DA5A0FBFE2C}" dt="2025-09-08T07:22:38.773" v="115" actId="478"/>
            <ac:spMkLst>
              <pc:docMk/>
              <pc:sldMasterMk cId="0" sldId="2147483648"/>
              <pc:sldLayoutMk cId="0" sldId="2147483653"/>
              <ac:spMk id="7" creationId="{AD17E46C-1DEE-78F6-AB33-CA009A4C94CE}"/>
            </ac:spMkLst>
          </pc:spChg>
          <pc:spChg chg="del">
            <ac:chgData name="Sajid Choudhury" userId="a37f0bd66b0f646b" providerId="LiveId" clId="{22F2E442-FC45-4869-97EC-2DA5A0FBFE2C}" dt="2025-09-08T07:22:38.773" v="115" actId="478"/>
            <ac:spMkLst>
              <pc:docMk/>
              <pc:sldMasterMk cId="0" sldId="2147483648"/>
              <pc:sldLayoutMk cId="0" sldId="2147483653"/>
              <ac:spMk id="8" creationId="{611DCCFB-4C29-BE99-E1E0-F1852638C3AB}"/>
            </ac:spMkLst>
          </pc:spChg>
          <pc:spChg chg="mod">
            <ac:chgData name="Sajid Choudhury" userId="a37f0bd66b0f646b" providerId="LiveId" clId="{22F2E442-FC45-4869-97EC-2DA5A0FBFE2C}" dt="2025-09-08T07:22:45.670" v="119" actId="14100"/>
            <ac:spMkLst>
              <pc:docMk/>
              <pc:sldMasterMk cId="0" sldId="2147483648"/>
              <pc:sldLayoutMk cId="0" sldId="2147483653"/>
              <ac:spMk id="59" creationId="{00000000-0000-0000-0000-000000000000}"/>
            </ac:spMkLst>
          </pc:spChg>
          <pc:spChg chg="mod">
            <ac:chgData name="Sajid Choudhury" userId="a37f0bd66b0f646b" providerId="LiveId" clId="{22F2E442-FC45-4869-97EC-2DA5A0FBFE2C}" dt="2025-09-08T07:22:54.247" v="122" actId="14100"/>
            <ac:spMkLst>
              <pc:docMk/>
              <pc:sldMasterMk cId="0" sldId="2147483648"/>
              <pc:sldLayoutMk cId="0" sldId="2147483653"/>
              <ac:spMk id="60" creationId="{00000000-0000-0000-0000-000000000000}"/>
            </ac:spMkLst>
          </pc:spChg>
          <pc:spChg chg="mod">
            <ac:chgData name="Sajid Choudhury" userId="a37f0bd66b0f646b" providerId="LiveId" clId="{22F2E442-FC45-4869-97EC-2DA5A0FBFE2C}" dt="2025-09-08T07:22:43.305" v="118" actId="1076"/>
            <ac:spMkLst>
              <pc:docMk/>
              <pc:sldMasterMk cId="0" sldId="2147483648"/>
              <pc:sldLayoutMk cId="0" sldId="2147483653"/>
              <ac:spMk id="62" creationId="{00000000-0000-0000-0000-000000000000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32.036" v="114"/>
          <pc:sldLayoutMkLst>
            <pc:docMk/>
            <pc:sldMasterMk cId="0" sldId="2147483648"/>
            <pc:sldLayoutMk cId="0" sldId="2147483656"/>
          </pc:sldLayoutMkLst>
          <pc:spChg chg="add mod">
            <ac:chgData name="Sajid Choudhury" userId="a37f0bd66b0f646b" providerId="LiveId" clId="{22F2E442-FC45-4869-97EC-2DA5A0FBFE2C}" dt="2025-09-08T07:22:32.036" v="114"/>
            <ac:spMkLst>
              <pc:docMk/>
              <pc:sldMasterMk cId="0" sldId="2147483648"/>
              <pc:sldLayoutMk cId="0" sldId="2147483656"/>
              <ac:spMk id="2" creationId="{0ADD4CB0-0C78-D39F-4E8F-611DA775C200}"/>
            </ac:spMkLst>
          </pc:spChg>
          <pc:spChg chg="add mod">
            <ac:chgData name="Sajid Choudhury" userId="a37f0bd66b0f646b" providerId="LiveId" clId="{22F2E442-FC45-4869-97EC-2DA5A0FBFE2C}" dt="2025-09-08T07:22:32.036" v="114"/>
            <ac:spMkLst>
              <pc:docMk/>
              <pc:sldMasterMk cId="0" sldId="2147483648"/>
              <pc:sldLayoutMk cId="0" sldId="2147483656"/>
              <ac:spMk id="3" creationId="{3CFFBEA3-B9C9-CEA8-97C7-C099547DDB81}"/>
            </ac:spMkLst>
          </pc:spChg>
          <pc:spChg chg="del">
            <ac:chgData name="Sajid Choudhury" userId="a37f0bd66b0f646b" providerId="LiveId" clId="{22F2E442-FC45-4869-97EC-2DA5A0FBFE2C}" dt="2025-09-08T07:22:31.835" v="113" actId="478"/>
            <ac:spMkLst>
              <pc:docMk/>
              <pc:sldMasterMk cId="0" sldId="2147483648"/>
              <pc:sldLayoutMk cId="0" sldId="2147483656"/>
              <ac:spMk id="6" creationId="{ACE8EBC2-4D03-8BB3-3B2F-E7F39EFEA443}"/>
            </ac:spMkLst>
          </pc:spChg>
          <pc:spChg chg="del">
            <ac:chgData name="Sajid Choudhury" userId="a37f0bd66b0f646b" providerId="LiveId" clId="{22F2E442-FC45-4869-97EC-2DA5A0FBFE2C}" dt="2025-09-08T07:22:31.835" v="113" actId="478"/>
            <ac:spMkLst>
              <pc:docMk/>
              <pc:sldMasterMk cId="0" sldId="2147483648"/>
              <pc:sldLayoutMk cId="0" sldId="2147483656"/>
              <ac:spMk id="7" creationId="{37E87868-5B9C-F826-AD3C-BDA24627C804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7.502" v="112"/>
          <pc:sldLayoutMkLst>
            <pc:docMk/>
            <pc:sldMasterMk cId="0" sldId="2147483648"/>
            <pc:sldLayoutMk cId="0" sldId="2147483657"/>
          </pc:sldLayoutMkLst>
          <pc:spChg chg="add mod">
            <ac:chgData name="Sajid Choudhury" userId="a37f0bd66b0f646b" providerId="LiveId" clId="{22F2E442-FC45-4869-97EC-2DA5A0FBFE2C}" dt="2025-09-08T07:22:27.502" v="112"/>
            <ac:spMkLst>
              <pc:docMk/>
              <pc:sldMasterMk cId="0" sldId="2147483648"/>
              <pc:sldLayoutMk cId="0" sldId="2147483657"/>
              <ac:spMk id="2" creationId="{D5787779-0517-822D-404C-2E680D2E74D3}"/>
            </ac:spMkLst>
          </pc:spChg>
          <pc:spChg chg="add mod">
            <ac:chgData name="Sajid Choudhury" userId="a37f0bd66b0f646b" providerId="LiveId" clId="{22F2E442-FC45-4869-97EC-2DA5A0FBFE2C}" dt="2025-09-08T07:22:27.502" v="112"/>
            <ac:spMkLst>
              <pc:docMk/>
              <pc:sldMasterMk cId="0" sldId="2147483648"/>
              <pc:sldLayoutMk cId="0" sldId="2147483657"/>
              <ac:spMk id="3" creationId="{12CA3EA7-FD12-52A8-8146-A08A50740A7E}"/>
            </ac:spMkLst>
          </pc:spChg>
          <pc:spChg chg="del">
            <ac:chgData name="Sajid Choudhury" userId="a37f0bd66b0f646b" providerId="LiveId" clId="{22F2E442-FC45-4869-97EC-2DA5A0FBFE2C}" dt="2025-09-08T07:22:27.314" v="111" actId="478"/>
            <ac:spMkLst>
              <pc:docMk/>
              <pc:sldMasterMk cId="0" sldId="2147483648"/>
              <pc:sldLayoutMk cId="0" sldId="2147483657"/>
              <ac:spMk id="6" creationId="{B6F5D0D5-C850-72E1-23BE-9F459C7FCBA3}"/>
            </ac:spMkLst>
          </pc:spChg>
          <pc:spChg chg="del">
            <ac:chgData name="Sajid Choudhury" userId="a37f0bd66b0f646b" providerId="LiveId" clId="{22F2E442-FC45-4869-97EC-2DA5A0FBFE2C}" dt="2025-09-08T07:22:27.314" v="111" actId="478"/>
            <ac:spMkLst>
              <pc:docMk/>
              <pc:sldMasterMk cId="0" sldId="2147483648"/>
              <pc:sldLayoutMk cId="0" sldId="2147483657"/>
              <ac:spMk id="7" creationId="{7F1EEEBE-4B47-9048-E0F9-1EB115517FA6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4.210" v="110"/>
          <pc:sldLayoutMkLst>
            <pc:docMk/>
            <pc:sldMasterMk cId="0" sldId="2147483648"/>
            <pc:sldLayoutMk cId="0" sldId="2147483658"/>
          </pc:sldLayoutMkLst>
          <pc:spChg chg="add mod">
            <ac:chgData name="Sajid Choudhury" userId="a37f0bd66b0f646b" providerId="LiveId" clId="{22F2E442-FC45-4869-97EC-2DA5A0FBFE2C}" dt="2025-09-08T07:22:24.210" v="110"/>
            <ac:spMkLst>
              <pc:docMk/>
              <pc:sldMasterMk cId="0" sldId="2147483648"/>
              <pc:sldLayoutMk cId="0" sldId="2147483658"/>
              <ac:spMk id="2" creationId="{C4526BF6-4B0A-79F9-AAD1-5025C92BAC04}"/>
            </ac:spMkLst>
          </pc:spChg>
          <pc:spChg chg="add mod">
            <ac:chgData name="Sajid Choudhury" userId="a37f0bd66b0f646b" providerId="LiveId" clId="{22F2E442-FC45-4869-97EC-2DA5A0FBFE2C}" dt="2025-09-08T07:22:24.210" v="110"/>
            <ac:spMkLst>
              <pc:docMk/>
              <pc:sldMasterMk cId="0" sldId="2147483648"/>
              <pc:sldLayoutMk cId="0" sldId="2147483658"/>
              <ac:spMk id="3" creationId="{FADBF360-68B7-5C3B-AC80-E3161D06D9DC}"/>
            </ac:spMkLst>
          </pc:spChg>
          <pc:spChg chg="del">
            <ac:chgData name="Sajid Choudhury" userId="a37f0bd66b0f646b" providerId="LiveId" clId="{22F2E442-FC45-4869-97EC-2DA5A0FBFE2C}" dt="2025-09-08T07:22:24.010" v="109" actId="478"/>
            <ac:spMkLst>
              <pc:docMk/>
              <pc:sldMasterMk cId="0" sldId="2147483648"/>
              <pc:sldLayoutMk cId="0" sldId="2147483658"/>
              <ac:spMk id="6" creationId="{FC14BEB9-D2F0-D9BB-0CF8-78DB078A906D}"/>
            </ac:spMkLst>
          </pc:spChg>
          <pc:spChg chg="del">
            <ac:chgData name="Sajid Choudhury" userId="a37f0bd66b0f646b" providerId="LiveId" clId="{22F2E442-FC45-4869-97EC-2DA5A0FBFE2C}" dt="2025-09-08T07:22:24.010" v="109" actId="478"/>
            <ac:spMkLst>
              <pc:docMk/>
              <pc:sldMasterMk cId="0" sldId="2147483648"/>
              <pc:sldLayoutMk cId="0" sldId="2147483658"/>
              <ac:spMk id="7" creationId="{5643AED3-294F-5CB6-9C10-8556B7AED645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2:20.467" v="108"/>
          <pc:sldLayoutMkLst>
            <pc:docMk/>
            <pc:sldMasterMk cId="0" sldId="2147483648"/>
            <pc:sldLayoutMk cId="0" sldId="2147483659"/>
          </pc:sldLayoutMkLst>
          <pc:spChg chg="add mod">
            <ac:chgData name="Sajid Choudhury" userId="a37f0bd66b0f646b" providerId="LiveId" clId="{22F2E442-FC45-4869-97EC-2DA5A0FBFE2C}" dt="2025-09-08T07:22:20.467" v="108"/>
            <ac:spMkLst>
              <pc:docMk/>
              <pc:sldMasterMk cId="0" sldId="2147483648"/>
              <pc:sldLayoutMk cId="0" sldId="2147483659"/>
              <ac:spMk id="2" creationId="{C1D5A307-4BF0-FB86-FA58-932A499C99F8}"/>
            </ac:spMkLst>
          </pc:spChg>
          <pc:spChg chg="add mod">
            <ac:chgData name="Sajid Choudhury" userId="a37f0bd66b0f646b" providerId="LiveId" clId="{22F2E442-FC45-4869-97EC-2DA5A0FBFE2C}" dt="2025-09-08T07:22:20.467" v="108"/>
            <ac:spMkLst>
              <pc:docMk/>
              <pc:sldMasterMk cId="0" sldId="2147483648"/>
              <pc:sldLayoutMk cId="0" sldId="2147483659"/>
              <ac:spMk id="3" creationId="{708A53B5-6A5E-AFBB-CE06-84FF61E260E1}"/>
            </ac:spMkLst>
          </pc:spChg>
          <pc:spChg chg="del">
            <ac:chgData name="Sajid Choudhury" userId="a37f0bd66b0f646b" providerId="LiveId" clId="{22F2E442-FC45-4869-97EC-2DA5A0FBFE2C}" dt="2025-09-08T07:22:20.265" v="107" actId="478"/>
            <ac:spMkLst>
              <pc:docMk/>
              <pc:sldMasterMk cId="0" sldId="2147483648"/>
              <pc:sldLayoutMk cId="0" sldId="2147483659"/>
              <ac:spMk id="6" creationId="{B5D6329E-0214-C925-C2A9-1CB7DE25FE7F}"/>
            </ac:spMkLst>
          </pc:spChg>
          <pc:spChg chg="del">
            <ac:chgData name="Sajid Choudhury" userId="a37f0bd66b0f646b" providerId="LiveId" clId="{22F2E442-FC45-4869-97EC-2DA5A0FBFE2C}" dt="2025-09-08T07:22:20.265" v="107" actId="478"/>
            <ac:spMkLst>
              <pc:docMk/>
              <pc:sldMasterMk cId="0" sldId="2147483648"/>
              <pc:sldLayoutMk cId="0" sldId="2147483659"/>
              <ac:spMk id="7" creationId="{B6699144-B16E-0261-C3C9-DF02E1B82CC9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38.951" v="105"/>
          <pc:sldLayoutMkLst>
            <pc:docMk/>
            <pc:sldMasterMk cId="0" sldId="2147483648"/>
            <pc:sldLayoutMk cId="0" sldId="2147483660"/>
          </pc:sldLayoutMkLst>
          <pc:spChg chg="add mod">
            <ac:chgData name="Sajid Choudhury" userId="a37f0bd66b0f646b" providerId="LiveId" clId="{22F2E442-FC45-4869-97EC-2DA5A0FBFE2C}" dt="2025-09-08T07:21:38.951" v="105"/>
            <ac:spMkLst>
              <pc:docMk/>
              <pc:sldMasterMk cId="0" sldId="2147483648"/>
              <pc:sldLayoutMk cId="0" sldId="2147483660"/>
              <ac:spMk id="2" creationId="{299355AF-2B21-853F-B8F4-722A5F9243C1}"/>
            </ac:spMkLst>
          </pc:spChg>
          <pc:spChg chg="add mod">
            <ac:chgData name="Sajid Choudhury" userId="a37f0bd66b0f646b" providerId="LiveId" clId="{22F2E442-FC45-4869-97EC-2DA5A0FBFE2C}" dt="2025-09-08T07:21:38.951" v="105"/>
            <ac:spMkLst>
              <pc:docMk/>
              <pc:sldMasterMk cId="0" sldId="2147483648"/>
              <pc:sldLayoutMk cId="0" sldId="2147483660"/>
              <ac:spMk id="3" creationId="{7CD73AAF-5B0F-AE88-B271-D82C3775FC8A}"/>
            </ac:spMkLst>
          </pc:spChg>
          <pc:spChg chg="del">
            <ac:chgData name="Sajid Choudhury" userId="a37f0bd66b0f646b" providerId="LiveId" clId="{22F2E442-FC45-4869-97EC-2DA5A0FBFE2C}" dt="2025-09-08T07:21:38.730" v="104" actId="478"/>
            <ac:spMkLst>
              <pc:docMk/>
              <pc:sldMasterMk cId="0" sldId="2147483648"/>
              <pc:sldLayoutMk cId="0" sldId="2147483660"/>
              <ac:spMk id="6" creationId="{943E9AB6-B58A-FE59-6B9F-33CF2A730CAE}"/>
            </ac:spMkLst>
          </pc:spChg>
          <pc:spChg chg="del">
            <ac:chgData name="Sajid Choudhury" userId="a37f0bd66b0f646b" providerId="LiveId" clId="{22F2E442-FC45-4869-97EC-2DA5A0FBFE2C}" dt="2025-09-08T07:21:38.730" v="104" actId="478"/>
            <ac:spMkLst>
              <pc:docMk/>
              <pc:sldMasterMk cId="0" sldId="2147483648"/>
              <pc:sldLayoutMk cId="0" sldId="2147483660"/>
              <ac:spMk id="7" creationId="{1FC4A2AA-D477-9DB5-5172-1CBACCF0D6BA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33.919" v="103"/>
          <pc:sldLayoutMkLst>
            <pc:docMk/>
            <pc:sldMasterMk cId="0" sldId="2147483648"/>
            <pc:sldLayoutMk cId="0" sldId="2147483661"/>
          </pc:sldLayoutMkLst>
          <pc:spChg chg="add mod">
            <ac:chgData name="Sajid Choudhury" userId="a37f0bd66b0f646b" providerId="LiveId" clId="{22F2E442-FC45-4869-97EC-2DA5A0FBFE2C}" dt="2025-09-08T07:21:33.919" v="103"/>
            <ac:spMkLst>
              <pc:docMk/>
              <pc:sldMasterMk cId="0" sldId="2147483648"/>
              <pc:sldLayoutMk cId="0" sldId="2147483661"/>
              <ac:spMk id="2" creationId="{B7A1DF19-7ABB-49EF-7D50-2A4BDA4A5F3C}"/>
            </ac:spMkLst>
          </pc:spChg>
          <pc:spChg chg="del">
            <ac:chgData name="Sajid Choudhury" userId="a37f0bd66b0f646b" providerId="LiveId" clId="{22F2E442-FC45-4869-97EC-2DA5A0FBFE2C}" dt="2025-09-08T07:21:33.700" v="102" actId="478"/>
            <ac:spMkLst>
              <pc:docMk/>
              <pc:sldMasterMk cId="0" sldId="2147483648"/>
              <pc:sldLayoutMk cId="0" sldId="2147483661"/>
              <ac:spMk id="3" creationId="{0D638106-9A1A-4D2A-8808-0D5B934C22D9}"/>
            </ac:spMkLst>
          </pc:spChg>
          <pc:spChg chg="del">
            <ac:chgData name="Sajid Choudhury" userId="a37f0bd66b0f646b" providerId="LiveId" clId="{22F2E442-FC45-4869-97EC-2DA5A0FBFE2C}" dt="2025-09-08T07:21:33.700" v="102" actId="478"/>
            <ac:spMkLst>
              <pc:docMk/>
              <pc:sldMasterMk cId="0" sldId="2147483648"/>
              <pc:sldLayoutMk cId="0" sldId="2147483661"/>
              <ac:spMk id="4" creationId="{E67D3D7E-3DF1-AEA6-B0CA-277758F88ADB}"/>
            </ac:spMkLst>
          </pc:spChg>
          <pc:spChg chg="add mod">
            <ac:chgData name="Sajid Choudhury" userId="a37f0bd66b0f646b" providerId="LiveId" clId="{22F2E442-FC45-4869-97EC-2DA5A0FBFE2C}" dt="2025-09-08T07:21:33.919" v="103"/>
            <ac:spMkLst>
              <pc:docMk/>
              <pc:sldMasterMk cId="0" sldId="2147483648"/>
              <pc:sldLayoutMk cId="0" sldId="2147483661"/>
              <ac:spMk id="5" creationId="{C065006F-E10A-DDC0-3597-FC30A52356C5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27.922" v="101"/>
          <pc:sldLayoutMkLst>
            <pc:docMk/>
            <pc:sldMasterMk cId="0" sldId="2147483648"/>
            <pc:sldLayoutMk cId="0" sldId="2147483663"/>
          </pc:sldLayoutMkLst>
          <pc:spChg chg="add mod">
            <ac:chgData name="Sajid Choudhury" userId="a37f0bd66b0f646b" providerId="LiveId" clId="{22F2E442-FC45-4869-97EC-2DA5A0FBFE2C}" dt="2025-09-08T07:21:27.922" v="101"/>
            <ac:spMkLst>
              <pc:docMk/>
              <pc:sldMasterMk cId="0" sldId="2147483648"/>
              <pc:sldLayoutMk cId="0" sldId="2147483663"/>
              <ac:spMk id="2" creationId="{392F1A24-8587-1E67-E5F1-42CC9E04A481}"/>
            </ac:spMkLst>
          </pc:spChg>
          <pc:spChg chg="add mod">
            <ac:chgData name="Sajid Choudhury" userId="a37f0bd66b0f646b" providerId="LiveId" clId="{22F2E442-FC45-4869-97EC-2DA5A0FBFE2C}" dt="2025-09-08T07:21:27.922" v="101"/>
            <ac:spMkLst>
              <pc:docMk/>
              <pc:sldMasterMk cId="0" sldId="2147483648"/>
              <pc:sldLayoutMk cId="0" sldId="2147483663"/>
              <ac:spMk id="3" creationId="{4B012DD5-8146-7099-87AE-3ABD23FD941A}"/>
            </ac:spMkLst>
          </pc:spChg>
          <pc:spChg chg="del">
            <ac:chgData name="Sajid Choudhury" userId="a37f0bd66b0f646b" providerId="LiveId" clId="{22F2E442-FC45-4869-97EC-2DA5A0FBFE2C}" dt="2025-09-08T07:21:27.711" v="100" actId="478"/>
            <ac:spMkLst>
              <pc:docMk/>
              <pc:sldMasterMk cId="0" sldId="2147483648"/>
              <pc:sldLayoutMk cId="0" sldId="2147483663"/>
              <ac:spMk id="6" creationId="{B7E0E315-4224-6904-77E7-A8C9872352FC}"/>
            </ac:spMkLst>
          </pc:spChg>
          <pc:spChg chg="del">
            <ac:chgData name="Sajid Choudhury" userId="a37f0bd66b0f646b" providerId="LiveId" clId="{22F2E442-FC45-4869-97EC-2DA5A0FBFE2C}" dt="2025-09-08T07:21:27.711" v="100" actId="478"/>
            <ac:spMkLst>
              <pc:docMk/>
              <pc:sldMasterMk cId="0" sldId="2147483648"/>
              <pc:sldLayoutMk cId="0" sldId="2147483663"/>
              <ac:spMk id="7" creationId="{6FDF93AB-3FD7-D38C-53ED-D78773BA3941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24.009" v="99"/>
          <pc:sldLayoutMkLst>
            <pc:docMk/>
            <pc:sldMasterMk cId="0" sldId="2147483648"/>
            <pc:sldLayoutMk cId="1017519997" sldId="2147483664"/>
          </pc:sldLayoutMkLst>
          <pc:spChg chg="add mod">
            <ac:chgData name="Sajid Choudhury" userId="a37f0bd66b0f646b" providerId="LiveId" clId="{22F2E442-FC45-4869-97EC-2DA5A0FBFE2C}" dt="2025-09-08T07:21:24.009" v="99"/>
            <ac:spMkLst>
              <pc:docMk/>
              <pc:sldMasterMk cId="0" sldId="2147483648"/>
              <pc:sldLayoutMk cId="1017519997" sldId="2147483664"/>
              <ac:spMk id="2" creationId="{AEF80F51-169F-BF87-87A3-DAF27057EF68}"/>
            </ac:spMkLst>
          </pc:spChg>
          <pc:spChg chg="del">
            <ac:chgData name="Sajid Choudhury" userId="a37f0bd66b0f646b" providerId="LiveId" clId="{22F2E442-FC45-4869-97EC-2DA5A0FBFE2C}" dt="2025-09-08T07:21:23.795" v="98" actId="478"/>
            <ac:spMkLst>
              <pc:docMk/>
              <pc:sldMasterMk cId="0" sldId="2147483648"/>
              <pc:sldLayoutMk cId="1017519997" sldId="2147483664"/>
              <ac:spMk id="3" creationId="{17B1D238-3489-CC38-CF2C-252D0221F151}"/>
            </ac:spMkLst>
          </pc:spChg>
          <pc:spChg chg="del">
            <ac:chgData name="Sajid Choudhury" userId="a37f0bd66b0f646b" providerId="LiveId" clId="{22F2E442-FC45-4869-97EC-2DA5A0FBFE2C}" dt="2025-09-08T07:21:23.795" v="98" actId="478"/>
            <ac:spMkLst>
              <pc:docMk/>
              <pc:sldMasterMk cId="0" sldId="2147483648"/>
              <pc:sldLayoutMk cId="1017519997" sldId="2147483664"/>
              <ac:spMk id="4" creationId="{CC0D9BF6-097D-4986-B72E-3138FEEBE8A6}"/>
            </ac:spMkLst>
          </pc:spChg>
          <pc:spChg chg="add mod">
            <ac:chgData name="Sajid Choudhury" userId="a37f0bd66b0f646b" providerId="LiveId" clId="{22F2E442-FC45-4869-97EC-2DA5A0FBFE2C}" dt="2025-09-08T07:21:24.009" v="99"/>
            <ac:spMkLst>
              <pc:docMk/>
              <pc:sldMasterMk cId="0" sldId="2147483648"/>
              <pc:sldLayoutMk cId="1017519997" sldId="2147483664"/>
              <ac:spMk id="6" creationId="{6FD34BE7-36E8-0129-BD81-C02DB6F83F1E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19.802" v="97"/>
          <pc:sldLayoutMkLst>
            <pc:docMk/>
            <pc:sldMasterMk cId="0" sldId="2147483648"/>
            <pc:sldLayoutMk cId="1395571683" sldId="2147483665"/>
          </pc:sldLayoutMkLst>
          <pc:spChg chg="del">
            <ac:chgData name="Sajid Choudhury" userId="a37f0bd66b0f646b" providerId="LiveId" clId="{22F2E442-FC45-4869-97EC-2DA5A0FBFE2C}" dt="2025-09-08T07:21:19.544" v="96" actId="478"/>
            <ac:spMkLst>
              <pc:docMk/>
              <pc:sldMasterMk cId="0" sldId="2147483648"/>
              <pc:sldLayoutMk cId="1395571683" sldId="2147483665"/>
              <ac:spMk id="6" creationId="{243CF280-AFA4-292D-DABF-FE1AD1C9A6C3}"/>
            </ac:spMkLst>
          </pc:spChg>
          <pc:spChg chg="del">
            <ac:chgData name="Sajid Choudhury" userId="a37f0bd66b0f646b" providerId="LiveId" clId="{22F2E442-FC45-4869-97EC-2DA5A0FBFE2C}" dt="2025-09-08T07:21:19.544" v="96" actId="478"/>
            <ac:spMkLst>
              <pc:docMk/>
              <pc:sldMasterMk cId="0" sldId="2147483648"/>
              <pc:sldLayoutMk cId="1395571683" sldId="2147483665"/>
              <ac:spMk id="8" creationId="{0BE628F1-63A8-FD33-41D6-26282BBB607D}"/>
            </ac:spMkLst>
          </pc:spChg>
          <pc:spChg chg="add mod">
            <ac:chgData name="Sajid Choudhury" userId="a37f0bd66b0f646b" providerId="LiveId" clId="{22F2E442-FC45-4869-97EC-2DA5A0FBFE2C}" dt="2025-09-08T07:21:19.802" v="97"/>
            <ac:spMkLst>
              <pc:docMk/>
              <pc:sldMasterMk cId="0" sldId="2147483648"/>
              <pc:sldLayoutMk cId="1395571683" sldId="2147483665"/>
              <ac:spMk id="9" creationId="{6A2F9CB9-4C98-9B49-3230-2E2A7C8E247B}"/>
            </ac:spMkLst>
          </pc:spChg>
          <pc:spChg chg="add mod">
            <ac:chgData name="Sajid Choudhury" userId="a37f0bd66b0f646b" providerId="LiveId" clId="{22F2E442-FC45-4869-97EC-2DA5A0FBFE2C}" dt="2025-09-08T07:21:19.802" v="97"/>
            <ac:spMkLst>
              <pc:docMk/>
              <pc:sldMasterMk cId="0" sldId="2147483648"/>
              <pc:sldLayoutMk cId="1395571683" sldId="2147483665"/>
              <ac:spMk id="10" creationId="{2B30C514-5F1E-9CE3-9E96-B7518DD9E264}"/>
            </ac:spMkLst>
          </pc:spChg>
        </pc:sldLayoutChg>
        <pc:sldLayoutChg chg="addSp delSp modSp mod">
          <pc:chgData name="Sajid Choudhury" userId="a37f0bd66b0f646b" providerId="LiveId" clId="{22F2E442-FC45-4869-97EC-2DA5A0FBFE2C}" dt="2025-09-08T07:21:15.715" v="95"/>
          <pc:sldLayoutMkLst>
            <pc:docMk/>
            <pc:sldMasterMk cId="0" sldId="2147483648"/>
            <pc:sldLayoutMk cId="1179569444" sldId="2147483666"/>
          </pc:sldLayoutMkLst>
          <pc:spChg chg="add mod">
            <ac:chgData name="Sajid Choudhury" userId="a37f0bd66b0f646b" providerId="LiveId" clId="{22F2E442-FC45-4869-97EC-2DA5A0FBFE2C}" dt="2025-09-08T07:21:15.715" v="95"/>
            <ac:spMkLst>
              <pc:docMk/>
              <pc:sldMasterMk cId="0" sldId="2147483648"/>
              <pc:sldLayoutMk cId="1179569444" sldId="2147483666"/>
              <ac:spMk id="3" creationId="{B9E4A022-C084-F7DD-839F-FFCF3256E604}"/>
            </ac:spMkLst>
          </pc:spChg>
          <pc:spChg chg="add mod">
            <ac:chgData name="Sajid Choudhury" userId="a37f0bd66b0f646b" providerId="LiveId" clId="{22F2E442-FC45-4869-97EC-2DA5A0FBFE2C}" dt="2025-09-08T07:21:15.715" v="95"/>
            <ac:spMkLst>
              <pc:docMk/>
              <pc:sldMasterMk cId="0" sldId="2147483648"/>
              <pc:sldLayoutMk cId="1179569444" sldId="2147483666"/>
              <ac:spMk id="4" creationId="{77F3A3C2-E095-2FB9-DF90-A8766A7497EC}"/>
            </ac:spMkLst>
          </pc:spChg>
          <pc:spChg chg="del mod">
            <ac:chgData name="Sajid Choudhury" userId="a37f0bd66b0f646b" providerId="LiveId" clId="{22F2E442-FC45-4869-97EC-2DA5A0FBFE2C}" dt="2025-09-08T07:21:15.531" v="94" actId="478"/>
            <ac:spMkLst>
              <pc:docMk/>
              <pc:sldMasterMk cId="0" sldId="2147483648"/>
              <pc:sldLayoutMk cId="1179569444" sldId="2147483666"/>
              <ac:spMk id="8" creationId="{5D1F1ECC-F7A6-C6DD-DA2D-F843E80C4797}"/>
            </ac:spMkLst>
          </pc:spChg>
          <pc:spChg chg="del mod">
            <ac:chgData name="Sajid Choudhury" userId="a37f0bd66b0f646b" providerId="LiveId" clId="{22F2E442-FC45-4869-97EC-2DA5A0FBFE2C}" dt="2025-09-08T07:21:15.531" v="94" actId="478"/>
            <ac:spMkLst>
              <pc:docMk/>
              <pc:sldMasterMk cId="0" sldId="2147483648"/>
              <pc:sldLayoutMk cId="1179569444" sldId="2147483666"/>
              <ac:spMk id="9" creationId="{63D2D22B-2D0F-716A-BD62-A828ADE4924E}"/>
            </ac:spMkLst>
          </pc:spChg>
        </pc:sldLayoutChg>
        <pc:sldLayoutChg chg="modSp mod">
          <pc:chgData name="Sajid Choudhury" userId="a37f0bd66b0f646b" providerId="LiveId" clId="{22F2E442-FC45-4869-97EC-2DA5A0FBFE2C}" dt="2025-09-08T07:20:46.219" v="90" actId="14100"/>
          <pc:sldLayoutMkLst>
            <pc:docMk/>
            <pc:sldMasterMk cId="0" sldId="2147483648"/>
            <pc:sldLayoutMk cId="685580519" sldId="2147483686"/>
          </pc:sldLayoutMkLst>
          <pc:spChg chg="mod">
            <ac:chgData name="Sajid Choudhury" userId="a37f0bd66b0f646b" providerId="LiveId" clId="{22F2E442-FC45-4869-97EC-2DA5A0FBFE2C}" dt="2025-09-08T07:20:46.219" v="90" actId="14100"/>
            <ac:spMkLst>
              <pc:docMk/>
              <pc:sldMasterMk cId="0" sldId="2147483648"/>
              <pc:sldLayoutMk cId="685580519" sldId="2147483686"/>
              <ac:spMk id="5" creationId="{19C29DAE-0F3F-0524-BC54-F92FA43A20E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"Good afternoon everyone. My name is Dr. Sajid </a:t>
            </a:r>
            <a:r>
              <a:rPr lang="en-US" dirty="0" err="1"/>
              <a:t>Muhaimin</a:t>
            </a:r>
            <a:r>
              <a:rPr lang="en-US" dirty="0"/>
              <a:t> Choudhury, and I am pleased to present our work titled </a:t>
            </a:r>
            <a:r>
              <a:rPr lang="en-US" i="1" dirty="0"/>
              <a:t>'Towards High-performance Quantum-based LEDs: Optoelectronic Modulation of 2D Silicon Carbide for Tunable and Efficient White Light Emission,'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Let me begin with an outline of today's talk. We'll start with the motivation and challenges in current LED technologies, move into the fundamentals of white LEDs and 2D-SiC, then dive into our proposed single quantum well design, simulation methodologies using DFT and SILVACO ATLAS, followed by key results and final design implications.</a:t>
            </a:r>
            <a:endParaRPr dirty="0"/>
          </a:p>
        </p:txBody>
      </p:sp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the widespread use of LEDs, current technologies face issues like limited spectral tunability and energy inefficiency. Our motivation stems from the need to develop next-generation white LEDs with higher efficiency, stability, and color quality—where 2D-SiC stands out as a promising quantum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3545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SiC</a:t>
            </a:r>
            <a:r>
              <a:rPr lang="en-US" dirty="0"/>
              <a:t> is a material with unique properties that make it ideal for LED applications. These include: A wide bandgap for efficient light generation. High mechanical strength and thermal conductivity. </a:t>
            </a:r>
          </a:p>
          <a:p>
            <a:r>
              <a:rPr lang="en-US" dirty="0"/>
              <a:t>Also have Excellent optoelectronic characteristics like high photoluminescence and robust UV detection.</a:t>
            </a:r>
          </a:p>
          <a:p>
            <a:r>
              <a:rPr lang="en-US" b="1" dirty="0"/>
              <a:t>These advantages motivated the exploration of 2D </a:t>
            </a:r>
            <a:r>
              <a:rPr lang="en-US" b="1" dirty="0" err="1"/>
              <a:t>SiC</a:t>
            </a:r>
            <a:r>
              <a:rPr lang="en-US" b="1" dirty="0"/>
              <a:t> for white LED development.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5D39E-BF79-5044-9B9C-292D64001D90}" type="slidenum">
              <a:rPr lang="en-BD" smtClean="0"/>
              <a:t>4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58391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To understand the quantum behavior of materials like 2D Silicon Carbide, we begin with the </a:t>
            </a:r>
            <a:r>
              <a:rPr lang="en-US" b="1" dirty="0"/>
              <a:t>time-independent Schrödinger equation.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dirty="0"/>
              <a:t>However, solving this equation for many-body systems becomes extremely difficult due to the complex interactions between electrons.</a:t>
            </a:r>
          </a:p>
          <a:p>
            <a:r>
              <a:rPr lang="en-US" dirty="0"/>
              <a:t>To overcome this, we turn to </a:t>
            </a:r>
            <a:r>
              <a:rPr lang="en-US" b="1" dirty="0"/>
              <a:t>Density Functional Theory</a:t>
            </a:r>
            <a:r>
              <a:rPr lang="en-US" dirty="0"/>
              <a:t>, or DFT, which reformulates the problem in terms of </a:t>
            </a:r>
            <a:r>
              <a:rPr lang="en-US" b="1" dirty="0"/>
              <a:t>electron density</a:t>
            </a:r>
            <a:r>
              <a:rPr lang="en-US" dirty="0"/>
              <a:t>, n(r), rather than many-electron wavefunctions.</a:t>
            </a:r>
          </a:p>
          <a:p>
            <a:r>
              <a:rPr lang="en-US" dirty="0"/>
              <a:t>This leads us to the </a:t>
            </a:r>
            <a:r>
              <a:rPr lang="en-US" b="1" dirty="0"/>
              <a:t>Kohn-Sham equation</a:t>
            </a:r>
            <a:r>
              <a:rPr lang="en-US" dirty="0"/>
              <a:t> shown in the blue box.</a:t>
            </a:r>
          </a:p>
          <a:p>
            <a:r>
              <a:rPr lang="en-US" dirty="0"/>
              <a:t>Let me break this down: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Kinetic Energy ii) External potential iii) Hartree potential iv) Exchange correlation potential</a:t>
            </a:r>
            <a:endParaRPr lang="en-US" sz="1200" b="1" i="0" u="none" strike="noStrike" kern="1200" cap="none" dirty="0">
              <a:solidFill>
                <a:schemeClr val="tx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200" b="0" i="0" u="none" strike="noStrike" kern="1200" cap="none" dirty="0">
                <a:solidFill>
                  <a:schemeClr val="tx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And crucially, the exchange-correlation potential, which captures the many-body effects of electron interactions. This exchange-correlation term is approximated using techniques such as: The Local Density Approximation (LDA), where the exchange-correlation energy depends locally on the electron density, Or the Generalized Gradient Approximation (GGA), which incorporates density gradients to improve accuracy.</a:t>
            </a:r>
          </a:p>
          <a:p>
            <a:pPr lvl="0"/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A0145-E112-4628-8BC2-9FF3F3EA7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8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RGB emissions combine to produce white light in the CIE chromaticity diagram. We propose a compact white LED using three quantum wells, each tuned via width control for color modulation.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4080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>
          <a:extLst>
            <a:ext uri="{FF2B5EF4-FFF2-40B4-BE49-F238E27FC236}">
              <a16:creationId xmlns:a16="http://schemas.microsoft.com/office/drawing/2014/main" id="{1370519F-FFE8-E2D8-4C1E-F3DAFD3D0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>
            <a:extLst>
              <a:ext uri="{FF2B5EF4-FFF2-40B4-BE49-F238E27FC236}">
                <a16:creationId xmlns:a16="http://schemas.microsoft.com/office/drawing/2014/main" id="{1BEDCC52-F371-D1D0-96F3-A3CA5A0BB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0:notes">
            <a:extLst>
              <a:ext uri="{FF2B5EF4-FFF2-40B4-BE49-F238E27FC236}">
                <a16:creationId xmlns:a16="http://schemas.microsoft.com/office/drawing/2014/main" id="{42D567DA-D9C4-1B9C-9A33-CF79EA456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Thank you for your attention. I’d be happy to take any questions, or feel free to reach out to us via email.</a:t>
            </a:r>
            <a:endParaRPr dirty="0"/>
          </a:p>
        </p:txBody>
      </p:sp>
      <p:sp>
        <p:nvSpPr>
          <p:cNvPr id="216" name="Google Shape;216;p20:notes">
            <a:extLst>
              <a:ext uri="{FF2B5EF4-FFF2-40B4-BE49-F238E27FC236}">
                <a16:creationId xmlns:a16="http://schemas.microsoft.com/office/drawing/2014/main" id="{6C83C24F-F947-775B-771D-938DB51B9C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3668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 dirty="0"/>
          </a:p>
        </p:txBody>
      </p:sp>
      <p:sp>
        <p:nvSpPr>
          <p:cNvPr id="21" name="Google Shape;21;p20"/>
          <p:cNvSpPr/>
          <p:nvPr userDrawn="1"/>
        </p:nvSpPr>
        <p:spPr>
          <a:xfrm>
            <a:off x="-13494" y="6033556"/>
            <a:ext cx="12192000" cy="8244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627D99-5E74-846F-2814-D16B5EFC627B}"/>
              </a:ext>
            </a:extLst>
          </p:cNvPr>
          <p:cNvSpPr txBox="1"/>
          <p:nvPr userDrawn="1"/>
        </p:nvSpPr>
        <p:spPr>
          <a:xfrm>
            <a:off x="10461683" y="6231488"/>
            <a:ext cx="1438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4F5368"/>
                </a:solidFill>
              </a:rPr>
              <a:t>Q-PACERS</a:t>
            </a:r>
            <a:endParaRPr lang="en-GB" sz="1800" b="1" dirty="0">
              <a:solidFill>
                <a:srgbClr val="4F5368"/>
              </a:solidFill>
            </a:endParaRPr>
          </a:p>
          <a:p>
            <a:r>
              <a:rPr lang="en-GB" dirty="0">
                <a:solidFill>
                  <a:srgbClr val="4F5368"/>
                </a:solidFill>
              </a:rPr>
              <a:t>sajid.buet.ac.bd</a:t>
            </a:r>
            <a:endParaRPr lang="en-US" dirty="0">
              <a:solidFill>
                <a:srgbClr val="4F5368"/>
              </a:solidFill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5BD070A-CB40-3F6B-77EE-14F939BB93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42" y="5849612"/>
            <a:ext cx="3150553" cy="82444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2AF1EFC-6641-F02E-AC16-9D0E97697CB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2985" y="5010427"/>
            <a:ext cx="1430258" cy="13193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5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923E56AD-0C3B-2C1F-5C45-2E17E064B07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EF80F51-169F-BF87-87A3-DAF27057EF6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D34BE7-36E8-0129-BD81-C02DB6F83F1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751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9B13-A68D-45F1-BC5F-50E260DA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91990-12F8-4514-8C9F-4E003EF68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F3C4C-0E10-4328-8CBC-8D8B3F54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C0DFA-6FAB-42EE-9F89-8D30BC51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6D5E6-8873-4874-9392-4295FD6C827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8A7240A8-F8A7-10CE-039E-359EABE90441}"/>
              </a:ext>
            </a:extLst>
          </p:cNvPr>
          <p:cNvSpPr txBox="1">
            <a:spLocks/>
          </p:cNvSpPr>
          <p:nvPr userDrawn="1"/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A2F9CB9-4C98-9B49-3230-2E2A7C8E247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30C514-5F1E-9CE3-9E96-B7518DD9E264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55716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6807-F8DC-437D-9D2F-D1043BA71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Google Shape;13;p19">
            <a:extLst>
              <a:ext uri="{FF2B5EF4-FFF2-40B4-BE49-F238E27FC236}">
                <a16:creationId xmlns:a16="http://schemas.microsoft.com/office/drawing/2014/main" id="{8076C502-530D-A5D0-CB74-BF189876C8D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9E4A022-C084-F7DD-839F-FFCF3256E60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F3A3C2-E095-2FB9-DF90-A8766A7497EC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56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ue tint Single column network image">
  <p:cSld name="1_Blue tint Single column network imag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838200" y="556181"/>
            <a:ext cx="10515600" cy="553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578"/>
              </a:buClr>
              <a:buSzPts val="1800"/>
              <a:buNone/>
              <a:defRPr>
                <a:latin typeface="+mj-l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838200" y="1383489"/>
            <a:ext cx="10515600" cy="423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7412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578"/>
              </a:buClr>
              <a:buSzPts val="2000"/>
              <a:buFont typeface="Arial"/>
              <a:buChar char="•"/>
              <a:defRPr sz="2667">
                <a:latin typeface="+mn-lt"/>
              </a:defRPr>
            </a:lvl1pPr>
            <a:lvl2pPr marL="1219170" lvl="1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-"/>
              <a:defRPr sz="2133"/>
            </a:lvl2pPr>
            <a:lvl3pPr marL="1828754" lvl="2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•"/>
              <a:defRPr sz="2133"/>
            </a:lvl3pPr>
            <a:lvl4pPr marL="2438339" lvl="3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▪"/>
              <a:defRPr sz="2133"/>
            </a:lvl4pPr>
            <a:lvl5pPr marL="3047924" lvl="4" indent="-44025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4578"/>
              </a:buClr>
              <a:buSzPts val="1600"/>
              <a:buChar char="o"/>
              <a:defRPr sz="2133"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" name="Footer Placeholder 22">
            <a:extLst>
              <a:ext uri="{FF2B5EF4-FFF2-40B4-BE49-F238E27FC236}">
                <a16:creationId xmlns:a16="http://schemas.microsoft.com/office/drawing/2014/main" id="{19C29DAE-0F3F-0524-BC54-F92FA43A20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2724" y="6254819"/>
            <a:ext cx="6985635" cy="524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rgbClr val="CDE8FB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580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FE8B-5C06-59D3-3ADA-20B90A856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31F45D-B33D-10CD-DFAD-50437EF7E63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5145B-72A4-1ED9-608C-A29B922D552D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84205-380F-16BE-7806-6FFE8D2818F4}"/>
              </a:ext>
            </a:extLst>
          </p:cNvPr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325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>
  <p:cSld name="13_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body" idx="1"/>
          </p:nvPr>
        </p:nvSpPr>
        <p:spPr>
          <a:xfrm>
            <a:off x="362597" y="1796903"/>
            <a:ext cx="5303520" cy="3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2"/>
          </p:nvPr>
        </p:nvSpPr>
        <p:spPr>
          <a:xfrm>
            <a:off x="6120809" y="1796903"/>
            <a:ext cx="5780566" cy="35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11563586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4"/>
          </p:nvPr>
        </p:nvSpPr>
        <p:spPr>
          <a:xfrm>
            <a:off x="6131987" y="5642283"/>
            <a:ext cx="575821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6" name="Google Shape;13;p19">
            <a:extLst>
              <a:ext uri="{FF2B5EF4-FFF2-40B4-BE49-F238E27FC236}">
                <a16:creationId xmlns:a16="http://schemas.microsoft.com/office/drawing/2014/main" id="{67CC35A9-761B-C86C-0E96-35D666E5C51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E247F-229D-86FC-0BDD-95E0B0A2F4D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B17424B-E2D9-9FB7-B24A-A97B5F2BD04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Google Shape;62;p24">
            <a:extLst>
              <a:ext uri="{FF2B5EF4-FFF2-40B4-BE49-F238E27FC236}">
                <a16:creationId xmlns:a16="http://schemas.microsoft.com/office/drawing/2014/main" id="{E13CB691-E0D7-45C7-D723-FFCB89AAA13F}"/>
              </a:ext>
            </a:extLst>
          </p:cNvPr>
          <p:cNvSpPr txBox="1">
            <a:spLocks noGrp="1"/>
          </p:cNvSpPr>
          <p:nvPr>
            <p:ph type="body" idx="14"/>
          </p:nvPr>
        </p:nvSpPr>
        <p:spPr>
          <a:xfrm>
            <a:off x="361372" y="5642283"/>
            <a:ext cx="5303520" cy="49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1" i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/>
          <p:nvPr/>
        </p:nvSpPr>
        <p:spPr>
          <a:xfrm>
            <a:off x="-3146" y="1"/>
            <a:ext cx="12192000" cy="9829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6"/>
          <p:cNvSpPr txBox="1"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Arial"/>
              <a:buNone/>
              <a:defRPr sz="6000" b="0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subTitle" idx="1"/>
          </p:nvPr>
        </p:nvSpPr>
        <p:spPr>
          <a:xfrm>
            <a:off x="1559052" y="4674892"/>
            <a:ext cx="7464446" cy="45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3" name="Google Shape;73;p26"/>
          <p:cNvSpPr/>
          <p:nvPr/>
        </p:nvSpPr>
        <p:spPr>
          <a:xfrm>
            <a:off x="-3146" y="6034280"/>
            <a:ext cx="12192000" cy="8360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6"/>
          <p:cNvSpPr txBox="1"/>
          <p:nvPr/>
        </p:nvSpPr>
        <p:spPr>
          <a:xfrm>
            <a:off x="1559052" y="5387949"/>
            <a:ext cx="692456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of Electrical and Electronic Engineering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Bangladesh University of Engineering and Technology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6"/>
          <p:cNvSpPr txBox="1">
            <a:spLocks noGrp="1"/>
          </p:cNvSpPr>
          <p:nvPr>
            <p:ph type="body" idx="2"/>
          </p:nvPr>
        </p:nvSpPr>
        <p:spPr>
          <a:xfrm>
            <a:off x="1446213" y="158750"/>
            <a:ext cx="9272587" cy="6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lvl="1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lvl="2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lvl="3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lvl="4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lvl="5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lvl="6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lvl="7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lvl="8" indent="0" algn="r">
              <a:spcBef>
                <a:spcPts val="0"/>
              </a:spcBef>
              <a:buNone/>
              <a:defRPr sz="2400" b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2899150" y="6372123"/>
            <a:ext cx="2373280" cy="44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Speaker Name</a:t>
            </a:r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5272430" y="6371739"/>
            <a:ext cx="5000625" cy="4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Presentation Title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itle and Content">
  <p:cSld name="5_Title and Conte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77C872A2-EAA0-70F8-B1F4-8521EF153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ADD4CB0-0C78-D39F-4E8F-611DA775C200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FFBEA3-B9C9-CEA8-97C7-C099547DDB81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and Content">
  <p:cSld name="7_Title and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17C9BF4D-A02F-0583-1E93-EB5877DFC9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787779-0517-822D-404C-2E680D2E74D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2CA3EA7-FD12-52A8-8146-A08A50740A7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Title and Content">
  <p:cSld name="9_Title and 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9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 dirty="0"/>
          </a:p>
        </p:txBody>
      </p:sp>
      <p:sp>
        <p:nvSpPr>
          <p:cNvPr id="94" name="Google Shape;94;p29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9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3A2525D3-FBA4-83D1-0F31-6D6F005E72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4526BF6-4B0A-79F9-AAD1-5025C92BAC04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DBF360-68B7-5C3B-AC80-E3161D06D9DC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itle and Content">
  <p:cSld name="4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0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0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3200"/>
              <a:buChar char="◦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3pPr>
            <a:lvl4pPr marL="1828800" lvl="3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4pPr>
            <a:lvl5pPr marL="2286000" lvl="4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5pPr>
            <a:lvl6pPr marL="2743200" lvl="5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6pPr>
            <a:lvl7pPr marL="3200400" lvl="6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7pPr>
            <a:lvl8pPr marL="3657600" lvl="7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8pPr>
            <a:lvl9pPr marL="4114800" lvl="8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/>
            </a:lvl9pPr>
          </a:lstStyle>
          <a:p>
            <a:endParaRPr/>
          </a:p>
        </p:txBody>
      </p:sp>
      <p:sp>
        <p:nvSpPr>
          <p:cNvPr id="5" name="Google Shape;13;p19">
            <a:extLst>
              <a:ext uri="{FF2B5EF4-FFF2-40B4-BE49-F238E27FC236}">
                <a16:creationId xmlns:a16="http://schemas.microsoft.com/office/drawing/2014/main" id="{21B68C92-40FC-1C70-4AAB-F670ECE5822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1D5A307-4BF0-FB86-FA58-932A499C99F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08A53B5-6A5E-AFBB-CE06-84FF61E260E1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2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2"/>
          <p:cNvSpPr txBox="1">
            <a:spLocks noGrp="1"/>
          </p:cNvSpPr>
          <p:nvPr>
            <p:ph type="sldNum" idx="12"/>
          </p:nvPr>
        </p:nvSpPr>
        <p:spPr>
          <a:xfrm>
            <a:off x="9106059" y="6188285"/>
            <a:ext cx="876141" cy="636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18" name="Google Shape;118;p32"/>
          <p:cNvSpPr txBox="1">
            <a:spLocks noGrp="1"/>
          </p:cNvSpPr>
          <p:nvPr>
            <p:ph type="body" idx="1"/>
          </p:nvPr>
        </p:nvSpPr>
        <p:spPr>
          <a:xfrm>
            <a:off x="337788" y="1401370"/>
            <a:ext cx="5303520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19" name="Google Shape;119;p32"/>
          <p:cNvSpPr txBox="1">
            <a:spLocks noGrp="1"/>
          </p:cNvSpPr>
          <p:nvPr>
            <p:ph type="body" idx="2"/>
          </p:nvPr>
        </p:nvSpPr>
        <p:spPr>
          <a:xfrm>
            <a:off x="6096000" y="1401370"/>
            <a:ext cx="5780566" cy="4393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800"/>
              <a:buChar char="◦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7A1DF19-7ABB-49EF-7D50-2A4BDA4A5F3C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5006F-E10A-DDC0-3597-FC30A52356C5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and Content">
  <p:cSld name="8_Title and Conten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body" idx="1"/>
          </p:nvPr>
        </p:nvSpPr>
        <p:spPr>
          <a:xfrm>
            <a:off x="337789" y="1967023"/>
            <a:ext cx="5303520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body" idx="2"/>
          </p:nvPr>
        </p:nvSpPr>
        <p:spPr>
          <a:xfrm>
            <a:off x="6096001" y="1967023"/>
            <a:ext cx="5780566" cy="4146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Char char="◦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6pPr>
            <a:lvl7pPr marL="3200400" lvl="6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7pPr>
            <a:lvl8pPr marL="3657600" lvl="7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8pPr>
            <a:lvl9pPr marL="4114800" lvl="8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◦"/>
              <a:defRPr sz="1400"/>
            </a:lvl9pPr>
          </a:lstStyle>
          <a:p>
            <a:endParaRPr/>
          </a:p>
        </p:txBody>
      </p:sp>
      <p:sp>
        <p:nvSpPr>
          <p:cNvPr id="135" name="Google Shape;135;p34"/>
          <p:cNvSpPr txBox="1">
            <a:spLocks noGrp="1"/>
          </p:cNvSpPr>
          <p:nvPr>
            <p:ph type="body" idx="3"/>
          </p:nvPr>
        </p:nvSpPr>
        <p:spPr>
          <a:xfrm>
            <a:off x="337789" y="1304938"/>
            <a:ext cx="530352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6" name="Google Shape;136;p34"/>
          <p:cNvSpPr txBox="1">
            <a:spLocks noGrp="1"/>
          </p:cNvSpPr>
          <p:nvPr>
            <p:ph type="body" idx="4"/>
          </p:nvPr>
        </p:nvSpPr>
        <p:spPr>
          <a:xfrm>
            <a:off x="6096001" y="1304938"/>
            <a:ext cx="5758210" cy="64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>
                <a:solidFill>
                  <a:srgbClr val="C00000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" name="Google Shape;13;p19">
            <a:extLst>
              <a:ext uri="{FF2B5EF4-FFF2-40B4-BE49-F238E27FC236}">
                <a16:creationId xmlns:a16="http://schemas.microsoft.com/office/drawing/2014/main" id="{862F9145-CD30-5CC7-104D-46FFD3D27B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92F1A24-8587-1E67-E5F1-42CC9E04A481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819399" y="6156110"/>
            <a:ext cx="1255895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B012DD5-8146-7099-87AE-3ABD23FD941A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sv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 userDrawn="1"/>
        </p:nvSpPr>
        <p:spPr>
          <a:xfrm>
            <a:off x="1" y="6118987"/>
            <a:ext cx="12188854" cy="751370"/>
          </a:xfrm>
          <a:prstGeom prst="rect">
            <a:avLst/>
          </a:prstGeom>
          <a:solidFill>
            <a:srgbClr val="4F536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 txBox="1">
            <a:spLocks noGrp="1"/>
          </p:cNvSpPr>
          <p:nvPr>
            <p:ph type="title"/>
          </p:nvPr>
        </p:nvSpPr>
        <p:spPr>
          <a:xfrm>
            <a:off x="329609" y="459714"/>
            <a:ext cx="11546958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2" name="Google Shape;12;p19"/>
          <p:cNvSpPr txBox="1">
            <a:spLocks noGrp="1"/>
          </p:cNvSpPr>
          <p:nvPr>
            <p:ph type="body" idx="1"/>
          </p:nvPr>
        </p:nvSpPr>
        <p:spPr>
          <a:xfrm>
            <a:off x="329609" y="1493520"/>
            <a:ext cx="11546958" cy="454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Char char="◦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Char char="◦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Garamond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Garamond"/>
              <a:buChar char="◦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19"/>
          <p:cNvSpPr txBox="1">
            <a:spLocks noGrp="1"/>
          </p:cNvSpPr>
          <p:nvPr>
            <p:ph type="sldNum" idx="12"/>
          </p:nvPr>
        </p:nvSpPr>
        <p:spPr>
          <a:xfrm>
            <a:off x="9282742" y="6194582"/>
            <a:ext cx="673041" cy="615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lvl="1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lvl="2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lvl="3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lvl="4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lvl="5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lvl="6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lvl="7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lvl="8" indent="0" algn="r" rtl="0">
              <a:spcBef>
                <a:spcPts val="0"/>
              </a:spcBef>
              <a:buNone/>
              <a:defRPr sz="24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2819399" y="6156110"/>
            <a:ext cx="1255895" cy="66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244682" y="6141748"/>
            <a:ext cx="4691990" cy="729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Presentation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0A82DBA-431A-D070-46C3-3D80E515E36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99149" y="4821994"/>
            <a:ext cx="1176145" cy="1084971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8857D7D-2A06-0290-2779-8649E24E9D2E}"/>
              </a:ext>
            </a:extLst>
          </p:cNvPr>
          <p:cNvGrpSpPr/>
          <p:nvPr userDrawn="1"/>
        </p:nvGrpSpPr>
        <p:grpSpPr>
          <a:xfrm>
            <a:off x="10036975" y="6118987"/>
            <a:ext cx="2151879" cy="767400"/>
            <a:chOff x="717471" y="6141429"/>
            <a:chExt cx="2151879" cy="767400"/>
          </a:xfrm>
        </p:grpSpPr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D5B28BCC-8EAE-B021-667E-F684E2DEA7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2166248" y="6141429"/>
              <a:ext cx="703102" cy="729006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F1DEE58E-FC03-E272-8D6C-61DDF099AD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726076" y="6172756"/>
              <a:ext cx="484576" cy="4470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39869B6-F6AD-C386-4F6E-3A529B4BA236}"/>
                </a:ext>
              </a:extLst>
            </p:cNvPr>
            <p:cNvSpPr txBox="1"/>
            <p:nvPr userDrawn="1"/>
          </p:nvSpPr>
          <p:spPr>
            <a:xfrm>
              <a:off x="1130685" y="6217023"/>
              <a:ext cx="12302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Impact" panose="020B0806030902050204" pitchFamily="34" charset="0"/>
                </a:rPr>
                <a:t>PACERS</a:t>
              </a:r>
              <a:endParaRPr lang="en-GB" sz="2400" dirty="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C50849-0F59-D96C-7652-571E31538386}"/>
                </a:ext>
              </a:extLst>
            </p:cNvPr>
            <p:cNvSpPr txBox="1"/>
            <p:nvPr userDrawn="1"/>
          </p:nvSpPr>
          <p:spPr>
            <a:xfrm>
              <a:off x="717471" y="6531803"/>
              <a:ext cx="1805810" cy="377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50" dirty="0">
                  <a:solidFill>
                    <a:schemeClr val="bg1"/>
                  </a:solidFill>
                  <a:latin typeface="Arial Narrow" panose="020B0606020202030204" pitchFamily="34" charset="0"/>
                </a:rPr>
                <a:t>sajid.buet.ac.bd</a:t>
              </a:r>
              <a:endParaRPr lang="en-GB" sz="1850" dirty="0">
                <a:solidFill>
                  <a:schemeClr val="bg1"/>
                </a:solidFill>
                <a:latin typeface="Arial Narrow" panose="020B0606020202030204" pitchFamily="34" charset="0"/>
              </a:endParaRPr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A5EE9F9E-594A-C9A6-9375-E6C5C73A8A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" y="6203969"/>
            <a:ext cx="2532790" cy="6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1" r:id="rId8"/>
    <p:sldLayoutId id="2147483663" r:id="rId9"/>
    <p:sldLayoutId id="2147483664" r:id="rId10"/>
    <p:sldLayoutId id="2147483665" r:id="rId11"/>
    <p:sldLayoutId id="2147483666" r:id="rId12"/>
    <p:sldLayoutId id="2147483686" r:id="rId13"/>
    <p:sldLayoutId id="2147483687" r:id="rId1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hyperlink" Target="mailto:mahfuz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>
            <a:spLocks noGrp="1"/>
          </p:cNvSpPr>
          <p:nvPr>
            <p:ph type="ctrTitle"/>
          </p:nvPr>
        </p:nvSpPr>
        <p:spPr>
          <a:xfrm>
            <a:off x="151953" y="1482252"/>
            <a:ext cx="119475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C0C0C"/>
              </a:buClr>
              <a:buSzPts val="4400"/>
            </a:pPr>
            <a:r>
              <a:rPr lang="en-US" sz="3600" b="1" dirty="0">
                <a:solidFill>
                  <a:srgbClr val="C00000"/>
                </a:solidFill>
              </a:rPr>
              <a:t>Talk Title</a:t>
            </a:r>
            <a:endParaRPr sz="2400" dirty="0">
              <a:solidFill>
                <a:srgbClr val="C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2504387" y="3569380"/>
            <a:ext cx="9012025" cy="1012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400" b="1" dirty="0">
                <a:solidFill>
                  <a:srgbClr val="4F5368"/>
                </a:solidFill>
              </a:rPr>
              <a:t>Dr. Sajid Muhaimin Choudhury</a:t>
            </a:r>
            <a:endParaRPr lang="en-US" sz="2400" b="1" i="1" dirty="0">
              <a:solidFill>
                <a:srgbClr val="4F5368"/>
              </a:solidFill>
            </a:endParaRPr>
          </a:p>
          <a:p>
            <a:r>
              <a:rPr lang="en-US" dirty="0">
                <a:solidFill>
                  <a:srgbClr val="4F5368"/>
                </a:solidFill>
              </a:rPr>
              <a:t>Department of Electrical and Electronic Engineering</a:t>
            </a:r>
          </a:p>
          <a:p>
            <a:r>
              <a:rPr lang="en-US" dirty="0">
                <a:solidFill>
                  <a:srgbClr val="4F5368"/>
                </a:solidFill>
              </a:rPr>
              <a:t>Bangladesh University of Engineering and Technology</a:t>
            </a:r>
          </a:p>
          <a:p>
            <a:r>
              <a:rPr lang="en-US" dirty="0">
                <a:solidFill>
                  <a:srgbClr val="4F5368"/>
                </a:solidFill>
              </a:rPr>
              <a:t>Dhaka 1205, Bangladesh</a:t>
            </a:r>
          </a:p>
        </p:txBody>
      </p:sp>
      <p:sp>
        <p:nvSpPr>
          <p:cNvPr id="145" name="Google Shape;145;p1"/>
          <p:cNvSpPr txBox="1">
            <a:spLocks noGrp="1"/>
          </p:cNvSpPr>
          <p:nvPr>
            <p:ph type="sldNum" idx="12"/>
          </p:nvPr>
        </p:nvSpPr>
        <p:spPr>
          <a:xfrm>
            <a:off x="11426412" y="6396262"/>
            <a:ext cx="673041" cy="420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E39DC-BC11-D94B-CF04-51C2CEE9E547}"/>
              </a:ext>
            </a:extLst>
          </p:cNvPr>
          <p:cNvSpPr txBox="1"/>
          <p:nvPr/>
        </p:nvSpPr>
        <p:spPr>
          <a:xfrm>
            <a:off x="1735106" y="721057"/>
            <a:ext cx="9544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sz="1600" b="1" dirty="0"/>
              <a:t>Date: September 10, 2025 (Wednesday)   Time:</a:t>
            </a:r>
            <a:r>
              <a:rPr lang="en-GB" sz="1600" dirty="0"/>
              <a:t> 10:00 am - 12:00 pm Place:  ITN Seminar Room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D536B-471A-B8FC-3300-7B7CFF6C3113}"/>
              </a:ext>
            </a:extLst>
          </p:cNvPr>
          <p:cNvSpPr txBox="1"/>
          <p:nvPr/>
        </p:nvSpPr>
        <p:spPr>
          <a:xfrm>
            <a:off x="1735106" y="136282"/>
            <a:ext cx="104989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IQAC Forum on </a:t>
            </a:r>
            <a:r>
              <a:rPr lang="en-GB" sz="3200" b="1" i="1" dirty="0"/>
              <a:t>“Teaching for Effective Learning”</a:t>
            </a:r>
            <a:endParaRPr lang="en-GB" sz="1800" b="0" i="0" dirty="0">
              <a:solidFill>
                <a:srgbClr val="C00000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Arial"/>
              <a:buNone/>
            </a:pPr>
            <a:r>
              <a:rPr lang="en-US" dirty="0"/>
              <a:t>Outline of Presentation</a:t>
            </a:r>
            <a:endParaRPr dirty="0"/>
          </a:p>
        </p:txBody>
      </p:sp>
      <p:sp>
        <p:nvSpPr>
          <p:cNvPr id="157" name="Google Shape;157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11F72-4FAD-7BF8-E17F-EE7A35432D26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3FD72-D0AC-21C1-EE67-0952F890253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grpSp>
        <p:nvGrpSpPr>
          <p:cNvPr id="158" name="Google Shape;158;p2"/>
          <p:cNvGrpSpPr/>
          <p:nvPr/>
        </p:nvGrpSpPr>
        <p:grpSpPr>
          <a:xfrm>
            <a:off x="338138" y="1425109"/>
            <a:ext cx="5303837" cy="4345918"/>
            <a:chOff x="0" y="23346"/>
            <a:chExt cx="5303837" cy="4345918"/>
          </a:xfrm>
        </p:grpSpPr>
        <p:sp>
          <p:nvSpPr>
            <p:cNvPr id="159" name="Google Shape;159;p2"/>
            <p:cNvSpPr/>
            <p:nvPr/>
          </p:nvSpPr>
          <p:spPr>
            <a:xfrm>
              <a:off x="0" y="233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 txBox="1"/>
            <p:nvPr/>
          </p:nvSpPr>
          <p:spPr>
            <a:xfrm>
              <a:off x="27415" y="507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Motivation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65406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7415" y="68148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Introduction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0" y="128478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27415" y="131220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Methodology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0" y="191550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27415" y="194292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lnSpc>
                  <a:spcPct val="90000"/>
                </a:lnSpc>
                <a:buClr>
                  <a:schemeClr val="lt1"/>
                </a:buClr>
                <a:buSzPts val="2400"/>
              </a:pPr>
              <a:r>
                <a:rPr lang="en-US" sz="2400" dirty="0">
                  <a:solidFill>
                    <a:schemeClr val="bg1"/>
                  </a:solidFill>
                </a:rPr>
                <a:t>Design</a:t>
              </a:r>
              <a:endParaRPr dirty="0">
                <a:solidFill>
                  <a:schemeClr val="bg1"/>
                </a:solidFill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0" y="254622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27415" y="257364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 dirty="0"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0" y="3176946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27415" y="3204361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Conclusion</a:t>
              </a: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0" y="3807665"/>
              <a:ext cx="5303837" cy="561599"/>
            </a:xfrm>
            <a:prstGeom prst="roundRect">
              <a:avLst>
                <a:gd name="adj" fmla="val 16667"/>
              </a:avLst>
            </a:prstGeom>
            <a:solidFill>
              <a:srgbClr val="C00000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27415" y="3835080"/>
              <a:ext cx="5249007" cy="5067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Acknowledgement</a:t>
              </a:r>
              <a:endParaRPr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7B3A8-F1AE-4618-8284-1011EC80FE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088" y="1579777"/>
            <a:ext cx="5577840" cy="42083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B3695C-8368-0E28-A772-CCB5F728B226}"/>
              </a:ext>
            </a:extLst>
          </p:cNvPr>
          <p:cNvSpPr txBox="1"/>
          <p:nvPr/>
        </p:nvSpPr>
        <p:spPr>
          <a:xfrm>
            <a:off x="12395200" y="3220733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a graphical abstract or summary picture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Google Shape;142;p1">
            <a:extLst>
              <a:ext uri="{FF2B5EF4-FFF2-40B4-BE49-F238E27FC236}">
                <a16:creationId xmlns:a16="http://schemas.microsoft.com/office/drawing/2014/main" id="{4591618E-1E1F-836D-6AC1-8F0668AD48E9}"/>
              </a:ext>
            </a:extLst>
          </p:cNvPr>
          <p:cNvSpPr txBox="1">
            <a:spLocks/>
          </p:cNvSpPr>
          <p:nvPr/>
        </p:nvSpPr>
        <p:spPr>
          <a:xfrm>
            <a:off x="6456680" y="1102108"/>
            <a:ext cx="557784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  <a:defRPr sz="4400" b="0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C0C0C"/>
              </a:buClr>
              <a:buSzPts val="4400"/>
            </a:pPr>
            <a:r>
              <a:rPr lang="en-GB" sz="1800" b="1"/>
              <a:t>Towards High-performance Quantum-based LEDs: Optoelectronic Modulation of 2D Silicon Carbide for Tunable and Efficient White Light Emission</a:t>
            </a:r>
            <a:r>
              <a:rPr lang="en-GB" sz="1200"/>
              <a:t> </a:t>
            </a:r>
            <a:endParaRPr lang="en-GB" sz="12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5B0B75-DCD3-4B72-AF05-7D8576B96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 in conventional LED tech: energy inefficiency, limited tunability</a:t>
            </a:r>
          </a:p>
          <a:p>
            <a:endParaRPr lang="en-US" dirty="0"/>
          </a:p>
          <a:p>
            <a:r>
              <a:rPr lang="en-US" dirty="0"/>
              <a:t>Importance of white LEDs in displays, illumination</a:t>
            </a:r>
          </a:p>
          <a:p>
            <a:endParaRPr lang="en-US" dirty="0"/>
          </a:p>
          <a:p>
            <a:r>
              <a:rPr lang="en-US" dirty="0"/>
              <a:t>2D-SiC: promising for quantum LEDs due to direct bandgap, high exciton binding energy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8EDAA-4013-9507-C0D8-613EF9F93E13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A2057-AFD4-74B2-0D3C-4E3B08220ADE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4AA9B-DBA9-9237-2E21-89D135CF4505}"/>
              </a:ext>
            </a:extLst>
          </p:cNvPr>
          <p:cNvSpPr txBox="1"/>
          <p:nvPr/>
        </p:nvSpPr>
        <p:spPr>
          <a:xfrm>
            <a:off x="-2306320" y="5800184"/>
            <a:ext cx="21640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Each slide will have conference logo, and paper and session info →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00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2BAF-8232-4B98-8A72-A9A9974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Motivation: 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Why Study 2D </a:t>
            </a:r>
            <a:r>
              <a:rPr lang="en-US" b="1" dirty="0" err="1">
                <a:latin typeface="+mj-lt"/>
                <a:cs typeface="Times New Roman" panose="02020603050405020304" pitchFamily="18" charset="0"/>
              </a:rPr>
              <a:t>SiC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E2D7C-4215-4784-92F7-4219BD661B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3C6D5E6-8873-4874-9392-4295FD6C8273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CAC6E1-C4E6-1AC5-90AA-E8771A2CCFAE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943045" y="6167777"/>
            <a:ext cx="1570220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9163E-D37E-0743-EE90-5B763C90EB26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686300" y="6141748"/>
            <a:ext cx="4250372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BF5B8-7A02-47DA-9DAC-285F325AD561}"/>
              </a:ext>
            </a:extLst>
          </p:cNvPr>
          <p:cNvSpPr txBox="1"/>
          <p:nvPr/>
        </p:nvSpPr>
        <p:spPr>
          <a:xfrm>
            <a:off x="1616259" y="1917137"/>
            <a:ext cx="2052321" cy="95410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Properties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99C789-FD79-48DA-910F-6724C62F0E3B}"/>
              </a:ext>
            </a:extLst>
          </p:cNvPr>
          <p:cNvCxnSpPr>
            <a:cxnSpLocks/>
            <a:stCxn id="7" idx="3"/>
            <a:endCxn id="33" idx="1"/>
          </p:cNvCxnSpPr>
          <p:nvPr/>
        </p:nvCxnSpPr>
        <p:spPr>
          <a:xfrm flipV="1">
            <a:off x="3668580" y="1574259"/>
            <a:ext cx="2834029" cy="819932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52FB7C-4DA0-4D48-9DC4-28F30D33A9D9}"/>
              </a:ext>
            </a:extLst>
          </p:cNvPr>
          <p:cNvCxnSpPr>
            <a:cxnSpLocks/>
            <a:stCxn id="7" idx="3"/>
            <a:endCxn id="34" idx="1"/>
          </p:cNvCxnSpPr>
          <p:nvPr/>
        </p:nvCxnSpPr>
        <p:spPr>
          <a:xfrm flipV="1">
            <a:off x="3668580" y="2389315"/>
            <a:ext cx="2834029" cy="4876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9D45B-2BE0-4DE7-B22A-F1F2E55EC356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>
            <a:off x="3668580" y="2394191"/>
            <a:ext cx="2834029" cy="81018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397CA15-BECD-4167-BF6A-0589CB347060}"/>
              </a:ext>
            </a:extLst>
          </p:cNvPr>
          <p:cNvSpPr txBox="1"/>
          <p:nvPr/>
        </p:nvSpPr>
        <p:spPr>
          <a:xfrm>
            <a:off x="1616259" y="4108548"/>
            <a:ext cx="2489200" cy="9541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Optoelectronic Advantages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0F5BCF-4D7B-40CE-817B-6B8316834B31}"/>
              </a:ext>
            </a:extLst>
          </p:cNvPr>
          <p:cNvCxnSpPr>
            <a:cxnSpLocks/>
            <a:stCxn id="12" idx="3"/>
            <a:endCxn id="47" idx="1"/>
          </p:cNvCxnSpPr>
          <p:nvPr/>
        </p:nvCxnSpPr>
        <p:spPr>
          <a:xfrm flipV="1">
            <a:off x="4105459" y="4101529"/>
            <a:ext cx="1868623" cy="484073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1A8310-0482-4A8B-A561-33F768CD9473}"/>
              </a:ext>
            </a:extLst>
          </p:cNvPr>
          <p:cNvCxnSpPr>
            <a:cxnSpLocks/>
            <a:stCxn id="12" idx="3"/>
            <a:endCxn id="48" idx="1"/>
          </p:cNvCxnSpPr>
          <p:nvPr/>
        </p:nvCxnSpPr>
        <p:spPr>
          <a:xfrm>
            <a:off x="4105459" y="4585602"/>
            <a:ext cx="1868623" cy="507831"/>
          </a:xfrm>
          <a:prstGeom prst="straightConnector1">
            <a:avLst/>
          </a:prstGeom>
          <a:ln w="762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3EB85E1-17AC-49BD-A6AF-BE553077E1C8}"/>
              </a:ext>
            </a:extLst>
          </p:cNvPr>
          <p:cNvSpPr txBox="1"/>
          <p:nvPr/>
        </p:nvSpPr>
        <p:spPr>
          <a:xfrm>
            <a:off x="6502609" y="1343426"/>
            <a:ext cx="230850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Bandgap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D4D905-8AF5-4161-8738-AA9BE2166FED}"/>
              </a:ext>
            </a:extLst>
          </p:cNvPr>
          <p:cNvSpPr txBox="1"/>
          <p:nvPr/>
        </p:nvSpPr>
        <p:spPr>
          <a:xfrm>
            <a:off x="6502609" y="2158482"/>
            <a:ext cx="3673599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Mechanical Strength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4B5829-54A0-4DF2-9D6B-746A9F796C53}"/>
              </a:ext>
            </a:extLst>
          </p:cNvPr>
          <p:cNvSpPr txBox="1"/>
          <p:nvPr/>
        </p:nvSpPr>
        <p:spPr>
          <a:xfrm>
            <a:off x="6502609" y="2973538"/>
            <a:ext cx="3597248" cy="461665"/>
          </a:xfrm>
          <a:prstGeom prst="rect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Conductivity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9F9B21-C089-4A74-BED6-6E54D3DA1F95}"/>
              </a:ext>
            </a:extLst>
          </p:cNvPr>
          <p:cNvSpPr txBox="1"/>
          <p:nvPr/>
        </p:nvSpPr>
        <p:spPr>
          <a:xfrm>
            <a:off x="5974082" y="3870696"/>
            <a:ext cx="34035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photoluminescence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268C841-D0E6-4432-961C-1D68831A7ED3}"/>
              </a:ext>
            </a:extLst>
          </p:cNvPr>
          <p:cNvSpPr txBox="1"/>
          <p:nvPr/>
        </p:nvSpPr>
        <p:spPr>
          <a:xfrm>
            <a:off x="5974082" y="4862600"/>
            <a:ext cx="4470398" cy="461665"/>
          </a:xfrm>
          <a:prstGeom prst="rect">
            <a:avLst/>
          </a:prstGeom>
          <a:ln w="38100">
            <a:solidFill>
              <a:schemeClr val="accent3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UV detection capabilities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39EBC-1E0E-FB05-C3CB-7E6C40803064}"/>
              </a:ext>
            </a:extLst>
          </p:cNvPr>
          <p:cNvSpPr txBox="1"/>
          <p:nvPr/>
        </p:nvSpPr>
        <p:spPr>
          <a:xfrm>
            <a:off x="8534400" y="5677656"/>
            <a:ext cx="365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Sham et al. </a:t>
            </a:r>
            <a:r>
              <a:rPr lang="en-US" sz="1600" i="1" dirty="0"/>
              <a:t>Science</a:t>
            </a:r>
            <a:r>
              <a:rPr lang="en-US" sz="1600" dirty="0"/>
              <a:t> (2024)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75F57-858E-19E8-DB3F-45942642D298}"/>
              </a:ext>
            </a:extLst>
          </p:cNvPr>
          <p:cNvSpPr txBox="1"/>
          <p:nvPr/>
        </p:nvSpPr>
        <p:spPr>
          <a:xfrm>
            <a:off x="12192000" y="5677656"/>
            <a:ext cx="21640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Always give in page reference to any data / graph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D1DE5-2D1F-D42C-401D-6A8D50988BE6}"/>
              </a:ext>
            </a:extLst>
          </p:cNvPr>
          <p:cNvSpPr txBox="1"/>
          <p:nvPr/>
        </p:nvSpPr>
        <p:spPr>
          <a:xfrm>
            <a:off x="12192000" y="472458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descriptive title in the top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33" grpId="0" animBg="1"/>
      <p:bldP spid="34" grpId="0" animBg="1"/>
      <p:bldP spid="35" grpId="0" animBg="1"/>
      <p:bldP spid="47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1308" y="163789"/>
            <a:ext cx="81701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Time-independent Schrödinger equation</a:t>
            </a:r>
            <a:endParaRPr 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524000" y="881340"/>
            <a:ext cx="90678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CEDE816-E83F-4E3F-9129-59C7BEE743F4}"/>
              </a:ext>
            </a:extLst>
          </p:cNvPr>
          <p:cNvGrpSpPr/>
          <p:nvPr/>
        </p:nvGrpSpPr>
        <p:grpSpPr>
          <a:xfrm>
            <a:off x="3401252" y="931926"/>
            <a:ext cx="3581400" cy="828675"/>
            <a:chOff x="2209800" y="3014662"/>
            <a:chExt cx="3581400" cy="8286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E99BF7-B9FD-42E9-BF54-62F9EABF8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43200" y="3014662"/>
              <a:ext cx="3048000" cy="82867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/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acc>
                    </m:oMath>
                  </a14:m>
                  <a:r>
                    <a:rPr lang="en-US" sz="3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FBE9167E-0654-411D-9960-7CAF211AB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9800" y="3014662"/>
                  <a:ext cx="609600" cy="660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C8B176-FE36-4C5F-A032-51A8B2FAF4AE}"/>
              </a:ext>
            </a:extLst>
          </p:cNvPr>
          <p:cNvCxnSpPr>
            <a:cxnSpLocks/>
          </p:cNvCxnSpPr>
          <p:nvPr/>
        </p:nvCxnSpPr>
        <p:spPr>
          <a:xfrm flipH="1">
            <a:off x="2938748" y="1538776"/>
            <a:ext cx="581072" cy="4410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B67B3DF-7119-4B97-9B3A-5CB4F4E752D8}"/>
              </a:ext>
            </a:extLst>
          </p:cNvPr>
          <p:cNvSpPr/>
          <p:nvPr/>
        </p:nvSpPr>
        <p:spPr>
          <a:xfrm>
            <a:off x="1783977" y="2027645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Hamiltonian operator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200D0E-80AC-4479-9862-9844BAB8F669}"/>
              </a:ext>
            </a:extLst>
          </p:cNvPr>
          <p:cNvCxnSpPr>
            <a:cxnSpLocks/>
          </p:cNvCxnSpPr>
          <p:nvPr/>
        </p:nvCxnSpPr>
        <p:spPr>
          <a:xfrm>
            <a:off x="4323300" y="1538776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A077DF-BDD1-427B-ADA7-7D708A6E32BA}"/>
              </a:ext>
            </a:extLst>
          </p:cNvPr>
          <p:cNvSpPr/>
          <p:nvPr/>
        </p:nvSpPr>
        <p:spPr>
          <a:xfrm>
            <a:off x="4323300" y="1978141"/>
            <a:ext cx="16744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vector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(wave function)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C975DD-F6A5-4A5A-99D7-DACD89FAEEDC}"/>
              </a:ext>
            </a:extLst>
          </p:cNvPr>
          <p:cNvCxnSpPr>
            <a:cxnSpLocks/>
          </p:cNvCxnSpPr>
          <p:nvPr/>
        </p:nvCxnSpPr>
        <p:spPr>
          <a:xfrm>
            <a:off x="5860054" y="1557420"/>
            <a:ext cx="678915" cy="3792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C036A1C-57D0-4857-B8D5-31266AB8EDEF}"/>
              </a:ext>
            </a:extLst>
          </p:cNvPr>
          <p:cNvSpPr/>
          <p:nvPr/>
        </p:nvSpPr>
        <p:spPr>
          <a:xfrm>
            <a:off x="6014873" y="1978142"/>
            <a:ext cx="1294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Energy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 value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9AC2E17-29D7-4037-8023-E6D91AE72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00" y="3175811"/>
            <a:ext cx="8610600" cy="1094627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E67C44-ABC4-4049-8375-D5BD76308B5D}"/>
              </a:ext>
            </a:extLst>
          </p:cNvPr>
          <p:cNvCxnSpPr>
            <a:cxnSpLocks/>
          </p:cNvCxnSpPr>
          <p:nvPr/>
        </p:nvCxnSpPr>
        <p:spPr>
          <a:xfrm>
            <a:off x="2509987" y="3997824"/>
            <a:ext cx="188651" cy="6936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026CA3D9-CB80-411D-892B-D02BAB6F2BC0}"/>
              </a:ext>
            </a:extLst>
          </p:cNvPr>
          <p:cNvSpPr/>
          <p:nvPr/>
        </p:nvSpPr>
        <p:spPr>
          <a:xfrm>
            <a:off x="1853610" y="4648201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 Energy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18041F-5EBA-41CC-9879-E9ECFDD4596B}"/>
              </a:ext>
            </a:extLst>
          </p:cNvPr>
          <p:cNvCxnSpPr>
            <a:cxnSpLocks/>
          </p:cNvCxnSpPr>
          <p:nvPr/>
        </p:nvCxnSpPr>
        <p:spPr>
          <a:xfrm>
            <a:off x="3628702" y="3959105"/>
            <a:ext cx="694598" cy="6890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B2474DF3-8077-4E08-A55E-D5E7C10D6449}"/>
              </a:ext>
            </a:extLst>
          </p:cNvPr>
          <p:cNvSpPr/>
          <p:nvPr/>
        </p:nvSpPr>
        <p:spPr>
          <a:xfrm>
            <a:off x="3519820" y="4662102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potential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AE25C-C9F6-44A7-AA27-10C4757F4861}"/>
              </a:ext>
            </a:extLst>
          </p:cNvPr>
          <p:cNvCxnSpPr>
            <a:cxnSpLocks/>
          </p:cNvCxnSpPr>
          <p:nvPr/>
        </p:nvCxnSpPr>
        <p:spPr>
          <a:xfrm>
            <a:off x="5029608" y="3913011"/>
            <a:ext cx="968189" cy="63618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B442A76-0947-44EB-A88A-B19D42D41702}"/>
              </a:ext>
            </a:extLst>
          </p:cNvPr>
          <p:cNvSpPr/>
          <p:nvPr/>
        </p:nvSpPr>
        <p:spPr>
          <a:xfrm>
            <a:off x="5579675" y="4648200"/>
            <a:ext cx="2226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EBDC61-0DD5-499C-9FAC-F1D7E62D9CE0}"/>
              </a:ext>
            </a:extLst>
          </p:cNvPr>
          <p:cNvCxnSpPr>
            <a:cxnSpLocks/>
          </p:cNvCxnSpPr>
          <p:nvPr/>
        </p:nvCxnSpPr>
        <p:spPr>
          <a:xfrm>
            <a:off x="6927861" y="3972448"/>
            <a:ext cx="1183657" cy="6757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A30AEE79-7FCD-4AB3-9A03-B69EFF47F088}"/>
              </a:ext>
            </a:extLst>
          </p:cNvPr>
          <p:cNvSpPr/>
          <p:nvPr/>
        </p:nvSpPr>
        <p:spPr>
          <a:xfrm>
            <a:off x="7309644" y="4648200"/>
            <a:ext cx="31826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Exchange correlation potential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AE58488-A9E6-473E-9133-1095E80A0B6F}"/>
              </a:ext>
            </a:extLst>
          </p:cNvPr>
          <p:cNvCxnSpPr>
            <a:cxnSpLocks/>
          </p:cNvCxnSpPr>
          <p:nvPr/>
        </p:nvCxnSpPr>
        <p:spPr>
          <a:xfrm flipH="1">
            <a:off x="5746695" y="5029200"/>
            <a:ext cx="2101902" cy="5954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942860D-728A-45A6-A037-43CFB075291A}"/>
              </a:ext>
            </a:extLst>
          </p:cNvPr>
          <p:cNvCxnSpPr>
            <a:cxnSpLocks/>
          </p:cNvCxnSpPr>
          <p:nvPr/>
        </p:nvCxnSpPr>
        <p:spPr>
          <a:xfrm>
            <a:off x="8053039" y="5049272"/>
            <a:ext cx="1172241" cy="5430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51ADF80E-E777-4AE8-B15C-7384D78D5E89}"/>
              </a:ext>
            </a:extLst>
          </p:cNvPr>
          <p:cNvSpPr/>
          <p:nvPr/>
        </p:nvSpPr>
        <p:spPr>
          <a:xfrm>
            <a:off x="2777613" y="5681352"/>
            <a:ext cx="35943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(spin) density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(LDA)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CF3A6B-2F6D-4085-A153-7C704DC73C0D}"/>
              </a:ext>
            </a:extLst>
          </p:cNvPr>
          <p:cNvSpPr/>
          <p:nvPr/>
        </p:nvSpPr>
        <p:spPr>
          <a:xfrm>
            <a:off x="6858000" y="5671102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 Gradient  Approximation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(GGA)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4A9B008-D8CB-4D22-A1F3-68542C379306}"/>
              </a:ext>
            </a:extLst>
          </p:cNvPr>
          <p:cNvSpPr/>
          <p:nvPr/>
        </p:nvSpPr>
        <p:spPr>
          <a:xfrm>
            <a:off x="2045837" y="2679146"/>
            <a:ext cx="6781800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Kohn-Sham density function equation</a:t>
            </a: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EB5CD229-19EC-451B-85F0-B603C0750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D530728-627E-4C39-ACF1-B1EE8FFA76D9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1AB31-9710-55E4-8831-9D5C6F54F6BB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025361" y="6156110"/>
            <a:ext cx="2049934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6AB455-A9E1-DC50-B4B9-1096136752C7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244682" y="6141748"/>
            <a:ext cx="4691990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751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20" grpId="0"/>
      <p:bldP spid="28" grpId="0"/>
      <p:bldP spid="37" grpId="0"/>
      <p:bldP spid="39" grpId="0"/>
      <p:bldP spid="41" grpId="0"/>
      <p:bldP spid="64" grpId="0"/>
      <p:bldP spid="65" grpId="0"/>
      <p:bldP spid="6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684031F-B59E-4E3B-882C-F7980733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Results: Energy Band &amp; Recombination Rate)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B1E2A-2BAC-4929-A59E-48445E80CD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B4EE1-5C46-3F24-AED1-9503269B27E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2943045" y="6167777"/>
            <a:ext cx="1570220" cy="668821"/>
          </a:xfrm>
        </p:spPr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7100C-E960-D8CB-3332-DF4BDA014029}"/>
              </a:ext>
            </a:extLst>
          </p:cNvPr>
          <p:cNvSpPr>
            <a:spLocks noGrp="1"/>
          </p:cNvSpPr>
          <p:nvPr>
            <p:ph type="ftr" idx="13"/>
          </p:nvPr>
        </p:nvSpPr>
        <p:spPr>
          <a:xfrm>
            <a:off x="4686300" y="6141748"/>
            <a:ext cx="4250372" cy="729006"/>
          </a:xfrm>
        </p:spPr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77F77D-8616-4C72-B581-4B8D4C5678C9}"/>
              </a:ext>
            </a:extLst>
          </p:cNvPr>
          <p:cNvGrpSpPr/>
          <p:nvPr/>
        </p:nvGrpSpPr>
        <p:grpSpPr>
          <a:xfrm>
            <a:off x="1461155" y="1734533"/>
            <a:ext cx="9965257" cy="4241489"/>
            <a:chOff x="0" y="0"/>
            <a:chExt cx="6027420" cy="27925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B09863E-09B0-437F-8995-A662D20E34F3}"/>
                </a:ext>
              </a:extLst>
            </p:cNvPr>
            <p:cNvGrpSpPr/>
            <p:nvPr/>
          </p:nvGrpSpPr>
          <p:grpSpPr>
            <a:xfrm>
              <a:off x="0" y="0"/>
              <a:ext cx="6027420" cy="2792579"/>
              <a:chOff x="0" y="0"/>
              <a:chExt cx="6027420" cy="27925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6E750B6-6E05-4362-9B08-B3B39C164DE0}"/>
                  </a:ext>
                </a:extLst>
              </p:cNvPr>
              <p:cNvGrpSpPr/>
              <p:nvPr/>
            </p:nvGrpSpPr>
            <p:grpSpPr>
              <a:xfrm>
                <a:off x="0" y="0"/>
                <a:ext cx="6027420" cy="2792579"/>
                <a:chOff x="0" y="0"/>
                <a:chExt cx="6027420" cy="279257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7EC8E13E-2CA0-4481-9492-E6F41CA22983}"/>
                    </a:ext>
                  </a:extLst>
                </p:cNvPr>
                <p:cNvGrpSpPr/>
                <p:nvPr/>
              </p:nvGrpSpPr>
              <p:grpSpPr>
                <a:xfrm>
                  <a:off x="0" y="0"/>
                  <a:ext cx="6027420" cy="2454275"/>
                  <a:chOff x="0" y="0"/>
                  <a:chExt cx="6027420" cy="2454275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A5B1E2B0-A429-4CBE-BC38-9E212F3681DE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0"/>
                    <a:ext cx="6027420" cy="2454275"/>
                    <a:chOff x="0" y="0"/>
                    <a:chExt cx="6027420" cy="2454275"/>
                  </a:xfrm>
                </p:grpSpPr>
                <p:grpSp>
                  <p:nvGrpSpPr>
                    <p:cNvPr id="17" name="Group 16">
                      <a:extLst>
                        <a:ext uri="{FF2B5EF4-FFF2-40B4-BE49-F238E27FC236}">
                          <a16:creationId xmlns:a16="http://schemas.microsoft.com/office/drawing/2014/main" id="{BC213EF7-2356-48C6-9088-1DDC42E8DC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6027420" cy="2454275"/>
                      <a:chOff x="0" y="0"/>
                      <a:chExt cx="6027420" cy="2454275"/>
                    </a:xfrm>
                  </p:grpSpPr>
                  <p:grpSp>
                    <p:nvGrpSpPr>
                      <p:cNvPr id="19" name="Group 18">
                        <a:extLst>
                          <a:ext uri="{FF2B5EF4-FFF2-40B4-BE49-F238E27FC236}">
                            <a16:creationId xmlns:a16="http://schemas.microsoft.com/office/drawing/2014/main" id="{CD349D93-037F-426A-BAD8-C16C31E37DA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0" y="0"/>
                        <a:ext cx="6027420" cy="2454275"/>
                        <a:chOff x="0" y="0"/>
                        <a:chExt cx="6027420" cy="2454275"/>
                      </a:xfrm>
                    </p:grpSpPr>
                    <p:grpSp>
                      <p:nvGrpSpPr>
                        <p:cNvPr id="21" name="Group 20">
                          <a:extLst>
                            <a:ext uri="{FF2B5EF4-FFF2-40B4-BE49-F238E27FC236}">
                              <a16:creationId xmlns:a16="http://schemas.microsoft.com/office/drawing/2014/main" id="{C37C518D-F580-49C9-B179-5ED23D5A589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0" y="0"/>
                          <a:ext cx="6027420" cy="2454275"/>
                          <a:chOff x="0" y="0"/>
                          <a:chExt cx="6027420" cy="2454275"/>
                        </a:xfrm>
                      </p:grpSpPr>
                      <p:pic>
                        <p:nvPicPr>
                          <p:cNvPr id="24" name="Picture 23">
                            <a:extLst>
                              <a:ext uri="{FF2B5EF4-FFF2-40B4-BE49-F238E27FC236}">
                                <a16:creationId xmlns:a16="http://schemas.microsoft.com/office/drawing/2014/main" id="{8A76BAFE-23FA-4D93-BEE7-0A7DCE4BCB27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9047" t="10304" r="11241" b="4352"/>
                          <a:stretch/>
                        </p:blipFill>
                        <p:spPr bwMode="auto">
                          <a:xfrm>
                            <a:off x="0" y="0"/>
                            <a:ext cx="2989580" cy="244919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  <p:pic>
                        <p:nvPicPr>
                          <p:cNvPr id="25" name="Picture 24">
                            <a:extLst>
                              <a:ext uri="{FF2B5EF4-FFF2-40B4-BE49-F238E27FC236}">
                                <a16:creationId xmlns:a16="http://schemas.microsoft.com/office/drawing/2014/main" id="{C0684C8A-962B-4160-A1F5-333BDD9429D5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 rotWithShape="1">
                          <a:blip r:embed="rId3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t="9482" r="11675" b="3902"/>
                          <a:stretch/>
                        </p:blipFill>
                        <p:spPr bwMode="auto">
                          <a:xfrm>
                            <a:off x="3009900" y="0"/>
                            <a:ext cx="3017520" cy="2454275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xtLst>
                            <a:ext uri="{53640926-AAD7-44D8-BBD7-CCE9431645EC}">
                              <a14:shadowObscured xmlns:a14="http://schemas.microsoft.com/office/drawing/2010/main"/>
                            </a:ext>
                          </a:extLst>
                        </p:spPr>
                      </p:pic>
                    </p:grpSp>
                    <p:sp>
                      <p:nvSpPr>
                        <p:cNvPr id="22" name="Oval 21">
                          <a:extLst>
                            <a:ext uri="{FF2B5EF4-FFF2-40B4-BE49-F238E27FC236}">
                              <a16:creationId xmlns:a16="http://schemas.microsoft.com/office/drawing/2014/main" id="{BF8A0393-C8B8-4EB5-A425-80502A5579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31471" y="500742"/>
                          <a:ext cx="157843" cy="223158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23" name="Oval 22">
                          <a:extLst>
                            <a:ext uri="{FF2B5EF4-FFF2-40B4-BE49-F238E27FC236}">
                              <a16:creationId xmlns:a16="http://schemas.microsoft.com/office/drawing/2014/main" id="{BC7144D4-EC6C-4F89-A7DF-7B8514987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447800" y="1001485"/>
                          <a:ext cx="179614" cy="658586"/>
                        </a:xfrm>
                        <a:prstGeom prst="ellipse">
                          <a:avLst/>
                        </a:prstGeom>
                        <a:noFill/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ot="0" spcFirstLastPara="0" vert="horz" wrap="square" lIns="91440" tIns="45720" rIns="91440" bIns="4572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endParaRPr lang="en-US"/>
                        </a:p>
                      </p:txBody>
                    </p:sp>
                  </p:grpSp>
                  <p:pic>
                    <p:nvPicPr>
                      <p:cNvPr id="20" name="Picture 19">
                        <a:extLst>
                          <a:ext uri="{FF2B5EF4-FFF2-40B4-BE49-F238E27FC236}">
                            <a16:creationId xmlns:a16="http://schemas.microsoft.com/office/drawing/2014/main" id="{99945190-1BF5-49B3-ADDF-8A2813C44FF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4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6595" t="9911" r="12627" b="15311"/>
                      <a:stretch/>
                    </p:blipFill>
                    <p:spPr bwMode="auto">
                      <a:xfrm>
                        <a:off x="1834243" y="326571"/>
                        <a:ext cx="881380" cy="71247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53640926-AAD7-44D8-BBD7-CCE9431645EC}">
                          <a14:shadowObscured xmlns:a14="http://schemas.microsoft.com/office/drawing/2010/main"/>
                        </a:ext>
                      </a:extLst>
                    </p:spPr>
                  </p:pic>
                </p:grpSp>
                <p:pic>
                  <p:nvPicPr>
                    <p:cNvPr id="18" name="Picture 17">
                      <a:extLst>
                        <a:ext uri="{FF2B5EF4-FFF2-40B4-BE49-F238E27FC236}">
                          <a16:creationId xmlns:a16="http://schemas.microsoft.com/office/drawing/2014/main" id="{0B351760-52E9-4341-BCED-39904B7DB0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17238" t="10617" r="12993" b="15716"/>
                    <a:stretch/>
                  </p:blipFill>
                  <p:spPr bwMode="auto">
                    <a:xfrm>
                      <a:off x="1866900" y="1268185"/>
                      <a:ext cx="977900" cy="790575"/>
                    </a:xfrm>
                    <a:prstGeom prst="rect">
                      <a:avLst/>
                    </a:prstGeom>
                    <a:ln>
                      <a:noFill/>
                    </a:ln>
                    <a:extLst>
                      <a:ext uri="{53640926-AAD7-44D8-BBD7-CCE9431645EC}">
                        <a14:shadowObscured xmlns:a14="http://schemas.microsoft.com/office/drawing/2010/main"/>
                      </a:ext>
                    </a:extLst>
                  </p:spPr>
                </p:pic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FF073BD9-A6EE-462E-81E1-96A9119848E1}"/>
                      </a:ext>
                    </a:extLst>
                  </p:cNvPr>
                  <p:cNvCxnSpPr/>
                  <p:nvPr/>
                </p:nvCxnSpPr>
                <p:spPr>
                  <a:xfrm>
                    <a:off x="1594757" y="625928"/>
                    <a:ext cx="195943" cy="43543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C7EA182D-2155-4498-9228-746189A3025B}"/>
                      </a:ext>
                    </a:extLst>
                  </p:cNvPr>
                  <p:cNvCxnSpPr/>
                  <p:nvPr/>
                </p:nvCxnSpPr>
                <p:spPr>
                  <a:xfrm>
                    <a:off x="1632857" y="1322614"/>
                    <a:ext cx="228328" cy="206829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Text Box 44">
                  <a:extLst>
                    <a:ext uri="{FF2B5EF4-FFF2-40B4-BE49-F238E27FC236}">
                      <a16:creationId xmlns:a16="http://schemas.microsoft.com/office/drawing/2014/main" id="{4FC948BE-2069-424C-A791-13B3A33F853B}"/>
                    </a:ext>
                  </a:extLst>
                </p:cNvPr>
                <p:cNvSpPr txBox="1"/>
                <p:nvPr/>
              </p:nvSpPr>
              <p:spPr>
                <a:xfrm>
                  <a:off x="0" y="2508885"/>
                  <a:ext cx="6027420" cy="283694"/>
                </a:xfrm>
                <a:prstGeom prst="rect">
                  <a:avLst/>
                </a:prstGeom>
                <a:solidFill>
                  <a:prstClr val="white"/>
                </a:solidFill>
                <a:ln>
                  <a:noFill/>
                </a:ln>
              </p:spPr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algn="just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  <a:cs typeface="Georgia" panose="02040502050405020303" pitchFamily="18" charset="0"/>
                    </a:rPr>
                    <a:t>Figure: (a) Energy Band Diagram of the proposed LED under thermal equilibrium conditions, (b) Investigation of the radiative recombination rate in the proposed LED.</a:t>
                  </a:r>
                  <a:endParaRPr lang="en-US" dirty="0">
                    <a:effectLst/>
                    <a:latin typeface="Georgia" panose="02040502050405020303" pitchFamily="18" charset="0"/>
                    <a:ea typeface="Times New Roman" panose="02020603050405020304" pitchFamily="18" charset="0"/>
                    <a:cs typeface="Georgia" panose="02040502050405020303" pitchFamily="18" charset="0"/>
                  </a:endParaRPr>
                </a:p>
              </p:txBody>
            </p:sp>
          </p:grpSp>
          <p:sp>
            <p:nvSpPr>
              <p:cNvPr id="11" name="Text Box 2">
                <a:extLst>
                  <a:ext uri="{FF2B5EF4-FFF2-40B4-BE49-F238E27FC236}">
                    <a16:creationId xmlns:a16="http://schemas.microsoft.com/office/drawing/2014/main" id="{3DDDF7C2-8A12-4B29-B0C4-924542E10C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743" y="10886"/>
                <a:ext cx="369570" cy="26098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Georgia" panose="02040502050405020303" pitchFamily="18" charset="0"/>
                  </a:rPr>
                  <a:t>(a)</a:t>
                </a:r>
                <a:endParaRPr lang="en-US" sz="1100">
                  <a:effectLst/>
                  <a:latin typeface="Georgia" panose="02040502050405020303" pitchFamily="18" charset="0"/>
                  <a:ea typeface="Times New Roman" panose="02020603050405020304" pitchFamily="18" charset="0"/>
                  <a:cs typeface="Georgia" panose="02040502050405020303" pitchFamily="18" charset="0"/>
                </a:endParaRPr>
              </a:p>
            </p:txBody>
          </p:sp>
        </p:grpSp>
        <p:sp>
          <p:nvSpPr>
            <p:cNvPr id="9" name="Text Box 2">
              <a:extLst>
                <a:ext uri="{FF2B5EF4-FFF2-40B4-BE49-F238E27FC236}">
                  <a16:creationId xmlns:a16="http://schemas.microsoft.com/office/drawing/2014/main" id="{4E4F5CEE-E2F4-4C5B-B586-E7F03A8E3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372" y="27215"/>
              <a:ext cx="369570" cy="2609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Georgia" panose="02040502050405020303" pitchFamily="18" charset="0"/>
                </a:rPr>
                <a:t>(b)</a:t>
              </a:r>
              <a:endParaRPr lang="en-US" sz="1100">
                <a:effectLst/>
                <a:latin typeface="Georgia" panose="02040502050405020303" pitchFamily="18" charset="0"/>
                <a:ea typeface="Times New Roman" panose="02020603050405020304" pitchFamily="18" charset="0"/>
                <a:cs typeface="Georgia" panose="020405020504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196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4AE17-65F9-48FE-918B-E1E55152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Results: </a:t>
            </a:r>
            <a:r>
              <a:rPr lang="en-US" b="1" dirty="0"/>
              <a:t>CIE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64E09D-4D0E-41F9-8662-E7FFD136D4B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0DCD2D-F7FB-4BAB-7CAD-CF8EAD8D8535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Speaker Name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132D1C1-A022-4020-5656-4957DB979AC1}"/>
              </a:ext>
            </a:extLst>
          </p:cNvPr>
          <p:cNvSpPr>
            <a:spLocks noGrp="1"/>
          </p:cNvSpPr>
          <p:nvPr>
            <p:ph type="ftr" idx="12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2A8EB-C7C3-490C-8E89-C9D9C087DBD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46113" y="1493838"/>
            <a:ext cx="11545887" cy="454183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Combined RGB points produce white light in chromaticity map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930AAA-9604-460B-BC5A-5C36E73CC5D3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5" t="4100" r="11315" b="6125"/>
          <a:stretch/>
        </p:blipFill>
        <p:spPr bwMode="auto">
          <a:xfrm>
            <a:off x="5797484" y="1427288"/>
            <a:ext cx="5825765" cy="435134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36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>
          <a:extLst>
            <a:ext uri="{FF2B5EF4-FFF2-40B4-BE49-F238E27FC236}">
              <a16:creationId xmlns:a16="http://schemas.microsoft.com/office/drawing/2014/main" id="{44041CB5-2DC9-B476-1CF1-79BEF7BBB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DCEEA6-2621-9C0F-953B-53778705B049}"/>
              </a:ext>
            </a:extLst>
          </p:cNvPr>
          <p:cNvSpPr/>
          <p:nvPr/>
        </p:nvSpPr>
        <p:spPr>
          <a:xfrm>
            <a:off x="1447799" y="1350627"/>
            <a:ext cx="9918945" cy="15659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Google Shape;218;p20">
            <a:extLst>
              <a:ext uri="{FF2B5EF4-FFF2-40B4-BE49-F238E27FC236}">
                <a16:creationId xmlns:a16="http://schemas.microsoft.com/office/drawing/2014/main" id="{609D37C7-A414-CB58-E777-F5825003C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buSzPts val="2600"/>
            </a:pPr>
            <a:r>
              <a:rPr lang="en" b="1" dirty="0">
                <a:cs typeface="Times New Roman" panose="02020603050405020304" pitchFamily="18" charset="0"/>
              </a:rPr>
              <a:t>Questions and Comments</a:t>
            </a:r>
            <a:endParaRPr b="1" dirty="0"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F12ABD8-80D2-50D8-5165-620E50C92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E0B34D-F44F-18D7-089C-E19DDAE5B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1AA0A-7477-11A4-9D14-F0ED72BD2DC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518900" y="6194425"/>
            <a:ext cx="673100" cy="615950"/>
          </a:xfrm>
        </p:spPr>
        <p:txBody>
          <a:bodyPr/>
          <a:lstStyle/>
          <a:p>
            <a:fld id="{00000000-1234-1234-1234-123412341234}" type="slidenum">
              <a:rPr lang="en" smtClean="0">
                <a:solidFill>
                  <a:schemeClr val="bg1"/>
                </a:solidFill>
              </a:rPr>
              <a:pPr/>
              <a:t>8</a:t>
            </a:fld>
            <a:endParaRPr lang="en" dirty="0">
              <a:solidFill>
                <a:schemeClr val="bg1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4FE5BCF-0386-CF97-9F47-C2FCAE2B8719}"/>
              </a:ext>
            </a:extLst>
          </p:cNvPr>
          <p:cNvSpPr>
            <a:spLocks noGrp="1"/>
          </p:cNvSpPr>
          <p:nvPr>
            <p:ph type="dt" idx="4294967295"/>
          </p:nvPr>
        </p:nvSpPr>
        <p:spPr>
          <a:xfrm>
            <a:off x="0" y="6156325"/>
            <a:ext cx="1255713" cy="668338"/>
          </a:xfrm>
        </p:spPr>
        <p:txBody>
          <a:bodyPr/>
          <a:lstStyle/>
          <a:p>
            <a:r>
              <a:rPr lang="en-US"/>
              <a:t>Speaker Name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B2CA72-7FB1-99DE-82F4-15E9A229DDC2}"/>
              </a:ext>
            </a:extLst>
          </p:cNvPr>
          <p:cNvSpPr txBox="1"/>
          <p:nvPr/>
        </p:nvSpPr>
        <p:spPr>
          <a:xfrm>
            <a:off x="3140137" y="1606996"/>
            <a:ext cx="6534268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dirty="0">
                <a:latin typeface="+mj-lt"/>
                <a:cs typeface="Times New Roman" panose="02020603050405020304" pitchFamily="18" charset="0"/>
              </a:rPr>
              <a:t>Please email any questions or comments to </a:t>
            </a:r>
            <a:r>
              <a:rPr lang="en-US" sz="2667" b="1" dirty="0">
                <a:latin typeface="+mj-lt"/>
                <a:cs typeface="Times New Roman" panose="02020603050405020304" pitchFamily="18" charset="0"/>
                <a:hlinkClick r:id="rId4"/>
              </a:rPr>
              <a:t>mahfuz@gmail.com</a:t>
            </a:r>
            <a:r>
              <a:rPr lang="en-US" sz="2667" b="1" dirty="0">
                <a:latin typeface="+mj-lt"/>
                <a:cs typeface="Times New Roman" panose="02020603050405020304" pitchFamily="18" charset="0"/>
              </a:rPr>
              <a:t> or sajid@eee.buet.ac.bd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C03CDC-3E81-6662-BFA0-9B0ECCA1A7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09483" y="3429000"/>
            <a:ext cx="1757262" cy="1822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713A7-F75D-A433-8391-938A9ACBF584}"/>
              </a:ext>
            </a:extLst>
          </p:cNvPr>
          <p:cNvSpPr txBox="1"/>
          <p:nvPr userDrawn="1"/>
        </p:nvSpPr>
        <p:spPr>
          <a:xfrm>
            <a:off x="9585208" y="5126064"/>
            <a:ext cx="2103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4F5368"/>
                </a:solidFill>
                <a:latin typeface="Arial Narrow" panose="020B0606020202030204" pitchFamily="34" charset="0"/>
              </a:rPr>
              <a:t>sajid.buet.ac.bd</a:t>
            </a:r>
            <a:endParaRPr lang="en-GB" sz="2200" dirty="0">
              <a:solidFill>
                <a:srgbClr val="4F5368"/>
              </a:solidFill>
              <a:latin typeface="Arial Narrow" panose="020B0606020202030204" pitchFamily="34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F88EDAF-1D30-D098-9BFD-5C000D004D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52093" y="3531814"/>
            <a:ext cx="1805810" cy="16658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90ED5D2-C407-629D-7109-4DAD616A00B6}"/>
              </a:ext>
            </a:extLst>
          </p:cNvPr>
          <p:cNvSpPr txBox="1"/>
          <p:nvPr/>
        </p:nvSpPr>
        <p:spPr>
          <a:xfrm>
            <a:off x="3172555" y="3608216"/>
            <a:ext cx="61188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Dr. Sajid Muhaimin Choudhury</a:t>
            </a:r>
          </a:p>
          <a:p>
            <a:r>
              <a:rPr lang="en-GB" b="1" dirty="0">
                <a:solidFill>
                  <a:srgbClr val="4F5368"/>
                </a:solidFill>
                <a:latin typeface="Arial Black" panose="020B0A04020102020204" pitchFamily="34" charset="0"/>
              </a:rPr>
              <a:t>Principle Investigator, 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Q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uantum-,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P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hotonic-,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A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ntenna-,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C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omputing-,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mbedded- , and </a:t>
            </a:r>
            <a:r>
              <a:rPr lang="en-GB" sz="1800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R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enewable-energy </a:t>
            </a:r>
            <a:r>
              <a:rPr lang="en-GB" b="1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S</a:t>
            </a:r>
            <a:r>
              <a:rPr lang="en-GB" b="0" i="0" dirty="0">
                <a:solidFill>
                  <a:srgbClr val="4F5368"/>
                </a:solidFill>
                <a:effectLst/>
                <a:latin typeface="Arial Black" panose="020B0A04020102020204" pitchFamily="34" charset="0"/>
              </a:rPr>
              <a:t>ystems (Q-PACERS) Research Group</a:t>
            </a:r>
          </a:p>
          <a:p>
            <a:endParaRPr lang="en-GB" dirty="0">
              <a:solidFill>
                <a:srgbClr val="4F5368"/>
              </a:solidFill>
              <a:latin typeface="Arial Black" panose="020B0A04020102020204" pitchFamily="34" charset="0"/>
            </a:endParaRPr>
          </a:p>
          <a:p>
            <a:r>
              <a:rPr lang="en-GB" dirty="0">
                <a:solidFill>
                  <a:srgbClr val="4F5368"/>
                </a:solidFill>
                <a:latin typeface="Arial Black" panose="020B0A04020102020204" pitchFamily="34" charset="0"/>
              </a:rPr>
              <a:t>Associate Professor, Department of EEE, BUET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3FA2CE-666D-ECD0-2974-67991CBB2164}"/>
              </a:ext>
            </a:extLst>
          </p:cNvPr>
          <p:cNvSpPr txBox="1"/>
          <p:nvPr/>
        </p:nvSpPr>
        <p:spPr>
          <a:xfrm>
            <a:off x="12263120" y="1764267"/>
            <a:ext cx="2164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Arial Black" panose="020B0A04020102020204" pitchFamily="34" charset="0"/>
              </a:rPr>
              <a:t>← Add email </a:t>
            </a:r>
            <a:r>
              <a:rPr lang="en-US">
                <a:solidFill>
                  <a:srgbClr val="0070C0"/>
                </a:solidFill>
                <a:latin typeface="Arial Black" panose="020B0A04020102020204" pitchFamily="34" charset="0"/>
              </a:rPr>
              <a:t>of presenting author</a:t>
            </a:r>
            <a:endParaRPr lang="en-GB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08323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2"/>
</p:tagLst>
</file>

<file path=ppt/theme/theme1.xml><?xml version="1.0" encoding="utf-8"?>
<a:theme xmlns:a="http://schemas.openxmlformats.org/drawingml/2006/main" name="Savon">
  <a:themeElements>
    <a:clrScheme name="Savon">
      <a:dk1>
        <a:srgbClr val="000000"/>
      </a:dk1>
      <a:lt1>
        <a:srgbClr val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BAC23D464FD4183DA84A852207DA6" ma:contentTypeVersion="3" ma:contentTypeDescription="Create a new document." ma:contentTypeScope="" ma:versionID="f04cc84cf1c1be86cd6a496440d9c8db">
  <xsd:schema xmlns:xsd="http://www.w3.org/2001/XMLSchema" xmlns:xs="http://www.w3.org/2001/XMLSchema" xmlns:p="http://schemas.microsoft.com/office/2006/metadata/properties" xmlns:ns2="0b0c89cc-be23-4df2-bf43-b7276027b939" targetNamespace="http://schemas.microsoft.com/office/2006/metadata/properties" ma:root="true" ma:fieldsID="c8633b5dcd90e27b182d618df17d93e8" ns2:_="">
    <xsd:import namespace="0b0c89cc-be23-4df2-bf43-b7276027b9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0c89cc-be23-4df2-bf43-b7276027b9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38298E-AA6E-4771-9331-41968A780F31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48e6cb99-2179-4fd1-b0f8-faa3ebaef7f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2F115AB-94ED-4FD7-8511-5032A544EC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94B693-854D-4D86-9DE3-1FC3C517E4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0c89cc-be23-4df2-bf43-b7276027b9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840</Words>
  <Application>Microsoft Office PowerPoint</Application>
  <PresentationFormat>Widescreen</PresentationFormat>
  <Paragraphs>106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 Black</vt:lpstr>
      <vt:lpstr>Impact</vt:lpstr>
      <vt:lpstr>Times New Roman</vt:lpstr>
      <vt:lpstr>Arial Narrow</vt:lpstr>
      <vt:lpstr>Calibri</vt:lpstr>
      <vt:lpstr>Arial</vt:lpstr>
      <vt:lpstr>Garamond</vt:lpstr>
      <vt:lpstr>Cambria Math</vt:lpstr>
      <vt:lpstr>Georgia</vt:lpstr>
      <vt:lpstr>Savon</vt:lpstr>
      <vt:lpstr>Talk Title</vt:lpstr>
      <vt:lpstr>Outline of Presentation</vt:lpstr>
      <vt:lpstr>Motivation</vt:lpstr>
      <vt:lpstr>Motivation: Why Study 2D SiC?</vt:lpstr>
      <vt:lpstr>PowerPoint Presentation</vt:lpstr>
      <vt:lpstr>Results: Energy Band &amp; Recombination Rate)</vt:lpstr>
      <vt:lpstr>Results: CIE Mapping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Polarization insensitive electrically tunable meta-lens for 2 µm wavelength</dc:title>
  <dc:creator>Dr. Sajid Muhaimin Choudhury</dc:creator>
  <cp:lastModifiedBy>Sajid Choudhury</cp:lastModifiedBy>
  <cp:revision>95</cp:revision>
  <dcterms:created xsi:type="dcterms:W3CDTF">2021-07-11T09:27:00Z</dcterms:created>
  <dcterms:modified xsi:type="dcterms:W3CDTF">2025-09-08T07:28:01Z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0x010100B0CBAC23D464FD4183DA84A852207DA6</vt:lpwstr>
  </property>
  <property fmtid="{D5CDD505-2E9C-101B-9397-08002B2CF9AE}" pid="3" name="MediaServiceImageTags">
    <vt:lpwstr/>
  </property>
</Properties>
</file>