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4" r:id="rId6"/>
    <p:sldId id="25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17" autoAdjust="0"/>
  </p:normalViewPr>
  <p:slideViewPr>
    <p:cSldViewPr snapToGrid="0" snapToObjects="1">
      <p:cViewPr varScale="1">
        <p:scale>
          <a:sx n="93" d="100"/>
          <a:sy n="93" d="100"/>
        </p:scale>
        <p:origin x="24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52051-9327-45F0-A7D0-5F725FD51A97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3548F5-FEED-4F8C-A092-9E868BF627F1}">
      <dgm:prSet/>
      <dgm:spPr/>
      <dgm:t>
        <a:bodyPr/>
        <a:lstStyle/>
        <a:p>
          <a:r>
            <a:rPr lang="en-US" b="0" dirty="0"/>
            <a:t>User Upload Interface (Manual)</a:t>
          </a:r>
          <a:endParaRPr lang="en-US" dirty="0"/>
        </a:p>
      </dgm:t>
    </dgm:pt>
    <dgm:pt modelId="{5C79D5EC-BC2A-49E5-A22C-753A7EFE21EC}" type="parTrans" cxnId="{11CA46CC-D8A7-4900-91BF-68CC321AEE33}">
      <dgm:prSet/>
      <dgm:spPr/>
      <dgm:t>
        <a:bodyPr/>
        <a:lstStyle/>
        <a:p>
          <a:endParaRPr lang="en-US"/>
        </a:p>
      </dgm:t>
    </dgm:pt>
    <dgm:pt modelId="{F992C215-886F-48DC-856C-8A12BF4D3195}" type="sibTrans" cxnId="{11CA46CC-D8A7-4900-91BF-68CC321AEE33}">
      <dgm:prSet/>
      <dgm:spPr/>
      <dgm:t>
        <a:bodyPr/>
        <a:lstStyle/>
        <a:p>
          <a:endParaRPr lang="en-US"/>
        </a:p>
      </dgm:t>
    </dgm:pt>
    <dgm:pt modelId="{DB5A5A40-F6F9-4DB5-8D17-7ED1D9C0B91C}">
      <dgm:prSet/>
      <dgm:spPr/>
      <dgm:t>
        <a:bodyPr/>
        <a:lstStyle/>
        <a:p>
          <a:r>
            <a:rPr lang="en-US" b="0" dirty="0"/>
            <a:t>Azure Function (HTTP Trigger)</a:t>
          </a:r>
          <a:endParaRPr lang="en-US" dirty="0"/>
        </a:p>
      </dgm:t>
    </dgm:pt>
    <dgm:pt modelId="{332E3D3D-B609-4067-AE10-04F03C0B562F}" type="parTrans" cxnId="{E693E1CD-E3B6-4581-ADF4-7BD6F2453CF2}">
      <dgm:prSet/>
      <dgm:spPr/>
      <dgm:t>
        <a:bodyPr/>
        <a:lstStyle/>
        <a:p>
          <a:endParaRPr lang="en-US"/>
        </a:p>
      </dgm:t>
    </dgm:pt>
    <dgm:pt modelId="{4D088513-07AD-4220-B04D-D1E67F4DB2D7}" type="sibTrans" cxnId="{E693E1CD-E3B6-4581-ADF4-7BD6F2453CF2}">
      <dgm:prSet/>
      <dgm:spPr/>
      <dgm:t>
        <a:bodyPr/>
        <a:lstStyle/>
        <a:p>
          <a:endParaRPr lang="en-US"/>
        </a:p>
      </dgm:t>
    </dgm:pt>
    <dgm:pt modelId="{7386E077-5D09-47DD-BE5A-1BA370CF91E1}">
      <dgm:prSet/>
      <dgm:spPr/>
      <dgm:t>
        <a:bodyPr/>
        <a:lstStyle/>
        <a:p>
          <a:r>
            <a:rPr lang="en-US" b="0" dirty="0"/>
            <a:t>Azure Service Bus Queue</a:t>
          </a:r>
          <a:endParaRPr lang="en-US" dirty="0"/>
        </a:p>
      </dgm:t>
    </dgm:pt>
    <dgm:pt modelId="{D6AFFC26-1019-4D09-A93D-A99B46A1F6C7}" type="parTrans" cxnId="{BEA42E69-01AA-484D-952B-CFDCD950C3A1}">
      <dgm:prSet/>
      <dgm:spPr/>
      <dgm:t>
        <a:bodyPr/>
        <a:lstStyle/>
        <a:p>
          <a:endParaRPr lang="en-US"/>
        </a:p>
      </dgm:t>
    </dgm:pt>
    <dgm:pt modelId="{722BC1AF-B351-444D-B592-891EE21945F5}" type="sibTrans" cxnId="{BEA42E69-01AA-484D-952B-CFDCD950C3A1}">
      <dgm:prSet/>
      <dgm:spPr/>
      <dgm:t>
        <a:bodyPr/>
        <a:lstStyle/>
        <a:p>
          <a:endParaRPr lang="en-US"/>
        </a:p>
      </dgm:t>
    </dgm:pt>
    <dgm:pt modelId="{4F455880-B1A2-4675-B48D-602B497C6323}">
      <dgm:prSet/>
      <dgm:spPr/>
      <dgm:t>
        <a:bodyPr/>
        <a:lstStyle/>
        <a:p>
          <a:r>
            <a:rPr lang="en-US" b="0" dirty="0"/>
            <a:t>AWS </a:t>
          </a:r>
          <a:r>
            <a:rPr lang="en-US" b="0" dirty="0" err="1"/>
            <a:t>Textract</a:t>
          </a:r>
          <a:r>
            <a:rPr lang="en-US" b="0" dirty="0"/>
            <a:t> + GPT-4 Vision</a:t>
          </a:r>
          <a:endParaRPr lang="en-US" dirty="0"/>
        </a:p>
      </dgm:t>
    </dgm:pt>
    <dgm:pt modelId="{C2F07E4D-D4F6-463B-A497-295460C24C39}" type="parTrans" cxnId="{B69B5BAD-89ED-4CC6-BEC5-EF39F59EA61D}">
      <dgm:prSet/>
      <dgm:spPr/>
      <dgm:t>
        <a:bodyPr/>
        <a:lstStyle/>
        <a:p>
          <a:endParaRPr lang="en-US"/>
        </a:p>
      </dgm:t>
    </dgm:pt>
    <dgm:pt modelId="{FB4BC890-ABF3-4FA7-897D-81865DD03144}" type="sibTrans" cxnId="{B69B5BAD-89ED-4CC6-BEC5-EF39F59EA61D}">
      <dgm:prSet/>
      <dgm:spPr/>
      <dgm:t>
        <a:bodyPr/>
        <a:lstStyle/>
        <a:p>
          <a:endParaRPr lang="en-US"/>
        </a:p>
      </dgm:t>
    </dgm:pt>
    <dgm:pt modelId="{E5AD2EA5-7B4C-41DD-8CFB-C2AC9985A3BB}">
      <dgm:prSet/>
      <dgm:spPr/>
      <dgm:t>
        <a:bodyPr/>
        <a:lstStyle/>
        <a:p>
          <a:r>
            <a:rPr lang="en-US" b="0"/>
            <a:t>Databricks (MLflow Model)</a:t>
          </a:r>
          <a:endParaRPr lang="en-US" dirty="0"/>
        </a:p>
      </dgm:t>
    </dgm:pt>
    <dgm:pt modelId="{D1FE97F4-CC94-4576-9D74-ACF55E6488B3}" type="parTrans" cxnId="{FA33C492-F7B9-4C29-8963-6D3227FE5CCF}">
      <dgm:prSet/>
      <dgm:spPr/>
      <dgm:t>
        <a:bodyPr/>
        <a:lstStyle/>
        <a:p>
          <a:endParaRPr lang="en-US"/>
        </a:p>
      </dgm:t>
    </dgm:pt>
    <dgm:pt modelId="{444C8DE0-B619-42B6-AFA6-E757DD29349B}" type="sibTrans" cxnId="{FA33C492-F7B9-4C29-8963-6D3227FE5CCF}">
      <dgm:prSet/>
      <dgm:spPr/>
      <dgm:t>
        <a:bodyPr/>
        <a:lstStyle/>
        <a:p>
          <a:endParaRPr lang="en-US"/>
        </a:p>
      </dgm:t>
    </dgm:pt>
    <dgm:pt modelId="{53C52C1F-B38A-4B97-A5DA-C88EC6E9D357}">
      <dgm:prSet/>
      <dgm:spPr/>
      <dgm:t>
        <a:bodyPr/>
        <a:lstStyle/>
        <a:p>
          <a:r>
            <a:rPr lang="en-US" b="0" dirty="0"/>
            <a:t>Azure Blob Storage</a:t>
          </a:r>
          <a:endParaRPr lang="en-US" dirty="0"/>
        </a:p>
      </dgm:t>
    </dgm:pt>
    <dgm:pt modelId="{0F0C4E37-271B-4DE6-818C-BCC3D1B0527E}" type="parTrans" cxnId="{16EA413B-555B-4BCE-80D1-5C2622CD14D8}">
      <dgm:prSet/>
      <dgm:spPr/>
      <dgm:t>
        <a:bodyPr/>
        <a:lstStyle/>
        <a:p>
          <a:endParaRPr lang="en-US"/>
        </a:p>
      </dgm:t>
    </dgm:pt>
    <dgm:pt modelId="{71F4ED8D-A814-4B07-A307-C98F978FD111}" type="sibTrans" cxnId="{16EA413B-555B-4BCE-80D1-5C2622CD14D8}">
      <dgm:prSet/>
      <dgm:spPr/>
      <dgm:t>
        <a:bodyPr/>
        <a:lstStyle/>
        <a:p>
          <a:endParaRPr lang="en-US"/>
        </a:p>
      </dgm:t>
    </dgm:pt>
    <dgm:pt modelId="{7C0D3936-B8AC-4BDC-91EE-473D2E84A3D4}">
      <dgm:prSet/>
      <dgm:spPr/>
      <dgm:t>
        <a:bodyPr/>
        <a:lstStyle/>
        <a:p>
          <a:r>
            <a:rPr lang="en-US" b="0"/>
            <a:t>Manual Validation (Analyst)</a:t>
          </a:r>
          <a:endParaRPr lang="en-US" dirty="0"/>
        </a:p>
      </dgm:t>
    </dgm:pt>
    <dgm:pt modelId="{28EC28A2-D59C-4994-B572-635A5266B740}" type="parTrans" cxnId="{0B1865AB-03C9-4B5B-8F93-C7BDC7B304CF}">
      <dgm:prSet/>
      <dgm:spPr/>
      <dgm:t>
        <a:bodyPr/>
        <a:lstStyle/>
        <a:p>
          <a:endParaRPr lang="en-US"/>
        </a:p>
      </dgm:t>
    </dgm:pt>
    <dgm:pt modelId="{1BDCAB6E-04DD-4CC3-B5DC-0B5154B75FD9}" type="sibTrans" cxnId="{0B1865AB-03C9-4B5B-8F93-C7BDC7B304CF}">
      <dgm:prSet/>
      <dgm:spPr/>
      <dgm:t>
        <a:bodyPr/>
        <a:lstStyle/>
        <a:p>
          <a:endParaRPr lang="en-US"/>
        </a:p>
      </dgm:t>
    </dgm:pt>
    <dgm:pt modelId="{A48FDCA9-323B-431E-97E0-A3E0AC2A7AF9}" type="pres">
      <dgm:prSet presAssocID="{ED952051-9327-45F0-A7D0-5F725FD51A97}" presName="Name0" presStyleCnt="0">
        <dgm:presLayoutVars>
          <dgm:dir/>
          <dgm:resizeHandles val="exact"/>
        </dgm:presLayoutVars>
      </dgm:prSet>
      <dgm:spPr/>
    </dgm:pt>
    <dgm:pt modelId="{BA777DEB-139A-4DD7-92D8-747FBD2ACB00}" type="pres">
      <dgm:prSet presAssocID="{ED952051-9327-45F0-A7D0-5F725FD51A97}" presName="arrow" presStyleLbl="bgShp" presStyleIdx="0" presStyleCnt="1"/>
      <dgm:spPr/>
    </dgm:pt>
    <dgm:pt modelId="{B8E3D4B4-78DB-49AF-971A-13F6D2C1E190}" type="pres">
      <dgm:prSet presAssocID="{ED952051-9327-45F0-A7D0-5F725FD51A97}" presName="points" presStyleCnt="0"/>
      <dgm:spPr/>
    </dgm:pt>
    <dgm:pt modelId="{A2298BEB-52CE-461D-B810-52301CDCE8E1}" type="pres">
      <dgm:prSet presAssocID="{673548F5-FEED-4F8C-A092-9E868BF627F1}" presName="compositeA" presStyleCnt="0"/>
      <dgm:spPr/>
    </dgm:pt>
    <dgm:pt modelId="{E8D75DD4-4B05-43BA-88FF-689FB0E269F3}" type="pres">
      <dgm:prSet presAssocID="{673548F5-FEED-4F8C-A092-9E868BF627F1}" presName="textA" presStyleLbl="revTx" presStyleIdx="0" presStyleCnt="7">
        <dgm:presLayoutVars>
          <dgm:bulletEnabled val="1"/>
        </dgm:presLayoutVars>
      </dgm:prSet>
      <dgm:spPr/>
    </dgm:pt>
    <dgm:pt modelId="{FC1D354E-E510-482D-A0A9-AEE68198E16E}" type="pres">
      <dgm:prSet presAssocID="{673548F5-FEED-4F8C-A092-9E868BF627F1}" presName="circleA" presStyleLbl="node1" presStyleIdx="0" presStyleCnt="7"/>
      <dgm:spPr/>
    </dgm:pt>
    <dgm:pt modelId="{6D0F3EE3-F211-4C9D-BA56-ECDA66A595BC}" type="pres">
      <dgm:prSet presAssocID="{673548F5-FEED-4F8C-A092-9E868BF627F1}" presName="spaceA" presStyleCnt="0"/>
      <dgm:spPr/>
    </dgm:pt>
    <dgm:pt modelId="{61D053C0-E029-4C5E-921B-749E45DC3F6A}" type="pres">
      <dgm:prSet presAssocID="{F992C215-886F-48DC-856C-8A12BF4D3195}" presName="space" presStyleCnt="0"/>
      <dgm:spPr/>
    </dgm:pt>
    <dgm:pt modelId="{68F00E9F-ED5E-4D8E-B95D-9C584A5B2E99}" type="pres">
      <dgm:prSet presAssocID="{DB5A5A40-F6F9-4DB5-8D17-7ED1D9C0B91C}" presName="compositeB" presStyleCnt="0"/>
      <dgm:spPr/>
    </dgm:pt>
    <dgm:pt modelId="{2163E60B-EC1E-4335-963D-A42B572CF9D6}" type="pres">
      <dgm:prSet presAssocID="{DB5A5A40-F6F9-4DB5-8D17-7ED1D9C0B91C}" presName="textB" presStyleLbl="revTx" presStyleIdx="1" presStyleCnt="7">
        <dgm:presLayoutVars>
          <dgm:bulletEnabled val="1"/>
        </dgm:presLayoutVars>
      </dgm:prSet>
      <dgm:spPr/>
    </dgm:pt>
    <dgm:pt modelId="{A6496F1A-CE84-42CC-8293-FD865E66B2D6}" type="pres">
      <dgm:prSet presAssocID="{DB5A5A40-F6F9-4DB5-8D17-7ED1D9C0B91C}" presName="circleB" presStyleLbl="node1" presStyleIdx="1" presStyleCnt="7"/>
      <dgm:spPr/>
    </dgm:pt>
    <dgm:pt modelId="{FCB24D4F-CB74-4767-8EE9-ECE0EE5D251E}" type="pres">
      <dgm:prSet presAssocID="{DB5A5A40-F6F9-4DB5-8D17-7ED1D9C0B91C}" presName="spaceB" presStyleCnt="0"/>
      <dgm:spPr/>
    </dgm:pt>
    <dgm:pt modelId="{0BC202A6-CE99-4003-8D53-4499C4B0B614}" type="pres">
      <dgm:prSet presAssocID="{4D088513-07AD-4220-B04D-D1E67F4DB2D7}" presName="space" presStyleCnt="0"/>
      <dgm:spPr/>
    </dgm:pt>
    <dgm:pt modelId="{6B80C07D-80F4-481A-9F8E-B1C0352D20EA}" type="pres">
      <dgm:prSet presAssocID="{7386E077-5D09-47DD-BE5A-1BA370CF91E1}" presName="compositeA" presStyleCnt="0"/>
      <dgm:spPr/>
    </dgm:pt>
    <dgm:pt modelId="{E38AC313-9689-4707-BF4E-290FDF1CE071}" type="pres">
      <dgm:prSet presAssocID="{7386E077-5D09-47DD-BE5A-1BA370CF91E1}" presName="textA" presStyleLbl="revTx" presStyleIdx="2" presStyleCnt="7">
        <dgm:presLayoutVars>
          <dgm:bulletEnabled val="1"/>
        </dgm:presLayoutVars>
      </dgm:prSet>
      <dgm:spPr/>
    </dgm:pt>
    <dgm:pt modelId="{D08B8D78-CA4C-47C0-BAD2-02E70D794AE8}" type="pres">
      <dgm:prSet presAssocID="{7386E077-5D09-47DD-BE5A-1BA370CF91E1}" presName="circleA" presStyleLbl="node1" presStyleIdx="2" presStyleCnt="7"/>
      <dgm:spPr/>
    </dgm:pt>
    <dgm:pt modelId="{1AD2FAA8-5924-408A-BBC6-943EA98024DA}" type="pres">
      <dgm:prSet presAssocID="{7386E077-5D09-47DD-BE5A-1BA370CF91E1}" presName="spaceA" presStyleCnt="0"/>
      <dgm:spPr/>
    </dgm:pt>
    <dgm:pt modelId="{9A839650-B3B1-40ED-AC68-99EF1E0EC156}" type="pres">
      <dgm:prSet presAssocID="{722BC1AF-B351-444D-B592-891EE21945F5}" presName="space" presStyleCnt="0"/>
      <dgm:spPr/>
    </dgm:pt>
    <dgm:pt modelId="{F67402D3-FFD0-4B67-9560-23B5A17A6E27}" type="pres">
      <dgm:prSet presAssocID="{E5AD2EA5-7B4C-41DD-8CFB-C2AC9985A3BB}" presName="compositeB" presStyleCnt="0"/>
      <dgm:spPr/>
    </dgm:pt>
    <dgm:pt modelId="{D4717459-8C32-455B-B785-18DD29D4153D}" type="pres">
      <dgm:prSet presAssocID="{E5AD2EA5-7B4C-41DD-8CFB-C2AC9985A3BB}" presName="textB" presStyleLbl="revTx" presStyleIdx="3" presStyleCnt="7">
        <dgm:presLayoutVars>
          <dgm:bulletEnabled val="1"/>
        </dgm:presLayoutVars>
      </dgm:prSet>
      <dgm:spPr/>
    </dgm:pt>
    <dgm:pt modelId="{4206553E-12D2-42E8-A888-6690298A2B99}" type="pres">
      <dgm:prSet presAssocID="{E5AD2EA5-7B4C-41DD-8CFB-C2AC9985A3BB}" presName="circleB" presStyleLbl="node1" presStyleIdx="3" presStyleCnt="7"/>
      <dgm:spPr/>
    </dgm:pt>
    <dgm:pt modelId="{A53384FB-542C-44EA-B0DD-7D5C58C9144C}" type="pres">
      <dgm:prSet presAssocID="{E5AD2EA5-7B4C-41DD-8CFB-C2AC9985A3BB}" presName="spaceB" presStyleCnt="0"/>
      <dgm:spPr/>
    </dgm:pt>
    <dgm:pt modelId="{2A6EA145-64E2-4189-BA0F-17D11F135123}" type="pres">
      <dgm:prSet presAssocID="{444C8DE0-B619-42B6-AFA6-E757DD29349B}" presName="space" presStyleCnt="0"/>
      <dgm:spPr/>
    </dgm:pt>
    <dgm:pt modelId="{9273C0E0-56B9-4317-9750-450EFC881031}" type="pres">
      <dgm:prSet presAssocID="{4F455880-B1A2-4675-B48D-602B497C6323}" presName="compositeA" presStyleCnt="0"/>
      <dgm:spPr/>
    </dgm:pt>
    <dgm:pt modelId="{BC75BE28-2692-4985-A0BB-307C4459B0BC}" type="pres">
      <dgm:prSet presAssocID="{4F455880-B1A2-4675-B48D-602B497C6323}" presName="textA" presStyleLbl="revTx" presStyleIdx="4" presStyleCnt="7">
        <dgm:presLayoutVars>
          <dgm:bulletEnabled val="1"/>
        </dgm:presLayoutVars>
      </dgm:prSet>
      <dgm:spPr/>
    </dgm:pt>
    <dgm:pt modelId="{36736004-557F-4FB2-8246-1EC1EFAC2B15}" type="pres">
      <dgm:prSet presAssocID="{4F455880-B1A2-4675-B48D-602B497C6323}" presName="circleA" presStyleLbl="node1" presStyleIdx="4" presStyleCnt="7"/>
      <dgm:spPr/>
    </dgm:pt>
    <dgm:pt modelId="{E16E6107-FC2C-45FD-8CCF-E92E2934E99F}" type="pres">
      <dgm:prSet presAssocID="{4F455880-B1A2-4675-B48D-602B497C6323}" presName="spaceA" presStyleCnt="0"/>
      <dgm:spPr/>
    </dgm:pt>
    <dgm:pt modelId="{C45F923F-9702-4E78-BF81-E21BDC68CD91}" type="pres">
      <dgm:prSet presAssocID="{FB4BC890-ABF3-4FA7-897D-81865DD03144}" presName="space" presStyleCnt="0"/>
      <dgm:spPr/>
    </dgm:pt>
    <dgm:pt modelId="{8DFF7D0A-5F90-4EFA-BFF9-9D613EF0F3E5}" type="pres">
      <dgm:prSet presAssocID="{53C52C1F-B38A-4B97-A5DA-C88EC6E9D357}" presName="compositeB" presStyleCnt="0"/>
      <dgm:spPr/>
    </dgm:pt>
    <dgm:pt modelId="{32FC02EA-6A85-4954-8F4C-477FF379070C}" type="pres">
      <dgm:prSet presAssocID="{53C52C1F-B38A-4B97-A5DA-C88EC6E9D357}" presName="textB" presStyleLbl="revTx" presStyleIdx="5" presStyleCnt="7">
        <dgm:presLayoutVars>
          <dgm:bulletEnabled val="1"/>
        </dgm:presLayoutVars>
      </dgm:prSet>
      <dgm:spPr/>
    </dgm:pt>
    <dgm:pt modelId="{1ED3F594-B24A-4A21-A60E-DFFDC33E9D55}" type="pres">
      <dgm:prSet presAssocID="{53C52C1F-B38A-4B97-A5DA-C88EC6E9D357}" presName="circleB" presStyleLbl="node1" presStyleIdx="5" presStyleCnt="7"/>
      <dgm:spPr/>
    </dgm:pt>
    <dgm:pt modelId="{FB100476-44B5-4733-832A-E2354FAC6471}" type="pres">
      <dgm:prSet presAssocID="{53C52C1F-B38A-4B97-A5DA-C88EC6E9D357}" presName="spaceB" presStyleCnt="0"/>
      <dgm:spPr/>
    </dgm:pt>
    <dgm:pt modelId="{BC809DD5-E604-4B99-8D96-6F2FC655BB80}" type="pres">
      <dgm:prSet presAssocID="{71F4ED8D-A814-4B07-A307-C98F978FD111}" presName="space" presStyleCnt="0"/>
      <dgm:spPr/>
    </dgm:pt>
    <dgm:pt modelId="{804F6DD3-385B-4645-9BBC-9BB57A9BE97C}" type="pres">
      <dgm:prSet presAssocID="{7C0D3936-B8AC-4BDC-91EE-473D2E84A3D4}" presName="compositeA" presStyleCnt="0"/>
      <dgm:spPr/>
    </dgm:pt>
    <dgm:pt modelId="{DD5F1144-5B56-4DAC-BEC0-D7B25FF0F05E}" type="pres">
      <dgm:prSet presAssocID="{7C0D3936-B8AC-4BDC-91EE-473D2E84A3D4}" presName="textA" presStyleLbl="revTx" presStyleIdx="6" presStyleCnt="7">
        <dgm:presLayoutVars>
          <dgm:bulletEnabled val="1"/>
        </dgm:presLayoutVars>
      </dgm:prSet>
      <dgm:spPr/>
    </dgm:pt>
    <dgm:pt modelId="{8CC492BC-DC92-4795-8922-16323CB5E5AE}" type="pres">
      <dgm:prSet presAssocID="{7C0D3936-B8AC-4BDC-91EE-473D2E84A3D4}" presName="circleA" presStyleLbl="node1" presStyleIdx="6" presStyleCnt="7"/>
      <dgm:spPr/>
    </dgm:pt>
    <dgm:pt modelId="{4A302817-D5B2-408F-8CC7-54B27B2AC752}" type="pres">
      <dgm:prSet presAssocID="{7C0D3936-B8AC-4BDC-91EE-473D2E84A3D4}" presName="spaceA" presStyleCnt="0"/>
      <dgm:spPr/>
    </dgm:pt>
  </dgm:ptLst>
  <dgm:cxnLst>
    <dgm:cxn modelId="{ACA1BB15-3C2E-4F94-B311-96B1D8B3FA80}" type="presOf" srcId="{53C52C1F-B38A-4B97-A5DA-C88EC6E9D357}" destId="{32FC02EA-6A85-4954-8F4C-477FF379070C}" srcOrd="0" destOrd="0" presId="urn:microsoft.com/office/officeart/2005/8/layout/hProcess11"/>
    <dgm:cxn modelId="{16EA413B-555B-4BCE-80D1-5C2622CD14D8}" srcId="{ED952051-9327-45F0-A7D0-5F725FD51A97}" destId="{53C52C1F-B38A-4B97-A5DA-C88EC6E9D357}" srcOrd="5" destOrd="0" parTransId="{0F0C4E37-271B-4DE6-818C-BCC3D1B0527E}" sibTransId="{71F4ED8D-A814-4B07-A307-C98F978FD111}"/>
    <dgm:cxn modelId="{BEA42E69-01AA-484D-952B-CFDCD950C3A1}" srcId="{ED952051-9327-45F0-A7D0-5F725FD51A97}" destId="{7386E077-5D09-47DD-BE5A-1BA370CF91E1}" srcOrd="2" destOrd="0" parTransId="{D6AFFC26-1019-4D09-A93D-A99B46A1F6C7}" sibTransId="{722BC1AF-B351-444D-B592-891EE21945F5}"/>
    <dgm:cxn modelId="{CF76D26D-3065-4A41-ADFB-9A45DA9A8574}" type="presOf" srcId="{DB5A5A40-F6F9-4DB5-8D17-7ED1D9C0B91C}" destId="{2163E60B-EC1E-4335-963D-A42B572CF9D6}" srcOrd="0" destOrd="0" presId="urn:microsoft.com/office/officeart/2005/8/layout/hProcess11"/>
    <dgm:cxn modelId="{132B187D-1906-4C1C-A73D-0C9A841DAF05}" type="presOf" srcId="{7386E077-5D09-47DD-BE5A-1BA370CF91E1}" destId="{E38AC313-9689-4707-BF4E-290FDF1CE071}" srcOrd="0" destOrd="0" presId="urn:microsoft.com/office/officeart/2005/8/layout/hProcess11"/>
    <dgm:cxn modelId="{2FAFBC8E-C80C-4100-AC5E-34821043A926}" type="presOf" srcId="{ED952051-9327-45F0-A7D0-5F725FD51A97}" destId="{A48FDCA9-323B-431E-97E0-A3E0AC2A7AF9}" srcOrd="0" destOrd="0" presId="urn:microsoft.com/office/officeart/2005/8/layout/hProcess11"/>
    <dgm:cxn modelId="{FA33C492-F7B9-4C29-8963-6D3227FE5CCF}" srcId="{ED952051-9327-45F0-A7D0-5F725FD51A97}" destId="{E5AD2EA5-7B4C-41DD-8CFB-C2AC9985A3BB}" srcOrd="3" destOrd="0" parTransId="{D1FE97F4-CC94-4576-9D74-ACF55E6488B3}" sibTransId="{444C8DE0-B619-42B6-AFA6-E757DD29349B}"/>
    <dgm:cxn modelId="{C2FE3697-CFC7-419D-B75A-D0420CA58426}" type="presOf" srcId="{673548F5-FEED-4F8C-A092-9E868BF627F1}" destId="{E8D75DD4-4B05-43BA-88FF-689FB0E269F3}" srcOrd="0" destOrd="0" presId="urn:microsoft.com/office/officeart/2005/8/layout/hProcess11"/>
    <dgm:cxn modelId="{9D0DE497-A1C7-41E4-9B32-F9F09EF062D6}" type="presOf" srcId="{4F455880-B1A2-4675-B48D-602B497C6323}" destId="{BC75BE28-2692-4985-A0BB-307C4459B0BC}" srcOrd="0" destOrd="0" presId="urn:microsoft.com/office/officeart/2005/8/layout/hProcess11"/>
    <dgm:cxn modelId="{0B1865AB-03C9-4B5B-8F93-C7BDC7B304CF}" srcId="{ED952051-9327-45F0-A7D0-5F725FD51A97}" destId="{7C0D3936-B8AC-4BDC-91EE-473D2E84A3D4}" srcOrd="6" destOrd="0" parTransId="{28EC28A2-D59C-4994-B572-635A5266B740}" sibTransId="{1BDCAB6E-04DD-4CC3-B5DC-0B5154B75FD9}"/>
    <dgm:cxn modelId="{B69B5BAD-89ED-4CC6-BEC5-EF39F59EA61D}" srcId="{ED952051-9327-45F0-A7D0-5F725FD51A97}" destId="{4F455880-B1A2-4675-B48D-602B497C6323}" srcOrd="4" destOrd="0" parTransId="{C2F07E4D-D4F6-463B-A497-295460C24C39}" sibTransId="{FB4BC890-ABF3-4FA7-897D-81865DD03144}"/>
    <dgm:cxn modelId="{62F054C0-2036-49C2-9572-0C8840BC4411}" type="presOf" srcId="{7C0D3936-B8AC-4BDC-91EE-473D2E84A3D4}" destId="{DD5F1144-5B56-4DAC-BEC0-D7B25FF0F05E}" srcOrd="0" destOrd="0" presId="urn:microsoft.com/office/officeart/2005/8/layout/hProcess11"/>
    <dgm:cxn modelId="{11CA46CC-D8A7-4900-91BF-68CC321AEE33}" srcId="{ED952051-9327-45F0-A7D0-5F725FD51A97}" destId="{673548F5-FEED-4F8C-A092-9E868BF627F1}" srcOrd="0" destOrd="0" parTransId="{5C79D5EC-BC2A-49E5-A22C-753A7EFE21EC}" sibTransId="{F992C215-886F-48DC-856C-8A12BF4D3195}"/>
    <dgm:cxn modelId="{E693E1CD-E3B6-4581-ADF4-7BD6F2453CF2}" srcId="{ED952051-9327-45F0-A7D0-5F725FD51A97}" destId="{DB5A5A40-F6F9-4DB5-8D17-7ED1D9C0B91C}" srcOrd="1" destOrd="0" parTransId="{332E3D3D-B609-4067-AE10-04F03C0B562F}" sibTransId="{4D088513-07AD-4220-B04D-D1E67F4DB2D7}"/>
    <dgm:cxn modelId="{E26C47E5-C72D-47AE-BFE6-ED127A2A41A6}" type="presOf" srcId="{E5AD2EA5-7B4C-41DD-8CFB-C2AC9985A3BB}" destId="{D4717459-8C32-455B-B785-18DD29D4153D}" srcOrd="0" destOrd="0" presId="urn:microsoft.com/office/officeart/2005/8/layout/hProcess11"/>
    <dgm:cxn modelId="{9D8B58E8-4DEA-463A-AECA-20F74C332139}" type="presParOf" srcId="{A48FDCA9-323B-431E-97E0-A3E0AC2A7AF9}" destId="{BA777DEB-139A-4DD7-92D8-747FBD2ACB00}" srcOrd="0" destOrd="0" presId="urn:microsoft.com/office/officeart/2005/8/layout/hProcess11"/>
    <dgm:cxn modelId="{9A1A503F-013C-4E9E-8EE2-AD6D0970983A}" type="presParOf" srcId="{A48FDCA9-323B-431E-97E0-A3E0AC2A7AF9}" destId="{B8E3D4B4-78DB-49AF-971A-13F6D2C1E190}" srcOrd="1" destOrd="0" presId="urn:microsoft.com/office/officeart/2005/8/layout/hProcess11"/>
    <dgm:cxn modelId="{83B6EC81-A356-45AA-9ED2-F11B394DEE2E}" type="presParOf" srcId="{B8E3D4B4-78DB-49AF-971A-13F6D2C1E190}" destId="{A2298BEB-52CE-461D-B810-52301CDCE8E1}" srcOrd="0" destOrd="0" presId="urn:microsoft.com/office/officeart/2005/8/layout/hProcess11"/>
    <dgm:cxn modelId="{39162B8E-1FF2-4C39-A022-FA93F70EFBCE}" type="presParOf" srcId="{A2298BEB-52CE-461D-B810-52301CDCE8E1}" destId="{E8D75DD4-4B05-43BA-88FF-689FB0E269F3}" srcOrd="0" destOrd="0" presId="urn:microsoft.com/office/officeart/2005/8/layout/hProcess11"/>
    <dgm:cxn modelId="{45192000-86B6-403B-B8F2-8B4712821DC1}" type="presParOf" srcId="{A2298BEB-52CE-461D-B810-52301CDCE8E1}" destId="{FC1D354E-E510-482D-A0A9-AEE68198E16E}" srcOrd="1" destOrd="0" presId="urn:microsoft.com/office/officeart/2005/8/layout/hProcess11"/>
    <dgm:cxn modelId="{14C5EA94-EE80-48D2-9595-9990609677DC}" type="presParOf" srcId="{A2298BEB-52CE-461D-B810-52301CDCE8E1}" destId="{6D0F3EE3-F211-4C9D-BA56-ECDA66A595BC}" srcOrd="2" destOrd="0" presId="urn:microsoft.com/office/officeart/2005/8/layout/hProcess11"/>
    <dgm:cxn modelId="{B3A5D5E2-13D4-410E-A3B5-B74078D4A5B3}" type="presParOf" srcId="{B8E3D4B4-78DB-49AF-971A-13F6D2C1E190}" destId="{61D053C0-E029-4C5E-921B-749E45DC3F6A}" srcOrd="1" destOrd="0" presId="urn:microsoft.com/office/officeart/2005/8/layout/hProcess11"/>
    <dgm:cxn modelId="{E4E0893B-EA0D-4DA3-A46E-557193131DF0}" type="presParOf" srcId="{B8E3D4B4-78DB-49AF-971A-13F6D2C1E190}" destId="{68F00E9F-ED5E-4D8E-B95D-9C584A5B2E99}" srcOrd="2" destOrd="0" presId="urn:microsoft.com/office/officeart/2005/8/layout/hProcess11"/>
    <dgm:cxn modelId="{813B748A-9011-49B5-B0F0-A9B31869BC8D}" type="presParOf" srcId="{68F00E9F-ED5E-4D8E-B95D-9C584A5B2E99}" destId="{2163E60B-EC1E-4335-963D-A42B572CF9D6}" srcOrd="0" destOrd="0" presId="urn:microsoft.com/office/officeart/2005/8/layout/hProcess11"/>
    <dgm:cxn modelId="{21E16928-6688-4FD9-8DCE-57063ECAF0D4}" type="presParOf" srcId="{68F00E9F-ED5E-4D8E-B95D-9C584A5B2E99}" destId="{A6496F1A-CE84-42CC-8293-FD865E66B2D6}" srcOrd="1" destOrd="0" presId="urn:microsoft.com/office/officeart/2005/8/layout/hProcess11"/>
    <dgm:cxn modelId="{7E973043-CB3B-46E6-A0E1-C636EB1D8B9B}" type="presParOf" srcId="{68F00E9F-ED5E-4D8E-B95D-9C584A5B2E99}" destId="{FCB24D4F-CB74-4767-8EE9-ECE0EE5D251E}" srcOrd="2" destOrd="0" presId="urn:microsoft.com/office/officeart/2005/8/layout/hProcess11"/>
    <dgm:cxn modelId="{A3B1CDCB-5E9A-490A-A7FF-1F4A0FAF72B4}" type="presParOf" srcId="{B8E3D4B4-78DB-49AF-971A-13F6D2C1E190}" destId="{0BC202A6-CE99-4003-8D53-4499C4B0B614}" srcOrd="3" destOrd="0" presId="urn:microsoft.com/office/officeart/2005/8/layout/hProcess11"/>
    <dgm:cxn modelId="{A2ED6033-BF5B-4C44-83A5-ECDF809F86E8}" type="presParOf" srcId="{B8E3D4B4-78DB-49AF-971A-13F6D2C1E190}" destId="{6B80C07D-80F4-481A-9F8E-B1C0352D20EA}" srcOrd="4" destOrd="0" presId="urn:microsoft.com/office/officeart/2005/8/layout/hProcess11"/>
    <dgm:cxn modelId="{BA8CD8E2-4D0A-4920-B69E-9CAF04BEECC5}" type="presParOf" srcId="{6B80C07D-80F4-481A-9F8E-B1C0352D20EA}" destId="{E38AC313-9689-4707-BF4E-290FDF1CE071}" srcOrd="0" destOrd="0" presId="urn:microsoft.com/office/officeart/2005/8/layout/hProcess11"/>
    <dgm:cxn modelId="{E14BF22A-21E2-4482-9A0F-2E796D22B169}" type="presParOf" srcId="{6B80C07D-80F4-481A-9F8E-B1C0352D20EA}" destId="{D08B8D78-CA4C-47C0-BAD2-02E70D794AE8}" srcOrd="1" destOrd="0" presId="urn:microsoft.com/office/officeart/2005/8/layout/hProcess11"/>
    <dgm:cxn modelId="{A91DA4CA-8651-4F13-BED2-3C272373AD22}" type="presParOf" srcId="{6B80C07D-80F4-481A-9F8E-B1C0352D20EA}" destId="{1AD2FAA8-5924-408A-BBC6-943EA98024DA}" srcOrd="2" destOrd="0" presId="urn:microsoft.com/office/officeart/2005/8/layout/hProcess11"/>
    <dgm:cxn modelId="{B37C60CB-A7CB-41B4-9AE8-92FA3E259070}" type="presParOf" srcId="{B8E3D4B4-78DB-49AF-971A-13F6D2C1E190}" destId="{9A839650-B3B1-40ED-AC68-99EF1E0EC156}" srcOrd="5" destOrd="0" presId="urn:microsoft.com/office/officeart/2005/8/layout/hProcess11"/>
    <dgm:cxn modelId="{D91F46EF-C15C-44B9-8F11-38F2D1E15A24}" type="presParOf" srcId="{B8E3D4B4-78DB-49AF-971A-13F6D2C1E190}" destId="{F67402D3-FFD0-4B67-9560-23B5A17A6E27}" srcOrd="6" destOrd="0" presId="urn:microsoft.com/office/officeart/2005/8/layout/hProcess11"/>
    <dgm:cxn modelId="{85241463-B360-471E-9A75-21ADC4E07E6D}" type="presParOf" srcId="{F67402D3-FFD0-4B67-9560-23B5A17A6E27}" destId="{D4717459-8C32-455B-B785-18DD29D4153D}" srcOrd="0" destOrd="0" presId="urn:microsoft.com/office/officeart/2005/8/layout/hProcess11"/>
    <dgm:cxn modelId="{E5A622FC-2F1F-4F7B-B538-53EDBB0D678A}" type="presParOf" srcId="{F67402D3-FFD0-4B67-9560-23B5A17A6E27}" destId="{4206553E-12D2-42E8-A888-6690298A2B99}" srcOrd="1" destOrd="0" presId="urn:microsoft.com/office/officeart/2005/8/layout/hProcess11"/>
    <dgm:cxn modelId="{BFB36232-7019-48F8-8278-14CE37A32B33}" type="presParOf" srcId="{F67402D3-FFD0-4B67-9560-23B5A17A6E27}" destId="{A53384FB-542C-44EA-B0DD-7D5C58C9144C}" srcOrd="2" destOrd="0" presId="urn:microsoft.com/office/officeart/2005/8/layout/hProcess11"/>
    <dgm:cxn modelId="{7F7CF8E5-28F5-4003-A15B-252E089EE2D3}" type="presParOf" srcId="{B8E3D4B4-78DB-49AF-971A-13F6D2C1E190}" destId="{2A6EA145-64E2-4189-BA0F-17D11F135123}" srcOrd="7" destOrd="0" presId="urn:microsoft.com/office/officeart/2005/8/layout/hProcess11"/>
    <dgm:cxn modelId="{212DF841-1FFE-4963-803C-E46F2C5542D4}" type="presParOf" srcId="{B8E3D4B4-78DB-49AF-971A-13F6D2C1E190}" destId="{9273C0E0-56B9-4317-9750-450EFC881031}" srcOrd="8" destOrd="0" presId="urn:microsoft.com/office/officeart/2005/8/layout/hProcess11"/>
    <dgm:cxn modelId="{533E4B54-F2A5-44D8-95CE-EF90CB317A3F}" type="presParOf" srcId="{9273C0E0-56B9-4317-9750-450EFC881031}" destId="{BC75BE28-2692-4985-A0BB-307C4459B0BC}" srcOrd="0" destOrd="0" presId="urn:microsoft.com/office/officeart/2005/8/layout/hProcess11"/>
    <dgm:cxn modelId="{7A474B17-59EC-4906-9252-2BEC22CCE98E}" type="presParOf" srcId="{9273C0E0-56B9-4317-9750-450EFC881031}" destId="{36736004-557F-4FB2-8246-1EC1EFAC2B15}" srcOrd="1" destOrd="0" presId="urn:microsoft.com/office/officeart/2005/8/layout/hProcess11"/>
    <dgm:cxn modelId="{55C8E1E7-1D3D-4917-9E36-BCB2DD2406D1}" type="presParOf" srcId="{9273C0E0-56B9-4317-9750-450EFC881031}" destId="{E16E6107-FC2C-45FD-8CCF-E92E2934E99F}" srcOrd="2" destOrd="0" presId="urn:microsoft.com/office/officeart/2005/8/layout/hProcess11"/>
    <dgm:cxn modelId="{41D268FE-2C10-4750-BE7C-39029135592E}" type="presParOf" srcId="{B8E3D4B4-78DB-49AF-971A-13F6D2C1E190}" destId="{C45F923F-9702-4E78-BF81-E21BDC68CD91}" srcOrd="9" destOrd="0" presId="urn:microsoft.com/office/officeart/2005/8/layout/hProcess11"/>
    <dgm:cxn modelId="{A1ACE401-25FB-4468-9D2B-8E903339CFA6}" type="presParOf" srcId="{B8E3D4B4-78DB-49AF-971A-13F6D2C1E190}" destId="{8DFF7D0A-5F90-4EFA-BFF9-9D613EF0F3E5}" srcOrd="10" destOrd="0" presId="urn:microsoft.com/office/officeart/2005/8/layout/hProcess11"/>
    <dgm:cxn modelId="{DBC90B1F-0BAE-4E56-BC4F-AF643A0D69FC}" type="presParOf" srcId="{8DFF7D0A-5F90-4EFA-BFF9-9D613EF0F3E5}" destId="{32FC02EA-6A85-4954-8F4C-477FF379070C}" srcOrd="0" destOrd="0" presId="urn:microsoft.com/office/officeart/2005/8/layout/hProcess11"/>
    <dgm:cxn modelId="{BBC1CDE5-F83A-4402-9083-6214F73EC2F6}" type="presParOf" srcId="{8DFF7D0A-5F90-4EFA-BFF9-9D613EF0F3E5}" destId="{1ED3F594-B24A-4A21-A60E-DFFDC33E9D55}" srcOrd="1" destOrd="0" presId="urn:microsoft.com/office/officeart/2005/8/layout/hProcess11"/>
    <dgm:cxn modelId="{2947A4D4-5A11-4A21-8F4F-C7B1FC57C411}" type="presParOf" srcId="{8DFF7D0A-5F90-4EFA-BFF9-9D613EF0F3E5}" destId="{FB100476-44B5-4733-832A-E2354FAC6471}" srcOrd="2" destOrd="0" presId="urn:microsoft.com/office/officeart/2005/8/layout/hProcess11"/>
    <dgm:cxn modelId="{6BF96986-FE84-4082-B388-FD7A5589E05E}" type="presParOf" srcId="{B8E3D4B4-78DB-49AF-971A-13F6D2C1E190}" destId="{BC809DD5-E604-4B99-8D96-6F2FC655BB80}" srcOrd="11" destOrd="0" presId="urn:microsoft.com/office/officeart/2005/8/layout/hProcess11"/>
    <dgm:cxn modelId="{1F8CD78C-8101-47F9-BD1C-1EB137739E5C}" type="presParOf" srcId="{B8E3D4B4-78DB-49AF-971A-13F6D2C1E190}" destId="{804F6DD3-385B-4645-9BBC-9BB57A9BE97C}" srcOrd="12" destOrd="0" presId="urn:microsoft.com/office/officeart/2005/8/layout/hProcess11"/>
    <dgm:cxn modelId="{E32DEF9A-A1D1-477E-8AF7-759E49E4AA8F}" type="presParOf" srcId="{804F6DD3-385B-4645-9BBC-9BB57A9BE97C}" destId="{DD5F1144-5B56-4DAC-BEC0-D7B25FF0F05E}" srcOrd="0" destOrd="0" presId="urn:microsoft.com/office/officeart/2005/8/layout/hProcess11"/>
    <dgm:cxn modelId="{02A61539-DA4C-48BD-9626-684C99F0137D}" type="presParOf" srcId="{804F6DD3-385B-4645-9BBC-9BB57A9BE97C}" destId="{8CC492BC-DC92-4795-8922-16323CB5E5AE}" srcOrd="1" destOrd="0" presId="urn:microsoft.com/office/officeart/2005/8/layout/hProcess11"/>
    <dgm:cxn modelId="{C80934D0-C4CF-487A-9E5D-1F12946A83D1}" type="presParOf" srcId="{804F6DD3-385B-4645-9BBC-9BB57A9BE97C}" destId="{4A302817-D5B2-408F-8CC7-54B27B2AC75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4AA23-FD23-4573-9FE3-FAE89EC2C99F}" type="doc">
      <dgm:prSet loTypeId="urn:microsoft.com/office/officeart/2008/layout/Lin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C726481-3979-4F75-85DF-A0B78D26A0BD}">
      <dgm:prSet phldrT="[Text]" custT="1"/>
      <dgm:spPr/>
      <dgm:t>
        <a:bodyPr/>
        <a:lstStyle/>
        <a:p>
          <a:pPr>
            <a:buNone/>
          </a:pPr>
          <a:r>
            <a:rPr lang="en-US" sz="1800" b="1" dirty="0"/>
            <a:t>Processing Capacity:</a:t>
          </a:r>
          <a:endParaRPr lang="en-US" sz="1800" dirty="0"/>
        </a:p>
      </dgm:t>
    </dgm:pt>
    <dgm:pt modelId="{D7F65BBC-57B7-4620-93C0-A5F3C1968620}" type="parTrans" cxnId="{EE3C9747-66D4-427F-851E-D3624135235B}">
      <dgm:prSet/>
      <dgm:spPr/>
      <dgm:t>
        <a:bodyPr/>
        <a:lstStyle/>
        <a:p>
          <a:endParaRPr lang="en-US"/>
        </a:p>
      </dgm:t>
    </dgm:pt>
    <dgm:pt modelId="{B3244975-B613-4A2C-99E0-4A297ACBF857}" type="sibTrans" cxnId="{EE3C9747-66D4-427F-851E-D3624135235B}">
      <dgm:prSet/>
      <dgm:spPr/>
      <dgm:t>
        <a:bodyPr/>
        <a:lstStyle/>
        <a:p>
          <a:endParaRPr lang="en-US"/>
        </a:p>
      </dgm:t>
    </dgm:pt>
    <dgm:pt modelId="{FAC1131A-C4D1-4F5C-85D9-8FFEA444E909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Throughput:</a:t>
          </a:r>
          <a:r>
            <a:rPr lang="en-US"/>
            <a:t> 3 concurrent files maximum</a:t>
          </a:r>
        </a:p>
      </dgm:t>
    </dgm:pt>
    <dgm:pt modelId="{333F394C-DDBE-4AEE-8993-D6E859D19FE6}" type="parTrans" cxnId="{3EECED3B-6CD7-4631-A6E2-12DC2E978F03}">
      <dgm:prSet/>
      <dgm:spPr/>
      <dgm:t>
        <a:bodyPr/>
        <a:lstStyle/>
        <a:p>
          <a:endParaRPr lang="en-US"/>
        </a:p>
      </dgm:t>
    </dgm:pt>
    <dgm:pt modelId="{CFAF2B09-7EC1-467C-BA9B-42278D23B935}" type="sibTrans" cxnId="{3EECED3B-6CD7-4631-A6E2-12DC2E978F03}">
      <dgm:prSet/>
      <dgm:spPr/>
      <dgm:t>
        <a:bodyPr/>
        <a:lstStyle/>
        <a:p>
          <a:endParaRPr lang="en-US"/>
        </a:p>
      </dgm:t>
    </dgm:pt>
    <dgm:pt modelId="{7E7EBE1F-C446-4C71-BC32-D8B61D56FA7F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Processing Time:</a:t>
          </a:r>
          <a:r>
            <a:rPr lang="en-US"/>
            <a:t> ~5 minutes per file average</a:t>
          </a:r>
        </a:p>
      </dgm:t>
    </dgm:pt>
    <dgm:pt modelId="{295CE81F-9CCA-4A6B-B3CD-0FEBBC2C233F}" type="parTrans" cxnId="{C943DD09-E329-4256-BFAF-F7557DB51EEB}">
      <dgm:prSet/>
      <dgm:spPr/>
      <dgm:t>
        <a:bodyPr/>
        <a:lstStyle/>
        <a:p>
          <a:endParaRPr lang="en-US"/>
        </a:p>
      </dgm:t>
    </dgm:pt>
    <dgm:pt modelId="{747B2673-E89D-4F9B-B874-85AD18545DEF}" type="sibTrans" cxnId="{C943DD09-E329-4256-BFAF-F7557DB51EEB}">
      <dgm:prSet/>
      <dgm:spPr/>
      <dgm:t>
        <a:bodyPr/>
        <a:lstStyle/>
        <a:p>
          <a:endParaRPr lang="en-US"/>
        </a:p>
      </dgm:t>
    </dgm:pt>
    <dgm:pt modelId="{65B660CC-3DD1-4C2E-9A5A-1DACC2623A0E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Scaling Model:</a:t>
          </a:r>
          <a:r>
            <a:rPr lang="en-US"/>
            <a:t> Azure Function 2 limited to 3 instances (host.json configuration)</a:t>
          </a:r>
        </a:p>
      </dgm:t>
    </dgm:pt>
    <dgm:pt modelId="{2AA80E6D-F826-400F-8026-D81E1E934F97}" type="parTrans" cxnId="{4C67094A-4621-40EF-9AD8-5898C210F9AE}">
      <dgm:prSet/>
      <dgm:spPr/>
      <dgm:t>
        <a:bodyPr/>
        <a:lstStyle/>
        <a:p>
          <a:endParaRPr lang="en-US"/>
        </a:p>
      </dgm:t>
    </dgm:pt>
    <dgm:pt modelId="{5DF4B55B-3F0A-441F-AFEA-F2B085544630}" type="sibTrans" cxnId="{4C67094A-4621-40EF-9AD8-5898C210F9AE}">
      <dgm:prSet/>
      <dgm:spPr/>
      <dgm:t>
        <a:bodyPr/>
        <a:lstStyle/>
        <a:p>
          <a:endParaRPr lang="en-US"/>
        </a:p>
      </dgm:t>
    </dgm:pt>
    <dgm:pt modelId="{E71AD159-8F29-4D01-BB8F-332F71AA2A55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 dirty="0"/>
            <a:t>Queue Lock:</a:t>
          </a:r>
          <a:r>
            <a:rPr lang="en-US" dirty="0"/>
            <a:t> 30-minute message lock to prevent infinite loops</a:t>
          </a:r>
        </a:p>
      </dgm:t>
    </dgm:pt>
    <dgm:pt modelId="{94954AB4-7343-4098-A2AC-C7A5955AFCBC}" type="parTrans" cxnId="{10DE505D-A498-4CF9-A1D0-F462FFF5A606}">
      <dgm:prSet/>
      <dgm:spPr/>
      <dgm:t>
        <a:bodyPr/>
        <a:lstStyle/>
        <a:p>
          <a:endParaRPr lang="en-US"/>
        </a:p>
      </dgm:t>
    </dgm:pt>
    <dgm:pt modelId="{BC76978D-085C-4620-BE7B-B6659A2A8CD7}" type="sibTrans" cxnId="{10DE505D-A498-4CF9-A1D0-F462FFF5A606}">
      <dgm:prSet/>
      <dgm:spPr/>
      <dgm:t>
        <a:bodyPr/>
        <a:lstStyle/>
        <a:p>
          <a:endParaRPr lang="en-US"/>
        </a:p>
      </dgm:t>
    </dgm:pt>
    <dgm:pt modelId="{3B95F714-DA45-4DDE-AFD8-1B64776C78DE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Token Management:</a:t>
          </a:r>
          <a:r>
            <a:rPr lang="en-US"/>
            <a:t> 3,500 token threshold for chunking segments</a:t>
          </a:r>
        </a:p>
      </dgm:t>
    </dgm:pt>
    <dgm:pt modelId="{597D5C17-8437-4D65-BC28-D407DEF49CC4}" type="parTrans" cxnId="{D21B8C6D-282A-4176-93E9-20DD349D52BE}">
      <dgm:prSet/>
      <dgm:spPr/>
      <dgm:t>
        <a:bodyPr/>
        <a:lstStyle/>
        <a:p>
          <a:endParaRPr lang="en-US"/>
        </a:p>
      </dgm:t>
    </dgm:pt>
    <dgm:pt modelId="{BD63C4A8-4C56-49EB-8124-A3D80590D861}" type="sibTrans" cxnId="{D21B8C6D-282A-4176-93E9-20DD349D52BE}">
      <dgm:prSet/>
      <dgm:spPr/>
      <dgm:t>
        <a:bodyPr/>
        <a:lstStyle/>
        <a:p>
          <a:endParaRPr lang="en-US"/>
        </a:p>
      </dgm:t>
    </dgm:pt>
    <dgm:pt modelId="{2B0ED5DF-7EF7-4A16-A8E7-554FF6F4ECC6}">
      <dgm:prSet custT="1"/>
      <dgm:spPr/>
      <dgm:t>
        <a:bodyPr/>
        <a:lstStyle/>
        <a:p>
          <a:pPr>
            <a:buNone/>
          </a:pPr>
          <a:r>
            <a:rPr lang="en-US" sz="1800" b="1" dirty="0"/>
            <a:t>Technical Limitations:</a:t>
          </a:r>
          <a:endParaRPr lang="en-US" sz="1800" dirty="0"/>
        </a:p>
      </dgm:t>
    </dgm:pt>
    <dgm:pt modelId="{C4F848B5-4D27-41D9-99C9-F3206DFC2E9D}" type="parTrans" cxnId="{1900DD81-3E2C-4F3F-9C20-57581EE4177F}">
      <dgm:prSet/>
      <dgm:spPr/>
      <dgm:t>
        <a:bodyPr/>
        <a:lstStyle/>
        <a:p>
          <a:endParaRPr lang="en-US"/>
        </a:p>
      </dgm:t>
    </dgm:pt>
    <dgm:pt modelId="{D8511705-055A-42EC-B26B-E902DA0E1C5A}" type="sibTrans" cxnId="{1900DD81-3E2C-4F3F-9C20-57581EE4177F}">
      <dgm:prSet/>
      <dgm:spPr/>
      <dgm:t>
        <a:bodyPr/>
        <a:lstStyle/>
        <a:p>
          <a:endParaRPr lang="en-US"/>
        </a:p>
      </dgm:t>
    </dgm:pt>
    <dgm:pt modelId="{EB0A4BBB-85CA-4510-A34B-83508ADFB628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 dirty="0"/>
            <a:t>AWS Credential Rotation:</a:t>
          </a:r>
          <a:r>
            <a:rPr lang="en-US" dirty="0"/>
            <a:t> Keys expire every 30-90 days, requiring manual updates</a:t>
          </a:r>
        </a:p>
      </dgm:t>
    </dgm:pt>
    <dgm:pt modelId="{5F93F81B-4D32-49B8-BFA2-169D5DF2889F}" type="parTrans" cxnId="{272BBAF9-BF37-4356-AEFD-C90A61F20242}">
      <dgm:prSet/>
      <dgm:spPr/>
      <dgm:t>
        <a:bodyPr/>
        <a:lstStyle/>
        <a:p>
          <a:endParaRPr lang="en-US"/>
        </a:p>
      </dgm:t>
    </dgm:pt>
    <dgm:pt modelId="{2448FDBC-73DC-4A99-B367-CAF2864B3326}" type="sibTrans" cxnId="{272BBAF9-BF37-4356-AEFD-C90A61F20242}">
      <dgm:prSet/>
      <dgm:spPr/>
      <dgm:t>
        <a:bodyPr/>
        <a:lstStyle/>
        <a:p>
          <a:endParaRPr lang="en-US"/>
        </a:p>
      </dgm:t>
    </dgm:pt>
    <dgm:pt modelId="{1E18EDB0-876E-47EF-B364-17CD95DF6971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Container Instance Constraint:</a:t>
          </a:r>
          <a:r>
            <a:rPr lang="en-US"/>
            <a:t> Cannot run multiple nodes of same instance</a:t>
          </a:r>
        </a:p>
      </dgm:t>
    </dgm:pt>
    <dgm:pt modelId="{9CF5E254-DA6E-4333-A381-88D447FFF39D}" type="parTrans" cxnId="{3555CF42-0A85-48A6-933B-E1B121E67721}">
      <dgm:prSet/>
      <dgm:spPr/>
      <dgm:t>
        <a:bodyPr/>
        <a:lstStyle/>
        <a:p>
          <a:endParaRPr lang="en-US"/>
        </a:p>
      </dgm:t>
    </dgm:pt>
    <dgm:pt modelId="{E469E650-8E97-4767-87B8-66F21A40C820}" type="sibTrans" cxnId="{3555CF42-0A85-48A6-933B-E1B121E67721}">
      <dgm:prSet/>
      <dgm:spPr/>
      <dgm:t>
        <a:bodyPr/>
        <a:lstStyle/>
        <a:p>
          <a:endParaRPr lang="en-US"/>
        </a:p>
      </dgm:t>
    </dgm:pt>
    <dgm:pt modelId="{44B64E29-1841-42EC-A487-C619DD058F9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Single GPT Deployment:</a:t>
          </a:r>
          <a:r>
            <a:rPr lang="en-US"/>
            <a:t> Dependent on one GPT-4o2 model deployment</a:t>
          </a:r>
        </a:p>
      </dgm:t>
    </dgm:pt>
    <dgm:pt modelId="{58480D45-A3AB-401D-9CAD-300BB5D9B51E}" type="parTrans" cxnId="{A4436FB8-1FF8-4126-943F-599D6BFC63F7}">
      <dgm:prSet/>
      <dgm:spPr/>
      <dgm:t>
        <a:bodyPr/>
        <a:lstStyle/>
        <a:p>
          <a:endParaRPr lang="en-US"/>
        </a:p>
      </dgm:t>
    </dgm:pt>
    <dgm:pt modelId="{A4955822-642A-4D08-982C-2D945FF52540}" type="sibTrans" cxnId="{A4436FB8-1FF8-4126-943F-599D6BFC63F7}">
      <dgm:prSet/>
      <dgm:spPr/>
      <dgm:t>
        <a:bodyPr/>
        <a:lstStyle/>
        <a:p>
          <a:endParaRPr lang="en-US"/>
        </a:p>
      </dgm:t>
    </dgm:pt>
    <dgm:pt modelId="{BBCD98B7-6BD6-41D5-A3F9-5AB23CD3012D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No Round-Robin Load Balancing:</a:t>
          </a:r>
          <a:r>
            <a:rPr lang="en-US"/>
            <a:t> All requests hit single model endpoint</a:t>
          </a:r>
        </a:p>
      </dgm:t>
    </dgm:pt>
    <dgm:pt modelId="{F4967012-118E-494F-9ABA-585832B1F164}" type="parTrans" cxnId="{43E399B6-DBDE-40CF-977D-FDF4B4731FD9}">
      <dgm:prSet/>
      <dgm:spPr/>
      <dgm:t>
        <a:bodyPr/>
        <a:lstStyle/>
        <a:p>
          <a:endParaRPr lang="en-US"/>
        </a:p>
      </dgm:t>
    </dgm:pt>
    <dgm:pt modelId="{7BD44193-936E-420D-A335-ADCB543C09F1}" type="sibTrans" cxnId="{43E399B6-DBDE-40CF-977D-FDF4B4731FD9}">
      <dgm:prSet/>
      <dgm:spPr/>
      <dgm:t>
        <a:bodyPr/>
        <a:lstStyle/>
        <a:p>
          <a:endParaRPr lang="en-US"/>
        </a:p>
      </dgm:t>
    </dgm:pt>
    <dgm:pt modelId="{3F28F4A2-906E-4FF1-9808-F3324515FF0E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b="1"/>
            <a:t>Rate Limiting:</a:t>
          </a:r>
          <a:r>
            <a:rPr lang="en-US"/>
            <a:t> LLM API restrictions force sequential processing</a:t>
          </a:r>
        </a:p>
      </dgm:t>
    </dgm:pt>
    <dgm:pt modelId="{828B125C-E1F8-49D6-91E2-B2EB1E105DDD}" type="parTrans" cxnId="{CA494F11-88CE-44F6-ADB8-808000E09DC9}">
      <dgm:prSet/>
      <dgm:spPr/>
      <dgm:t>
        <a:bodyPr/>
        <a:lstStyle/>
        <a:p>
          <a:endParaRPr lang="en-US"/>
        </a:p>
      </dgm:t>
    </dgm:pt>
    <dgm:pt modelId="{DAE06B1A-9A2C-4E1B-B885-03EB3C09EC01}" type="sibTrans" cxnId="{CA494F11-88CE-44F6-ADB8-808000E09DC9}">
      <dgm:prSet/>
      <dgm:spPr/>
      <dgm:t>
        <a:bodyPr/>
        <a:lstStyle/>
        <a:p>
          <a:endParaRPr lang="en-US"/>
        </a:p>
      </dgm:t>
    </dgm:pt>
    <dgm:pt modelId="{B6D84E36-AEBB-4544-A055-AEF415685DA4}" type="pres">
      <dgm:prSet presAssocID="{57F4AA23-FD23-4573-9FE3-FAE89EC2C99F}" presName="vert0" presStyleCnt="0">
        <dgm:presLayoutVars>
          <dgm:dir/>
          <dgm:animOne val="branch"/>
          <dgm:animLvl val="lvl"/>
        </dgm:presLayoutVars>
      </dgm:prSet>
      <dgm:spPr/>
    </dgm:pt>
    <dgm:pt modelId="{8E086119-3E19-4470-B7D3-5C88C8AA5A46}" type="pres">
      <dgm:prSet presAssocID="{CC726481-3979-4F75-85DF-A0B78D26A0BD}" presName="thickLine" presStyleLbl="alignNode1" presStyleIdx="0" presStyleCnt="2"/>
      <dgm:spPr/>
    </dgm:pt>
    <dgm:pt modelId="{1112485A-1F40-4BD6-B2F3-54284D02A2CD}" type="pres">
      <dgm:prSet presAssocID="{CC726481-3979-4F75-85DF-A0B78D26A0BD}" presName="horz1" presStyleCnt="0"/>
      <dgm:spPr/>
    </dgm:pt>
    <dgm:pt modelId="{81833095-93EF-4F8B-9515-C9DA8FE18720}" type="pres">
      <dgm:prSet presAssocID="{CC726481-3979-4F75-85DF-A0B78D26A0BD}" presName="tx1" presStyleLbl="revTx" presStyleIdx="0" presStyleCnt="12"/>
      <dgm:spPr/>
    </dgm:pt>
    <dgm:pt modelId="{19CFE737-10C7-42EB-AAE5-82BDEC4D8DAF}" type="pres">
      <dgm:prSet presAssocID="{CC726481-3979-4F75-85DF-A0B78D26A0BD}" presName="vert1" presStyleCnt="0"/>
      <dgm:spPr/>
    </dgm:pt>
    <dgm:pt modelId="{CE1E1302-1267-4476-8471-6907E07102E0}" type="pres">
      <dgm:prSet presAssocID="{FAC1131A-C4D1-4F5C-85D9-8FFEA444E909}" presName="vertSpace2a" presStyleCnt="0"/>
      <dgm:spPr/>
    </dgm:pt>
    <dgm:pt modelId="{CFDD371E-E42A-40AE-9071-1BAEDD61F51D}" type="pres">
      <dgm:prSet presAssocID="{FAC1131A-C4D1-4F5C-85D9-8FFEA444E909}" presName="horz2" presStyleCnt="0"/>
      <dgm:spPr/>
    </dgm:pt>
    <dgm:pt modelId="{DBE82A2F-6E95-40E8-91B5-C4D88D32A220}" type="pres">
      <dgm:prSet presAssocID="{FAC1131A-C4D1-4F5C-85D9-8FFEA444E909}" presName="horzSpace2" presStyleCnt="0"/>
      <dgm:spPr/>
    </dgm:pt>
    <dgm:pt modelId="{453B6CD9-A0FB-49AF-A4A5-45A418E37721}" type="pres">
      <dgm:prSet presAssocID="{FAC1131A-C4D1-4F5C-85D9-8FFEA444E909}" presName="tx2" presStyleLbl="revTx" presStyleIdx="1" presStyleCnt="12"/>
      <dgm:spPr/>
    </dgm:pt>
    <dgm:pt modelId="{8B7C6726-96CA-427D-884F-2C017D1C9887}" type="pres">
      <dgm:prSet presAssocID="{FAC1131A-C4D1-4F5C-85D9-8FFEA444E909}" presName="vert2" presStyleCnt="0"/>
      <dgm:spPr/>
    </dgm:pt>
    <dgm:pt modelId="{93EBEEB4-3E77-4512-A7FD-B79CE3CA780C}" type="pres">
      <dgm:prSet presAssocID="{FAC1131A-C4D1-4F5C-85D9-8FFEA444E909}" presName="thinLine2b" presStyleLbl="callout" presStyleIdx="0" presStyleCnt="10"/>
      <dgm:spPr/>
    </dgm:pt>
    <dgm:pt modelId="{9D37D4E5-7694-4523-B4FB-ABD40AE252F3}" type="pres">
      <dgm:prSet presAssocID="{FAC1131A-C4D1-4F5C-85D9-8FFEA444E909}" presName="vertSpace2b" presStyleCnt="0"/>
      <dgm:spPr/>
    </dgm:pt>
    <dgm:pt modelId="{50892773-4A96-4940-904A-8B051C87D9D1}" type="pres">
      <dgm:prSet presAssocID="{7E7EBE1F-C446-4C71-BC32-D8B61D56FA7F}" presName="horz2" presStyleCnt="0"/>
      <dgm:spPr/>
    </dgm:pt>
    <dgm:pt modelId="{BDF0C280-C7A5-4014-AE3A-2E9462E820D1}" type="pres">
      <dgm:prSet presAssocID="{7E7EBE1F-C446-4C71-BC32-D8B61D56FA7F}" presName="horzSpace2" presStyleCnt="0"/>
      <dgm:spPr/>
    </dgm:pt>
    <dgm:pt modelId="{4F2C82BA-4903-438E-8B4E-EDE67820470A}" type="pres">
      <dgm:prSet presAssocID="{7E7EBE1F-C446-4C71-BC32-D8B61D56FA7F}" presName="tx2" presStyleLbl="revTx" presStyleIdx="2" presStyleCnt="12"/>
      <dgm:spPr/>
    </dgm:pt>
    <dgm:pt modelId="{9835ADBF-334E-49DB-BE43-6AA7D6A8D213}" type="pres">
      <dgm:prSet presAssocID="{7E7EBE1F-C446-4C71-BC32-D8B61D56FA7F}" presName="vert2" presStyleCnt="0"/>
      <dgm:spPr/>
    </dgm:pt>
    <dgm:pt modelId="{DFB4F0B0-949B-46F7-8987-70D904BCFBAB}" type="pres">
      <dgm:prSet presAssocID="{7E7EBE1F-C446-4C71-BC32-D8B61D56FA7F}" presName="thinLine2b" presStyleLbl="callout" presStyleIdx="1" presStyleCnt="10"/>
      <dgm:spPr/>
    </dgm:pt>
    <dgm:pt modelId="{3CBED477-407A-4732-BAEF-B99BB67F4E2E}" type="pres">
      <dgm:prSet presAssocID="{7E7EBE1F-C446-4C71-BC32-D8B61D56FA7F}" presName="vertSpace2b" presStyleCnt="0"/>
      <dgm:spPr/>
    </dgm:pt>
    <dgm:pt modelId="{972ACA8E-DDDF-4410-B162-F06107C56C9B}" type="pres">
      <dgm:prSet presAssocID="{65B660CC-3DD1-4C2E-9A5A-1DACC2623A0E}" presName="horz2" presStyleCnt="0"/>
      <dgm:spPr/>
    </dgm:pt>
    <dgm:pt modelId="{575E5971-EC6B-4196-A762-33C9E4EA9536}" type="pres">
      <dgm:prSet presAssocID="{65B660CC-3DD1-4C2E-9A5A-1DACC2623A0E}" presName="horzSpace2" presStyleCnt="0"/>
      <dgm:spPr/>
    </dgm:pt>
    <dgm:pt modelId="{9BDCAEBB-B9E4-403C-9C7A-60C2DDBE1929}" type="pres">
      <dgm:prSet presAssocID="{65B660CC-3DD1-4C2E-9A5A-1DACC2623A0E}" presName="tx2" presStyleLbl="revTx" presStyleIdx="3" presStyleCnt="12"/>
      <dgm:spPr/>
    </dgm:pt>
    <dgm:pt modelId="{D9A6C1AE-6648-4CF5-B60E-DF5FE79E45EF}" type="pres">
      <dgm:prSet presAssocID="{65B660CC-3DD1-4C2E-9A5A-1DACC2623A0E}" presName="vert2" presStyleCnt="0"/>
      <dgm:spPr/>
    </dgm:pt>
    <dgm:pt modelId="{6B77C77E-2F2D-4F09-A764-66C106DA2896}" type="pres">
      <dgm:prSet presAssocID="{65B660CC-3DD1-4C2E-9A5A-1DACC2623A0E}" presName="thinLine2b" presStyleLbl="callout" presStyleIdx="2" presStyleCnt="10"/>
      <dgm:spPr/>
    </dgm:pt>
    <dgm:pt modelId="{F4E45C14-D84D-437F-9717-9A44ECE15D60}" type="pres">
      <dgm:prSet presAssocID="{65B660CC-3DD1-4C2E-9A5A-1DACC2623A0E}" presName="vertSpace2b" presStyleCnt="0"/>
      <dgm:spPr/>
    </dgm:pt>
    <dgm:pt modelId="{D5D77642-0FF9-4878-9A84-766FBCBF5AF5}" type="pres">
      <dgm:prSet presAssocID="{E71AD159-8F29-4D01-BB8F-332F71AA2A55}" presName="horz2" presStyleCnt="0"/>
      <dgm:spPr/>
    </dgm:pt>
    <dgm:pt modelId="{C62FCA92-D154-4A51-8482-47446F6F0D91}" type="pres">
      <dgm:prSet presAssocID="{E71AD159-8F29-4D01-BB8F-332F71AA2A55}" presName="horzSpace2" presStyleCnt="0"/>
      <dgm:spPr/>
    </dgm:pt>
    <dgm:pt modelId="{4E501011-2590-4F17-8985-230AFDCC23DA}" type="pres">
      <dgm:prSet presAssocID="{E71AD159-8F29-4D01-BB8F-332F71AA2A55}" presName="tx2" presStyleLbl="revTx" presStyleIdx="4" presStyleCnt="12"/>
      <dgm:spPr/>
    </dgm:pt>
    <dgm:pt modelId="{50C6A9CE-8DE5-48C9-98D2-B7B6BCB484DE}" type="pres">
      <dgm:prSet presAssocID="{E71AD159-8F29-4D01-BB8F-332F71AA2A55}" presName="vert2" presStyleCnt="0"/>
      <dgm:spPr/>
    </dgm:pt>
    <dgm:pt modelId="{E59FA38A-2C80-4891-BA21-049AD3BF994C}" type="pres">
      <dgm:prSet presAssocID="{E71AD159-8F29-4D01-BB8F-332F71AA2A55}" presName="thinLine2b" presStyleLbl="callout" presStyleIdx="3" presStyleCnt="10"/>
      <dgm:spPr/>
    </dgm:pt>
    <dgm:pt modelId="{E31844F0-2BC1-4D10-9BE5-8A59B47C4451}" type="pres">
      <dgm:prSet presAssocID="{E71AD159-8F29-4D01-BB8F-332F71AA2A55}" presName="vertSpace2b" presStyleCnt="0"/>
      <dgm:spPr/>
    </dgm:pt>
    <dgm:pt modelId="{1E917834-175B-4CB6-A989-18B65C31161E}" type="pres">
      <dgm:prSet presAssocID="{3B95F714-DA45-4DDE-AFD8-1B64776C78DE}" presName="horz2" presStyleCnt="0"/>
      <dgm:spPr/>
    </dgm:pt>
    <dgm:pt modelId="{7F078BA4-476B-4AE2-AE62-406703DB12E4}" type="pres">
      <dgm:prSet presAssocID="{3B95F714-DA45-4DDE-AFD8-1B64776C78DE}" presName="horzSpace2" presStyleCnt="0"/>
      <dgm:spPr/>
    </dgm:pt>
    <dgm:pt modelId="{0CC7E533-FE2B-49D1-B2C0-3BB88442115B}" type="pres">
      <dgm:prSet presAssocID="{3B95F714-DA45-4DDE-AFD8-1B64776C78DE}" presName="tx2" presStyleLbl="revTx" presStyleIdx="5" presStyleCnt="12"/>
      <dgm:spPr/>
    </dgm:pt>
    <dgm:pt modelId="{CB1A0EB0-2BD7-4CE9-8AEF-C803025285F9}" type="pres">
      <dgm:prSet presAssocID="{3B95F714-DA45-4DDE-AFD8-1B64776C78DE}" presName="vert2" presStyleCnt="0"/>
      <dgm:spPr/>
    </dgm:pt>
    <dgm:pt modelId="{DFB36CC3-E280-47DE-B52D-1DD4B4DA79A9}" type="pres">
      <dgm:prSet presAssocID="{3B95F714-DA45-4DDE-AFD8-1B64776C78DE}" presName="thinLine2b" presStyleLbl="callout" presStyleIdx="4" presStyleCnt="10"/>
      <dgm:spPr/>
    </dgm:pt>
    <dgm:pt modelId="{2419122A-6EA2-46C9-8175-FDF39A0A1B6E}" type="pres">
      <dgm:prSet presAssocID="{3B95F714-DA45-4DDE-AFD8-1B64776C78DE}" presName="vertSpace2b" presStyleCnt="0"/>
      <dgm:spPr/>
    </dgm:pt>
    <dgm:pt modelId="{689053E7-E1DB-48FB-8E79-A22120DA5578}" type="pres">
      <dgm:prSet presAssocID="{2B0ED5DF-7EF7-4A16-A8E7-554FF6F4ECC6}" presName="thickLine" presStyleLbl="alignNode1" presStyleIdx="1" presStyleCnt="2"/>
      <dgm:spPr/>
    </dgm:pt>
    <dgm:pt modelId="{F28A9674-0B08-4FEF-A6BD-3CD765D4B961}" type="pres">
      <dgm:prSet presAssocID="{2B0ED5DF-7EF7-4A16-A8E7-554FF6F4ECC6}" presName="horz1" presStyleCnt="0"/>
      <dgm:spPr/>
    </dgm:pt>
    <dgm:pt modelId="{249A1ADA-9227-4B00-864E-9861392E1452}" type="pres">
      <dgm:prSet presAssocID="{2B0ED5DF-7EF7-4A16-A8E7-554FF6F4ECC6}" presName="tx1" presStyleLbl="revTx" presStyleIdx="6" presStyleCnt="12"/>
      <dgm:spPr/>
    </dgm:pt>
    <dgm:pt modelId="{95B694E3-3FAF-46BE-B22D-3AD279590992}" type="pres">
      <dgm:prSet presAssocID="{2B0ED5DF-7EF7-4A16-A8E7-554FF6F4ECC6}" presName="vert1" presStyleCnt="0"/>
      <dgm:spPr/>
    </dgm:pt>
    <dgm:pt modelId="{84DA7F88-6218-4430-ABD4-FDFD541100CB}" type="pres">
      <dgm:prSet presAssocID="{EB0A4BBB-85CA-4510-A34B-83508ADFB628}" presName="vertSpace2a" presStyleCnt="0"/>
      <dgm:spPr/>
    </dgm:pt>
    <dgm:pt modelId="{A2464D98-6329-45F1-8B04-A77C464CC330}" type="pres">
      <dgm:prSet presAssocID="{EB0A4BBB-85CA-4510-A34B-83508ADFB628}" presName="horz2" presStyleCnt="0"/>
      <dgm:spPr/>
    </dgm:pt>
    <dgm:pt modelId="{24C01E3D-1D9E-411A-A887-604700C3EFDF}" type="pres">
      <dgm:prSet presAssocID="{EB0A4BBB-85CA-4510-A34B-83508ADFB628}" presName="horzSpace2" presStyleCnt="0"/>
      <dgm:spPr/>
    </dgm:pt>
    <dgm:pt modelId="{80125E87-44E0-48D4-91BF-409D5184CDA6}" type="pres">
      <dgm:prSet presAssocID="{EB0A4BBB-85CA-4510-A34B-83508ADFB628}" presName="tx2" presStyleLbl="revTx" presStyleIdx="7" presStyleCnt="12"/>
      <dgm:spPr/>
    </dgm:pt>
    <dgm:pt modelId="{8D71327F-338B-45CA-9666-8551D2DC7E06}" type="pres">
      <dgm:prSet presAssocID="{EB0A4BBB-85CA-4510-A34B-83508ADFB628}" presName="vert2" presStyleCnt="0"/>
      <dgm:spPr/>
    </dgm:pt>
    <dgm:pt modelId="{BC7E572D-53CF-4030-B006-E084336DAF20}" type="pres">
      <dgm:prSet presAssocID="{EB0A4BBB-85CA-4510-A34B-83508ADFB628}" presName="thinLine2b" presStyleLbl="callout" presStyleIdx="5" presStyleCnt="10"/>
      <dgm:spPr/>
    </dgm:pt>
    <dgm:pt modelId="{54EE3BAA-80AD-45D2-8F3A-98122003A125}" type="pres">
      <dgm:prSet presAssocID="{EB0A4BBB-85CA-4510-A34B-83508ADFB628}" presName="vertSpace2b" presStyleCnt="0"/>
      <dgm:spPr/>
    </dgm:pt>
    <dgm:pt modelId="{35A79FC1-C8A0-4BD6-99DB-13CF3C57DC85}" type="pres">
      <dgm:prSet presAssocID="{1E18EDB0-876E-47EF-B364-17CD95DF6971}" presName="horz2" presStyleCnt="0"/>
      <dgm:spPr/>
    </dgm:pt>
    <dgm:pt modelId="{6DBAB6EB-F787-46EF-8EEA-1A3D67EFE17C}" type="pres">
      <dgm:prSet presAssocID="{1E18EDB0-876E-47EF-B364-17CD95DF6971}" presName="horzSpace2" presStyleCnt="0"/>
      <dgm:spPr/>
    </dgm:pt>
    <dgm:pt modelId="{C4A34213-8ADA-4D9F-A4A6-567350471D63}" type="pres">
      <dgm:prSet presAssocID="{1E18EDB0-876E-47EF-B364-17CD95DF6971}" presName="tx2" presStyleLbl="revTx" presStyleIdx="8" presStyleCnt="12"/>
      <dgm:spPr/>
    </dgm:pt>
    <dgm:pt modelId="{9A0F1F41-CDA3-469F-AA34-42043AD46D1E}" type="pres">
      <dgm:prSet presAssocID="{1E18EDB0-876E-47EF-B364-17CD95DF6971}" presName="vert2" presStyleCnt="0"/>
      <dgm:spPr/>
    </dgm:pt>
    <dgm:pt modelId="{8394C825-4E6C-4370-A582-40410B98A04E}" type="pres">
      <dgm:prSet presAssocID="{1E18EDB0-876E-47EF-B364-17CD95DF6971}" presName="thinLine2b" presStyleLbl="callout" presStyleIdx="6" presStyleCnt="10"/>
      <dgm:spPr/>
    </dgm:pt>
    <dgm:pt modelId="{EABD4DB2-8DB8-441B-BC30-F29A8F3A8397}" type="pres">
      <dgm:prSet presAssocID="{1E18EDB0-876E-47EF-B364-17CD95DF6971}" presName="vertSpace2b" presStyleCnt="0"/>
      <dgm:spPr/>
    </dgm:pt>
    <dgm:pt modelId="{744B5170-9174-418B-8D76-3B53BECA80EA}" type="pres">
      <dgm:prSet presAssocID="{44B64E29-1841-42EC-A487-C619DD058F96}" presName="horz2" presStyleCnt="0"/>
      <dgm:spPr/>
    </dgm:pt>
    <dgm:pt modelId="{9AA44EEB-9DF9-4788-8FFB-1EEA3D629712}" type="pres">
      <dgm:prSet presAssocID="{44B64E29-1841-42EC-A487-C619DD058F96}" presName="horzSpace2" presStyleCnt="0"/>
      <dgm:spPr/>
    </dgm:pt>
    <dgm:pt modelId="{4078C67C-473E-4FD6-9CAA-AFF463AAB77D}" type="pres">
      <dgm:prSet presAssocID="{44B64E29-1841-42EC-A487-C619DD058F96}" presName="tx2" presStyleLbl="revTx" presStyleIdx="9" presStyleCnt="12"/>
      <dgm:spPr/>
    </dgm:pt>
    <dgm:pt modelId="{BD2F5129-76C7-48B7-91B9-DA670774E81E}" type="pres">
      <dgm:prSet presAssocID="{44B64E29-1841-42EC-A487-C619DD058F96}" presName="vert2" presStyleCnt="0"/>
      <dgm:spPr/>
    </dgm:pt>
    <dgm:pt modelId="{29D33168-8C81-475C-BFAC-696E0715792A}" type="pres">
      <dgm:prSet presAssocID="{44B64E29-1841-42EC-A487-C619DD058F96}" presName="thinLine2b" presStyleLbl="callout" presStyleIdx="7" presStyleCnt="10"/>
      <dgm:spPr/>
    </dgm:pt>
    <dgm:pt modelId="{6B0E698E-837A-4255-8711-21BD4D93EA3F}" type="pres">
      <dgm:prSet presAssocID="{44B64E29-1841-42EC-A487-C619DD058F96}" presName="vertSpace2b" presStyleCnt="0"/>
      <dgm:spPr/>
    </dgm:pt>
    <dgm:pt modelId="{9DA889BF-DD63-4FE2-A798-35BCD4A5AC58}" type="pres">
      <dgm:prSet presAssocID="{BBCD98B7-6BD6-41D5-A3F9-5AB23CD3012D}" presName="horz2" presStyleCnt="0"/>
      <dgm:spPr/>
    </dgm:pt>
    <dgm:pt modelId="{7BCB92AA-226D-4516-9A2C-45B8E3ED8FC2}" type="pres">
      <dgm:prSet presAssocID="{BBCD98B7-6BD6-41D5-A3F9-5AB23CD3012D}" presName="horzSpace2" presStyleCnt="0"/>
      <dgm:spPr/>
    </dgm:pt>
    <dgm:pt modelId="{E050C48C-B8A1-4198-B4D0-4A7BAEDDA79C}" type="pres">
      <dgm:prSet presAssocID="{BBCD98B7-6BD6-41D5-A3F9-5AB23CD3012D}" presName="tx2" presStyleLbl="revTx" presStyleIdx="10" presStyleCnt="12"/>
      <dgm:spPr/>
    </dgm:pt>
    <dgm:pt modelId="{4C499B58-44F0-4720-9469-7375529C1031}" type="pres">
      <dgm:prSet presAssocID="{BBCD98B7-6BD6-41D5-A3F9-5AB23CD3012D}" presName="vert2" presStyleCnt="0"/>
      <dgm:spPr/>
    </dgm:pt>
    <dgm:pt modelId="{BE894961-E5DA-4FF5-9AF2-F34777E2F4FC}" type="pres">
      <dgm:prSet presAssocID="{BBCD98B7-6BD6-41D5-A3F9-5AB23CD3012D}" presName="thinLine2b" presStyleLbl="callout" presStyleIdx="8" presStyleCnt="10"/>
      <dgm:spPr/>
    </dgm:pt>
    <dgm:pt modelId="{C31E7F9A-6042-45DC-B9D9-D83449920ACA}" type="pres">
      <dgm:prSet presAssocID="{BBCD98B7-6BD6-41D5-A3F9-5AB23CD3012D}" presName="vertSpace2b" presStyleCnt="0"/>
      <dgm:spPr/>
    </dgm:pt>
    <dgm:pt modelId="{DD33A472-AAAA-4631-9148-51A3B8CE52CC}" type="pres">
      <dgm:prSet presAssocID="{3F28F4A2-906E-4FF1-9808-F3324515FF0E}" presName="horz2" presStyleCnt="0"/>
      <dgm:spPr/>
    </dgm:pt>
    <dgm:pt modelId="{C1B5CC75-50CF-47BE-8CAF-FC8FE7536337}" type="pres">
      <dgm:prSet presAssocID="{3F28F4A2-906E-4FF1-9808-F3324515FF0E}" presName="horzSpace2" presStyleCnt="0"/>
      <dgm:spPr/>
    </dgm:pt>
    <dgm:pt modelId="{8B786C81-636E-481E-AF88-2C13944C03FF}" type="pres">
      <dgm:prSet presAssocID="{3F28F4A2-906E-4FF1-9808-F3324515FF0E}" presName="tx2" presStyleLbl="revTx" presStyleIdx="11" presStyleCnt="12"/>
      <dgm:spPr/>
    </dgm:pt>
    <dgm:pt modelId="{B207E115-34EB-47B9-BA54-85D8EDB61747}" type="pres">
      <dgm:prSet presAssocID="{3F28F4A2-906E-4FF1-9808-F3324515FF0E}" presName="vert2" presStyleCnt="0"/>
      <dgm:spPr/>
    </dgm:pt>
    <dgm:pt modelId="{8E5994F3-728B-4891-8B0B-0B8ED35C7E23}" type="pres">
      <dgm:prSet presAssocID="{3F28F4A2-906E-4FF1-9808-F3324515FF0E}" presName="thinLine2b" presStyleLbl="callout" presStyleIdx="9" presStyleCnt="10"/>
      <dgm:spPr/>
    </dgm:pt>
    <dgm:pt modelId="{1F368213-ED07-4B2F-8B2B-9BED3E058DFF}" type="pres">
      <dgm:prSet presAssocID="{3F28F4A2-906E-4FF1-9808-F3324515FF0E}" presName="vertSpace2b" presStyleCnt="0"/>
      <dgm:spPr/>
    </dgm:pt>
  </dgm:ptLst>
  <dgm:cxnLst>
    <dgm:cxn modelId="{C943DD09-E329-4256-BFAF-F7557DB51EEB}" srcId="{CC726481-3979-4F75-85DF-A0B78D26A0BD}" destId="{7E7EBE1F-C446-4C71-BC32-D8B61D56FA7F}" srcOrd="1" destOrd="0" parTransId="{295CE81F-9CCA-4A6B-B3CD-0FEBBC2C233F}" sibTransId="{747B2673-E89D-4F9B-B874-85AD18545DEF}"/>
    <dgm:cxn modelId="{CA494F11-88CE-44F6-ADB8-808000E09DC9}" srcId="{2B0ED5DF-7EF7-4A16-A8E7-554FF6F4ECC6}" destId="{3F28F4A2-906E-4FF1-9808-F3324515FF0E}" srcOrd="4" destOrd="0" parTransId="{828B125C-E1F8-49D6-91E2-B2EB1E105DDD}" sibTransId="{DAE06B1A-9A2C-4E1B-B885-03EB3C09EC01}"/>
    <dgm:cxn modelId="{B9660127-F8A9-47BD-87FD-B05478A95DDE}" type="presOf" srcId="{7E7EBE1F-C446-4C71-BC32-D8B61D56FA7F}" destId="{4F2C82BA-4903-438E-8B4E-EDE67820470A}" srcOrd="0" destOrd="0" presId="urn:microsoft.com/office/officeart/2008/layout/LinedList"/>
    <dgm:cxn modelId="{56C5662F-E0AF-43CD-A1AD-A934D68C8DD8}" type="presOf" srcId="{1E18EDB0-876E-47EF-B364-17CD95DF6971}" destId="{C4A34213-8ADA-4D9F-A4A6-567350471D63}" srcOrd="0" destOrd="0" presId="urn:microsoft.com/office/officeart/2008/layout/LinedList"/>
    <dgm:cxn modelId="{3EECED3B-6CD7-4631-A6E2-12DC2E978F03}" srcId="{CC726481-3979-4F75-85DF-A0B78D26A0BD}" destId="{FAC1131A-C4D1-4F5C-85D9-8FFEA444E909}" srcOrd="0" destOrd="0" parTransId="{333F394C-DDBE-4AEE-8993-D6E859D19FE6}" sibTransId="{CFAF2B09-7EC1-467C-BA9B-42278D23B935}"/>
    <dgm:cxn modelId="{10DE505D-A498-4CF9-A1D0-F462FFF5A606}" srcId="{CC726481-3979-4F75-85DF-A0B78D26A0BD}" destId="{E71AD159-8F29-4D01-BB8F-332F71AA2A55}" srcOrd="3" destOrd="0" parTransId="{94954AB4-7343-4098-A2AC-C7A5955AFCBC}" sibTransId="{BC76978D-085C-4620-BE7B-B6659A2A8CD7}"/>
    <dgm:cxn modelId="{3555CF42-0A85-48A6-933B-E1B121E67721}" srcId="{2B0ED5DF-7EF7-4A16-A8E7-554FF6F4ECC6}" destId="{1E18EDB0-876E-47EF-B364-17CD95DF6971}" srcOrd="1" destOrd="0" parTransId="{9CF5E254-DA6E-4333-A381-88D447FFF39D}" sibTransId="{E469E650-8E97-4767-87B8-66F21A40C820}"/>
    <dgm:cxn modelId="{EE3C9747-66D4-427F-851E-D3624135235B}" srcId="{57F4AA23-FD23-4573-9FE3-FAE89EC2C99F}" destId="{CC726481-3979-4F75-85DF-A0B78D26A0BD}" srcOrd="0" destOrd="0" parTransId="{D7F65BBC-57B7-4620-93C0-A5F3C1968620}" sibTransId="{B3244975-B613-4A2C-99E0-4A297ACBF857}"/>
    <dgm:cxn modelId="{4C67094A-4621-40EF-9AD8-5898C210F9AE}" srcId="{CC726481-3979-4F75-85DF-A0B78D26A0BD}" destId="{65B660CC-3DD1-4C2E-9A5A-1DACC2623A0E}" srcOrd="2" destOrd="0" parTransId="{2AA80E6D-F826-400F-8026-D81E1E934F97}" sibTransId="{5DF4B55B-3F0A-441F-AFEA-F2B085544630}"/>
    <dgm:cxn modelId="{B2B0166B-2793-42D5-ABFF-9F1E78BC8FBE}" type="presOf" srcId="{2B0ED5DF-7EF7-4A16-A8E7-554FF6F4ECC6}" destId="{249A1ADA-9227-4B00-864E-9861392E1452}" srcOrd="0" destOrd="0" presId="urn:microsoft.com/office/officeart/2008/layout/LinedList"/>
    <dgm:cxn modelId="{6FEF534B-742A-4E4B-B215-C635BCBF9DF4}" type="presOf" srcId="{65B660CC-3DD1-4C2E-9A5A-1DACC2623A0E}" destId="{9BDCAEBB-B9E4-403C-9C7A-60C2DDBE1929}" srcOrd="0" destOrd="0" presId="urn:microsoft.com/office/officeart/2008/layout/LinedList"/>
    <dgm:cxn modelId="{808D794C-F8B2-4BD6-8C16-D75665CD38B7}" type="presOf" srcId="{EB0A4BBB-85CA-4510-A34B-83508ADFB628}" destId="{80125E87-44E0-48D4-91BF-409D5184CDA6}" srcOrd="0" destOrd="0" presId="urn:microsoft.com/office/officeart/2008/layout/LinedList"/>
    <dgm:cxn modelId="{D21B8C6D-282A-4176-93E9-20DD349D52BE}" srcId="{CC726481-3979-4F75-85DF-A0B78D26A0BD}" destId="{3B95F714-DA45-4DDE-AFD8-1B64776C78DE}" srcOrd="4" destOrd="0" parTransId="{597D5C17-8437-4D65-BC28-D407DEF49CC4}" sibTransId="{BD63C4A8-4C56-49EB-8124-A3D80590D861}"/>
    <dgm:cxn modelId="{10F6EA70-059D-4CE1-9411-7AF7A39B9CA0}" type="presOf" srcId="{BBCD98B7-6BD6-41D5-A3F9-5AB23CD3012D}" destId="{E050C48C-B8A1-4198-B4D0-4A7BAEDDA79C}" srcOrd="0" destOrd="0" presId="urn:microsoft.com/office/officeart/2008/layout/LinedList"/>
    <dgm:cxn modelId="{76CC2374-03D7-454A-A127-02992238A913}" type="presOf" srcId="{CC726481-3979-4F75-85DF-A0B78D26A0BD}" destId="{81833095-93EF-4F8B-9515-C9DA8FE18720}" srcOrd="0" destOrd="0" presId="urn:microsoft.com/office/officeart/2008/layout/LinedList"/>
    <dgm:cxn modelId="{CD73D07E-5A02-49E8-A4DF-FC085A8E6E0F}" type="presOf" srcId="{E71AD159-8F29-4D01-BB8F-332F71AA2A55}" destId="{4E501011-2590-4F17-8985-230AFDCC23DA}" srcOrd="0" destOrd="0" presId="urn:microsoft.com/office/officeart/2008/layout/LinedList"/>
    <dgm:cxn modelId="{1900DD81-3E2C-4F3F-9C20-57581EE4177F}" srcId="{57F4AA23-FD23-4573-9FE3-FAE89EC2C99F}" destId="{2B0ED5DF-7EF7-4A16-A8E7-554FF6F4ECC6}" srcOrd="1" destOrd="0" parTransId="{C4F848B5-4D27-41D9-99C9-F3206DFC2E9D}" sibTransId="{D8511705-055A-42EC-B26B-E902DA0E1C5A}"/>
    <dgm:cxn modelId="{43E399B6-DBDE-40CF-977D-FDF4B4731FD9}" srcId="{2B0ED5DF-7EF7-4A16-A8E7-554FF6F4ECC6}" destId="{BBCD98B7-6BD6-41D5-A3F9-5AB23CD3012D}" srcOrd="3" destOrd="0" parTransId="{F4967012-118E-494F-9ABA-585832B1F164}" sibTransId="{7BD44193-936E-420D-A335-ADCB543C09F1}"/>
    <dgm:cxn modelId="{A4436FB8-1FF8-4126-943F-599D6BFC63F7}" srcId="{2B0ED5DF-7EF7-4A16-A8E7-554FF6F4ECC6}" destId="{44B64E29-1841-42EC-A487-C619DD058F96}" srcOrd="2" destOrd="0" parTransId="{58480D45-A3AB-401D-9CAD-300BB5D9B51E}" sibTransId="{A4955822-642A-4D08-982C-2D945FF52540}"/>
    <dgm:cxn modelId="{C8604ACF-D5AA-4946-8806-D061971C3086}" type="presOf" srcId="{44B64E29-1841-42EC-A487-C619DD058F96}" destId="{4078C67C-473E-4FD6-9CAA-AFF463AAB77D}" srcOrd="0" destOrd="0" presId="urn:microsoft.com/office/officeart/2008/layout/LinedList"/>
    <dgm:cxn modelId="{1253B5D3-C993-4D15-B531-6F1909CF892C}" type="presOf" srcId="{3F28F4A2-906E-4FF1-9808-F3324515FF0E}" destId="{8B786C81-636E-481E-AF88-2C13944C03FF}" srcOrd="0" destOrd="0" presId="urn:microsoft.com/office/officeart/2008/layout/LinedList"/>
    <dgm:cxn modelId="{B9F425DF-DFE8-48E0-AB8D-95B692157687}" type="presOf" srcId="{FAC1131A-C4D1-4F5C-85D9-8FFEA444E909}" destId="{453B6CD9-A0FB-49AF-A4A5-45A418E37721}" srcOrd="0" destOrd="0" presId="urn:microsoft.com/office/officeart/2008/layout/LinedList"/>
    <dgm:cxn modelId="{F50ABFF8-4221-48F0-94BB-92557DBA8B69}" type="presOf" srcId="{3B95F714-DA45-4DDE-AFD8-1B64776C78DE}" destId="{0CC7E533-FE2B-49D1-B2C0-3BB88442115B}" srcOrd="0" destOrd="0" presId="urn:microsoft.com/office/officeart/2008/layout/LinedList"/>
    <dgm:cxn modelId="{272BBAF9-BF37-4356-AEFD-C90A61F20242}" srcId="{2B0ED5DF-7EF7-4A16-A8E7-554FF6F4ECC6}" destId="{EB0A4BBB-85CA-4510-A34B-83508ADFB628}" srcOrd="0" destOrd="0" parTransId="{5F93F81B-4D32-49B8-BFA2-169D5DF2889F}" sibTransId="{2448FDBC-73DC-4A99-B367-CAF2864B3326}"/>
    <dgm:cxn modelId="{D3DD67FA-EED6-4948-A7CE-E0580B3EC98C}" type="presOf" srcId="{57F4AA23-FD23-4573-9FE3-FAE89EC2C99F}" destId="{B6D84E36-AEBB-4544-A055-AEF415685DA4}" srcOrd="0" destOrd="0" presId="urn:microsoft.com/office/officeart/2008/layout/LinedList"/>
    <dgm:cxn modelId="{7EC977FA-E5F6-46DC-A75F-7D80926A9207}" type="presParOf" srcId="{B6D84E36-AEBB-4544-A055-AEF415685DA4}" destId="{8E086119-3E19-4470-B7D3-5C88C8AA5A46}" srcOrd="0" destOrd="0" presId="urn:microsoft.com/office/officeart/2008/layout/LinedList"/>
    <dgm:cxn modelId="{08AC0FB2-0895-4716-BD56-2E51003285DC}" type="presParOf" srcId="{B6D84E36-AEBB-4544-A055-AEF415685DA4}" destId="{1112485A-1F40-4BD6-B2F3-54284D02A2CD}" srcOrd="1" destOrd="0" presId="urn:microsoft.com/office/officeart/2008/layout/LinedList"/>
    <dgm:cxn modelId="{51B02AB6-F487-4DDD-BFCD-25347CA7E804}" type="presParOf" srcId="{1112485A-1F40-4BD6-B2F3-54284D02A2CD}" destId="{81833095-93EF-4F8B-9515-C9DA8FE18720}" srcOrd="0" destOrd="0" presId="urn:microsoft.com/office/officeart/2008/layout/LinedList"/>
    <dgm:cxn modelId="{49919674-A95F-49D6-B1FC-B69A71B3BD97}" type="presParOf" srcId="{1112485A-1F40-4BD6-B2F3-54284D02A2CD}" destId="{19CFE737-10C7-42EB-AAE5-82BDEC4D8DAF}" srcOrd="1" destOrd="0" presId="urn:microsoft.com/office/officeart/2008/layout/LinedList"/>
    <dgm:cxn modelId="{C2EB2763-1D7C-4269-AA12-65A5FF7AB83A}" type="presParOf" srcId="{19CFE737-10C7-42EB-AAE5-82BDEC4D8DAF}" destId="{CE1E1302-1267-4476-8471-6907E07102E0}" srcOrd="0" destOrd="0" presId="urn:microsoft.com/office/officeart/2008/layout/LinedList"/>
    <dgm:cxn modelId="{07DDF1C1-BD67-407E-894D-EA0EBA69B78A}" type="presParOf" srcId="{19CFE737-10C7-42EB-AAE5-82BDEC4D8DAF}" destId="{CFDD371E-E42A-40AE-9071-1BAEDD61F51D}" srcOrd="1" destOrd="0" presId="urn:microsoft.com/office/officeart/2008/layout/LinedList"/>
    <dgm:cxn modelId="{301B4B85-437E-49BF-8B76-8B296D983F15}" type="presParOf" srcId="{CFDD371E-E42A-40AE-9071-1BAEDD61F51D}" destId="{DBE82A2F-6E95-40E8-91B5-C4D88D32A220}" srcOrd="0" destOrd="0" presId="urn:microsoft.com/office/officeart/2008/layout/LinedList"/>
    <dgm:cxn modelId="{87CB6F49-E4EA-4EC4-9D4B-4B106015841F}" type="presParOf" srcId="{CFDD371E-E42A-40AE-9071-1BAEDD61F51D}" destId="{453B6CD9-A0FB-49AF-A4A5-45A418E37721}" srcOrd="1" destOrd="0" presId="urn:microsoft.com/office/officeart/2008/layout/LinedList"/>
    <dgm:cxn modelId="{BF5682FE-9EFA-46A9-920A-98045D24CFDD}" type="presParOf" srcId="{CFDD371E-E42A-40AE-9071-1BAEDD61F51D}" destId="{8B7C6726-96CA-427D-884F-2C017D1C9887}" srcOrd="2" destOrd="0" presId="urn:microsoft.com/office/officeart/2008/layout/LinedList"/>
    <dgm:cxn modelId="{731E5A84-4C3D-400D-85F8-71AA03A8605D}" type="presParOf" srcId="{19CFE737-10C7-42EB-AAE5-82BDEC4D8DAF}" destId="{93EBEEB4-3E77-4512-A7FD-B79CE3CA780C}" srcOrd="2" destOrd="0" presId="urn:microsoft.com/office/officeart/2008/layout/LinedList"/>
    <dgm:cxn modelId="{360AF796-F6C8-4D7C-B3D4-1F222FEBA1F6}" type="presParOf" srcId="{19CFE737-10C7-42EB-AAE5-82BDEC4D8DAF}" destId="{9D37D4E5-7694-4523-B4FB-ABD40AE252F3}" srcOrd="3" destOrd="0" presId="urn:microsoft.com/office/officeart/2008/layout/LinedList"/>
    <dgm:cxn modelId="{6B93211D-6FB4-404B-A8EA-9AE34E840098}" type="presParOf" srcId="{19CFE737-10C7-42EB-AAE5-82BDEC4D8DAF}" destId="{50892773-4A96-4940-904A-8B051C87D9D1}" srcOrd="4" destOrd="0" presId="urn:microsoft.com/office/officeart/2008/layout/LinedList"/>
    <dgm:cxn modelId="{50E3072F-C3A5-4C9D-90F2-0346CA86ED99}" type="presParOf" srcId="{50892773-4A96-4940-904A-8B051C87D9D1}" destId="{BDF0C280-C7A5-4014-AE3A-2E9462E820D1}" srcOrd="0" destOrd="0" presId="urn:microsoft.com/office/officeart/2008/layout/LinedList"/>
    <dgm:cxn modelId="{D878F0BA-90FC-45F3-862E-65D6C5F3591A}" type="presParOf" srcId="{50892773-4A96-4940-904A-8B051C87D9D1}" destId="{4F2C82BA-4903-438E-8B4E-EDE67820470A}" srcOrd="1" destOrd="0" presId="urn:microsoft.com/office/officeart/2008/layout/LinedList"/>
    <dgm:cxn modelId="{85CB3F44-ACC0-4166-B166-E06EF7CC92FB}" type="presParOf" srcId="{50892773-4A96-4940-904A-8B051C87D9D1}" destId="{9835ADBF-334E-49DB-BE43-6AA7D6A8D213}" srcOrd="2" destOrd="0" presId="urn:microsoft.com/office/officeart/2008/layout/LinedList"/>
    <dgm:cxn modelId="{8E860C4E-E7FD-41AD-A332-A75A14565324}" type="presParOf" srcId="{19CFE737-10C7-42EB-AAE5-82BDEC4D8DAF}" destId="{DFB4F0B0-949B-46F7-8987-70D904BCFBAB}" srcOrd="5" destOrd="0" presId="urn:microsoft.com/office/officeart/2008/layout/LinedList"/>
    <dgm:cxn modelId="{01FACD8F-7AE1-4F68-B2B1-E13E58695FC2}" type="presParOf" srcId="{19CFE737-10C7-42EB-AAE5-82BDEC4D8DAF}" destId="{3CBED477-407A-4732-BAEF-B99BB67F4E2E}" srcOrd="6" destOrd="0" presId="urn:microsoft.com/office/officeart/2008/layout/LinedList"/>
    <dgm:cxn modelId="{B7145A8E-7B2C-4397-BCE6-D64297201C68}" type="presParOf" srcId="{19CFE737-10C7-42EB-AAE5-82BDEC4D8DAF}" destId="{972ACA8E-DDDF-4410-B162-F06107C56C9B}" srcOrd="7" destOrd="0" presId="urn:microsoft.com/office/officeart/2008/layout/LinedList"/>
    <dgm:cxn modelId="{92D81620-5026-4C2C-8B50-B86EA8767B82}" type="presParOf" srcId="{972ACA8E-DDDF-4410-B162-F06107C56C9B}" destId="{575E5971-EC6B-4196-A762-33C9E4EA9536}" srcOrd="0" destOrd="0" presId="urn:microsoft.com/office/officeart/2008/layout/LinedList"/>
    <dgm:cxn modelId="{AD9147F5-B8FB-4D26-BB21-35177325A22B}" type="presParOf" srcId="{972ACA8E-DDDF-4410-B162-F06107C56C9B}" destId="{9BDCAEBB-B9E4-403C-9C7A-60C2DDBE1929}" srcOrd="1" destOrd="0" presId="urn:microsoft.com/office/officeart/2008/layout/LinedList"/>
    <dgm:cxn modelId="{34D5156C-CE7F-4D77-913E-1004FEEADC7F}" type="presParOf" srcId="{972ACA8E-DDDF-4410-B162-F06107C56C9B}" destId="{D9A6C1AE-6648-4CF5-B60E-DF5FE79E45EF}" srcOrd="2" destOrd="0" presId="urn:microsoft.com/office/officeart/2008/layout/LinedList"/>
    <dgm:cxn modelId="{A9A4129C-B186-45D3-AC52-865130F97288}" type="presParOf" srcId="{19CFE737-10C7-42EB-AAE5-82BDEC4D8DAF}" destId="{6B77C77E-2F2D-4F09-A764-66C106DA2896}" srcOrd="8" destOrd="0" presId="urn:microsoft.com/office/officeart/2008/layout/LinedList"/>
    <dgm:cxn modelId="{341359B4-8F61-4D46-BDD1-CBF98B2586D2}" type="presParOf" srcId="{19CFE737-10C7-42EB-AAE5-82BDEC4D8DAF}" destId="{F4E45C14-D84D-437F-9717-9A44ECE15D60}" srcOrd="9" destOrd="0" presId="urn:microsoft.com/office/officeart/2008/layout/LinedList"/>
    <dgm:cxn modelId="{62C0B340-FF16-46C3-917C-77E0816AE689}" type="presParOf" srcId="{19CFE737-10C7-42EB-AAE5-82BDEC4D8DAF}" destId="{D5D77642-0FF9-4878-9A84-766FBCBF5AF5}" srcOrd="10" destOrd="0" presId="urn:microsoft.com/office/officeart/2008/layout/LinedList"/>
    <dgm:cxn modelId="{3B136044-A700-46EC-8F79-6829AD7D8D3F}" type="presParOf" srcId="{D5D77642-0FF9-4878-9A84-766FBCBF5AF5}" destId="{C62FCA92-D154-4A51-8482-47446F6F0D91}" srcOrd="0" destOrd="0" presId="urn:microsoft.com/office/officeart/2008/layout/LinedList"/>
    <dgm:cxn modelId="{E3F11595-AB4B-4DF6-BEB8-0A65FE2E96C7}" type="presParOf" srcId="{D5D77642-0FF9-4878-9A84-766FBCBF5AF5}" destId="{4E501011-2590-4F17-8985-230AFDCC23DA}" srcOrd="1" destOrd="0" presId="urn:microsoft.com/office/officeart/2008/layout/LinedList"/>
    <dgm:cxn modelId="{B96EFA21-110D-410E-847A-4406F875EF37}" type="presParOf" srcId="{D5D77642-0FF9-4878-9A84-766FBCBF5AF5}" destId="{50C6A9CE-8DE5-48C9-98D2-B7B6BCB484DE}" srcOrd="2" destOrd="0" presId="urn:microsoft.com/office/officeart/2008/layout/LinedList"/>
    <dgm:cxn modelId="{1B417E71-2882-4B1B-BBBF-15C963419BD5}" type="presParOf" srcId="{19CFE737-10C7-42EB-AAE5-82BDEC4D8DAF}" destId="{E59FA38A-2C80-4891-BA21-049AD3BF994C}" srcOrd="11" destOrd="0" presId="urn:microsoft.com/office/officeart/2008/layout/LinedList"/>
    <dgm:cxn modelId="{D86B0983-8347-479F-A6EF-E384870EC472}" type="presParOf" srcId="{19CFE737-10C7-42EB-AAE5-82BDEC4D8DAF}" destId="{E31844F0-2BC1-4D10-9BE5-8A59B47C4451}" srcOrd="12" destOrd="0" presId="urn:microsoft.com/office/officeart/2008/layout/LinedList"/>
    <dgm:cxn modelId="{6C493570-05DA-47FF-85DB-92297F8886EE}" type="presParOf" srcId="{19CFE737-10C7-42EB-AAE5-82BDEC4D8DAF}" destId="{1E917834-175B-4CB6-A989-18B65C31161E}" srcOrd="13" destOrd="0" presId="urn:microsoft.com/office/officeart/2008/layout/LinedList"/>
    <dgm:cxn modelId="{19B2D74C-E915-462F-9BBA-2A3464B7597C}" type="presParOf" srcId="{1E917834-175B-4CB6-A989-18B65C31161E}" destId="{7F078BA4-476B-4AE2-AE62-406703DB12E4}" srcOrd="0" destOrd="0" presId="urn:microsoft.com/office/officeart/2008/layout/LinedList"/>
    <dgm:cxn modelId="{75D6CFFA-9824-4BC1-918D-ACD48967E586}" type="presParOf" srcId="{1E917834-175B-4CB6-A989-18B65C31161E}" destId="{0CC7E533-FE2B-49D1-B2C0-3BB88442115B}" srcOrd="1" destOrd="0" presId="urn:microsoft.com/office/officeart/2008/layout/LinedList"/>
    <dgm:cxn modelId="{3E3FD298-3BC2-4369-944B-4D1ED242BE35}" type="presParOf" srcId="{1E917834-175B-4CB6-A989-18B65C31161E}" destId="{CB1A0EB0-2BD7-4CE9-8AEF-C803025285F9}" srcOrd="2" destOrd="0" presId="urn:microsoft.com/office/officeart/2008/layout/LinedList"/>
    <dgm:cxn modelId="{031B0302-177A-433E-9F85-CC7737A4CC68}" type="presParOf" srcId="{19CFE737-10C7-42EB-AAE5-82BDEC4D8DAF}" destId="{DFB36CC3-E280-47DE-B52D-1DD4B4DA79A9}" srcOrd="14" destOrd="0" presId="urn:microsoft.com/office/officeart/2008/layout/LinedList"/>
    <dgm:cxn modelId="{2BAC7257-D653-4916-81B2-9087E0F92ECF}" type="presParOf" srcId="{19CFE737-10C7-42EB-AAE5-82BDEC4D8DAF}" destId="{2419122A-6EA2-46C9-8175-FDF39A0A1B6E}" srcOrd="15" destOrd="0" presId="urn:microsoft.com/office/officeart/2008/layout/LinedList"/>
    <dgm:cxn modelId="{9F22B9AF-C169-4321-9D84-4906834823DA}" type="presParOf" srcId="{B6D84E36-AEBB-4544-A055-AEF415685DA4}" destId="{689053E7-E1DB-48FB-8E79-A22120DA5578}" srcOrd="2" destOrd="0" presId="urn:microsoft.com/office/officeart/2008/layout/LinedList"/>
    <dgm:cxn modelId="{FFEA7BCA-4EBE-48AF-934F-896599FB5C31}" type="presParOf" srcId="{B6D84E36-AEBB-4544-A055-AEF415685DA4}" destId="{F28A9674-0B08-4FEF-A6BD-3CD765D4B961}" srcOrd="3" destOrd="0" presId="urn:microsoft.com/office/officeart/2008/layout/LinedList"/>
    <dgm:cxn modelId="{D8F99B93-65D0-4CB8-9298-7C4960A4AFA7}" type="presParOf" srcId="{F28A9674-0B08-4FEF-A6BD-3CD765D4B961}" destId="{249A1ADA-9227-4B00-864E-9861392E1452}" srcOrd="0" destOrd="0" presId="urn:microsoft.com/office/officeart/2008/layout/LinedList"/>
    <dgm:cxn modelId="{EFCA00EE-2818-4CF4-A0AD-26B8008315D2}" type="presParOf" srcId="{F28A9674-0B08-4FEF-A6BD-3CD765D4B961}" destId="{95B694E3-3FAF-46BE-B22D-3AD279590992}" srcOrd="1" destOrd="0" presId="urn:microsoft.com/office/officeart/2008/layout/LinedList"/>
    <dgm:cxn modelId="{580BC9D6-2997-4DB7-952F-54B2DC71A0A1}" type="presParOf" srcId="{95B694E3-3FAF-46BE-B22D-3AD279590992}" destId="{84DA7F88-6218-4430-ABD4-FDFD541100CB}" srcOrd="0" destOrd="0" presId="urn:microsoft.com/office/officeart/2008/layout/LinedList"/>
    <dgm:cxn modelId="{C5E3399E-E24B-454E-94B1-13BB49202579}" type="presParOf" srcId="{95B694E3-3FAF-46BE-B22D-3AD279590992}" destId="{A2464D98-6329-45F1-8B04-A77C464CC330}" srcOrd="1" destOrd="0" presId="urn:microsoft.com/office/officeart/2008/layout/LinedList"/>
    <dgm:cxn modelId="{7A8EA2AA-A965-476F-A969-9017F1B45AEC}" type="presParOf" srcId="{A2464D98-6329-45F1-8B04-A77C464CC330}" destId="{24C01E3D-1D9E-411A-A887-604700C3EFDF}" srcOrd="0" destOrd="0" presId="urn:microsoft.com/office/officeart/2008/layout/LinedList"/>
    <dgm:cxn modelId="{82004066-2BFE-4AD9-B54C-9DC6BB6FD463}" type="presParOf" srcId="{A2464D98-6329-45F1-8B04-A77C464CC330}" destId="{80125E87-44E0-48D4-91BF-409D5184CDA6}" srcOrd="1" destOrd="0" presId="urn:microsoft.com/office/officeart/2008/layout/LinedList"/>
    <dgm:cxn modelId="{C96D854E-3CE2-423F-95B2-7D65B09BDAFC}" type="presParOf" srcId="{A2464D98-6329-45F1-8B04-A77C464CC330}" destId="{8D71327F-338B-45CA-9666-8551D2DC7E06}" srcOrd="2" destOrd="0" presId="urn:microsoft.com/office/officeart/2008/layout/LinedList"/>
    <dgm:cxn modelId="{B2864DB7-FE07-48BD-AEA3-B7907BC31E75}" type="presParOf" srcId="{95B694E3-3FAF-46BE-B22D-3AD279590992}" destId="{BC7E572D-53CF-4030-B006-E084336DAF20}" srcOrd="2" destOrd="0" presId="urn:microsoft.com/office/officeart/2008/layout/LinedList"/>
    <dgm:cxn modelId="{76ACD4DD-02D9-40BA-8B10-5A837C6EE9E9}" type="presParOf" srcId="{95B694E3-3FAF-46BE-B22D-3AD279590992}" destId="{54EE3BAA-80AD-45D2-8F3A-98122003A125}" srcOrd="3" destOrd="0" presId="urn:microsoft.com/office/officeart/2008/layout/LinedList"/>
    <dgm:cxn modelId="{8EC9FB59-983C-4302-9E06-1874CC7EB518}" type="presParOf" srcId="{95B694E3-3FAF-46BE-B22D-3AD279590992}" destId="{35A79FC1-C8A0-4BD6-99DB-13CF3C57DC85}" srcOrd="4" destOrd="0" presId="urn:microsoft.com/office/officeart/2008/layout/LinedList"/>
    <dgm:cxn modelId="{7138D902-D238-4EE5-8769-241539FFBD16}" type="presParOf" srcId="{35A79FC1-C8A0-4BD6-99DB-13CF3C57DC85}" destId="{6DBAB6EB-F787-46EF-8EEA-1A3D67EFE17C}" srcOrd="0" destOrd="0" presId="urn:microsoft.com/office/officeart/2008/layout/LinedList"/>
    <dgm:cxn modelId="{34999D28-52E7-4EB2-B310-9818EA12B0A7}" type="presParOf" srcId="{35A79FC1-C8A0-4BD6-99DB-13CF3C57DC85}" destId="{C4A34213-8ADA-4D9F-A4A6-567350471D63}" srcOrd="1" destOrd="0" presId="urn:microsoft.com/office/officeart/2008/layout/LinedList"/>
    <dgm:cxn modelId="{5CED1512-9022-448B-A644-107DC23C4F45}" type="presParOf" srcId="{35A79FC1-C8A0-4BD6-99DB-13CF3C57DC85}" destId="{9A0F1F41-CDA3-469F-AA34-42043AD46D1E}" srcOrd="2" destOrd="0" presId="urn:microsoft.com/office/officeart/2008/layout/LinedList"/>
    <dgm:cxn modelId="{E79CED50-B8AB-49A6-9505-1474E5382EF9}" type="presParOf" srcId="{95B694E3-3FAF-46BE-B22D-3AD279590992}" destId="{8394C825-4E6C-4370-A582-40410B98A04E}" srcOrd="5" destOrd="0" presId="urn:microsoft.com/office/officeart/2008/layout/LinedList"/>
    <dgm:cxn modelId="{80BBAA16-1159-4401-94FA-CFB69B0FCB40}" type="presParOf" srcId="{95B694E3-3FAF-46BE-B22D-3AD279590992}" destId="{EABD4DB2-8DB8-441B-BC30-F29A8F3A8397}" srcOrd="6" destOrd="0" presId="urn:microsoft.com/office/officeart/2008/layout/LinedList"/>
    <dgm:cxn modelId="{D9DC4AD1-DF22-42AB-8F6B-64C2698876EF}" type="presParOf" srcId="{95B694E3-3FAF-46BE-B22D-3AD279590992}" destId="{744B5170-9174-418B-8D76-3B53BECA80EA}" srcOrd="7" destOrd="0" presId="urn:microsoft.com/office/officeart/2008/layout/LinedList"/>
    <dgm:cxn modelId="{EAA64A9C-023D-478C-A39B-080CFE1B257D}" type="presParOf" srcId="{744B5170-9174-418B-8D76-3B53BECA80EA}" destId="{9AA44EEB-9DF9-4788-8FFB-1EEA3D629712}" srcOrd="0" destOrd="0" presId="urn:microsoft.com/office/officeart/2008/layout/LinedList"/>
    <dgm:cxn modelId="{133F5AA6-802F-40B5-8F59-1729FAC3513B}" type="presParOf" srcId="{744B5170-9174-418B-8D76-3B53BECA80EA}" destId="{4078C67C-473E-4FD6-9CAA-AFF463AAB77D}" srcOrd="1" destOrd="0" presId="urn:microsoft.com/office/officeart/2008/layout/LinedList"/>
    <dgm:cxn modelId="{579E46BE-5EA4-4D83-B592-C739066F6D31}" type="presParOf" srcId="{744B5170-9174-418B-8D76-3B53BECA80EA}" destId="{BD2F5129-76C7-48B7-91B9-DA670774E81E}" srcOrd="2" destOrd="0" presId="urn:microsoft.com/office/officeart/2008/layout/LinedList"/>
    <dgm:cxn modelId="{C69E4066-03CD-41C7-B29E-115FEB55E951}" type="presParOf" srcId="{95B694E3-3FAF-46BE-B22D-3AD279590992}" destId="{29D33168-8C81-475C-BFAC-696E0715792A}" srcOrd="8" destOrd="0" presId="urn:microsoft.com/office/officeart/2008/layout/LinedList"/>
    <dgm:cxn modelId="{23B29136-D7CD-41A7-A49B-7442D1F656DE}" type="presParOf" srcId="{95B694E3-3FAF-46BE-B22D-3AD279590992}" destId="{6B0E698E-837A-4255-8711-21BD4D93EA3F}" srcOrd="9" destOrd="0" presId="urn:microsoft.com/office/officeart/2008/layout/LinedList"/>
    <dgm:cxn modelId="{E235EFBD-B1FE-4E1F-AB79-4E9EF7767221}" type="presParOf" srcId="{95B694E3-3FAF-46BE-B22D-3AD279590992}" destId="{9DA889BF-DD63-4FE2-A798-35BCD4A5AC58}" srcOrd="10" destOrd="0" presId="urn:microsoft.com/office/officeart/2008/layout/LinedList"/>
    <dgm:cxn modelId="{056345FB-8D2C-4D3E-86E9-44D648F29BF2}" type="presParOf" srcId="{9DA889BF-DD63-4FE2-A798-35BCD4A5AC58}" destId="{7BCB92AA-226D-4516-9A2C-45B8E3ED8FC2}" srcOrd="0" destOrd="0" presId="urn:microsoft.com/office/officeart/2008/layout/LinedList"/>
    <dgm:cxn modelId="{9B85A934-09BE-41A8-9F5E-E16DCB3FF50B}" type="presParOf" srcId="{9DA889BF-DD63-4FE2-A798-35BCD4A5AC58}" destId="{E050C48C-B8A1-4198-B4D0-4A7BAEDDA79C}" srcOrd="1" destOrd="0" presId="urn:microsoft.com/office/officeart/2008/layout/LinedList"/>
    <dgm:cxn modelId="{F0C99051-02A3-45BB-8E31-78427ECDA0FC}" type="presParOf" srcId="{9DA889BF-DD63-4FE2-A798-35BCD4A5AC58}" destId="{4C499B58-44F0-4720-9469-7375529C1031}" srcOrd="2" destOrd="0" presId="urn:microsoft.com/office/officeart/2008/layout/LinedList"/>
    <dgm:cxn modelId="{A9ADC690-2978-45A1-8D42-6BE0F290F14B}" type="presParOf" srcId="{95B694E3-3FAF-46BE-B22D-3AD279590992}" destId="{BE894961-E5DA-4FF5-9AF2-F34777E2F4FC}" srcOrd="11" destOrd="0" presId="urn:microsoft.com/office/officeart/2008/layout/LinedList"/>
    <dgm:cxn modelId="{7179A33E-33DB-4C50-A818-B2EC9C95E59B}" type="presParOf" srcId="{95B694E3-3FAF-46BE-B22D-3AD279590992}" destId="{C31E7F9A-6042-45DC-B9D9-D83449920ACA}" srcOrd="12" destOrd="0" presId="urn:microsoft.com/office/officeart/2008/layout/LinedList"/>
    <dgm:cxn modelId="{9C4B9ACD-4FCC-4ECE-BBA9-C72824924AB5}" type="presParOf" srcId="{95B694E3-3FAF-46BE-B22D-3AD279590992}" destId="{DD33A472-AAAA-4631-9148-51A3B8CE52CC}" srcOrd="13" destOrd="0" presId="urn:microsoft.com/office/officeart/2008/layout/LinedList"/>
    <dgm:cxn modelId="{25A5B7D3-6E76-4822-A7EA-519EA4135FCB}" type="presParOf" srcId="{DD33A472-AAAA-4631-9148-51A3B8CE52CC}" destId="{C1B5CC75-50CF-47BE-8CAF-FC8FE7536337}" srcOrd="0" destOrd="0" presId="urn:microsoft.com/office/officeart/2008/layout/LinedList"/>
    <dgm:cxn modelId="{B7A9857A-BD28-41AB-BEA3-3D776D8C3EB6}" type="presParOf" srcId="{DD33A472-AAAA-4631-9148-51A3B8CE52CC}" destId="{8B786C81-636E-481E-AF88-2C13944C03FF}" srcOrd="1" destOrd="0" presId="urn:microsoft.com/office/officeart/2008/layout/LinedList"/>
    <dgm:cxn modelId="{A9AE7068-4A61-471F-821B-C01826E0B754}" type="presParOf" srcId="{DD33A472-AAAA-4631-9148-51A3B8CE52CC}" destId="{B207E115-34EB-47B9-BA54-85D8EDB61747}" srcOrd="2" destOrd="0" presId="urn:microsoft.com/office/officeart/2008/layout/LinedList"/>
    <dgm:cxn modelId="{321191CE-0EA8-4454-9747-7EB49ECF6658}" type="presParOf" srcId="{95B694E3-3FAF-46BE-B22D-3AD279590992}" destId="{8E5994F3-728B-4891-8B0B-0B8ED35C7E23}" srcOrd="14" destOrd="0" presId="urn:microsoft.com/office/officeart/2008/layout/LinedList"/>
    <dgm:cxn modelId="{671C1DC9-CDAE-44D0-B680-164F434AD52F}" type="presParOf" srcId="{95B694E3-3FAF-46BE-B22D-3AD279590992}" destId="{1F368213-ED07-4B2F-8B2B-9BED3E058DF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AC88C-C4A3-4928-8363-7E796F5EB785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6B77BD0-7655-4E7B-A976-021F122C7289}">
      <dgm:prSet/>
      <dgm:spPr/>
      <dgm:t>
        <a:bodyPr/>
        <a:lstStyle/>
        <a:p>
          <a:r>
            <a:rPr lang="en-US" b="0" dirty="0"/>
            <a:t>SharePoint Folder (File Lands)</a:t>
          </a:r>
          <a:endParaRPr lang="en-US" dirty="0"/>
        </a:p>
      </dgm:t>
    </dgm:pt>
    <dgm:pt modelId="{C4A85F6E-9B47-4ECF-A75A-6A176FF990B5}" type="parTrans" cxnId="{B9624302-C059-45F4-B677-56291E8C66EA}">
      <dgm:prSet/>
      <dgm:spPr/>
      <dgm:t>
        <a:bodyPr/>
        <a:lstStyle/>
        <a:p>
          <a:endParaRPr lang="en-US"/>
        </a:p>
      </dgm:t>
    </dgm:pt>
    <dgm:pt modelId="{77053A80-57B6-4ACB-8AC1-FB0F4D91EC99}" type="sibTrans" cxnId="{B9624302-C059-45F4-B677-56291E8C66EA}">
      <dgm:prSet/>
      <dgm:spPr/>
      <dgm:t>
        <a:bodyPr/>
        <a:lstStyle/>
        <a:p>
          <a:endParaRPr lang="en-US"/>
        </a:p>
      </dgm:t>
    </dgm:pt>
    <dgm:pt modelId="{2CDF778B-2A30-43BD-97EA-BEA1D9FB8908}">
      <dgm:prSet/>
      <dgm:spPr/>
      <dgm:t>
        <a:bodyPr/>
        <a:lstStyle/>
        <a:p>
          <a:r>
            <a:rPr lang="en-US" b="0" dirty="0"/>
            <a:t>Azure Function (Webhook Trigger)</a:t>
          </a:r>
          <a:endParaRPr lang="en-US" dirty="0"/>
        </a:p>
      </dgm:t>
    </dgm:pt>
    <dgm:pt modelId="{0690A1C4-3158-4510-B142-CB9ED9457A29}" type="parTrans" cxnId="{BD497457-29B4-4543-BCFD-F5D2AC5A6E5C}">
      <dgm:prSet/>
      <dgm:spPr/>
      <dgm:t>
        <a:bodyPr/>
        <a:lstStyle/>
        <a:p>
          <a:endParaRPr lang="en-US"/>
        </a:p>
      </dgm:t>
    </dgm:pt>
    <dgm:pt modelId="{F47E7ED2-FF4A-4E01-8A21-E20FFFA95AE2}" type="sibTrans" cxnId="{BD497457-29B4-4543-BCFD-F5D2AC5A6E5C}">
      <dgm:prSet/>
      <dgm:spPr/>
      <dgm:t>
        <a:bodyPr/>
        <a:lstStyle/>
        <a:p>
          <a:endParaRPr lang="en-US"/>
        </a:p>
      </dgm:t>
    </dgm:pt>
    <dgm:pt modelId="{7FD8643F-7053-44D5-BB47-C3BEFC1CFC45}">
      <dgm:prSet/>
      <dgm:spPr/>
      <dgm:t>
        <a:bodyPr/>
        <a:lstStyle/>
        <a:p>
          <a:r>
            <a:rPr lang="en-US" b="0" dirty="0"/>
            <a:t>Azure Blob Storage (Raw Zone)</a:t>
          </a:r>
          <a:endParaRPr lang="en-US" dirty="0"/>
        </a:p>
      </dgm:t>
    </dgm:pt>
    <dgm:pt modelId="{CCB2672C-8AA0-4A59-B422-5F09AC414073}" type="parTrans" cxnId="{9B340A95-C2A1-4562-952D-E30E94AEDE99}">
      <dgm:prSet/>
      <dgm:spPr/>
      <dgm:t>
        <a:bodyPr/>
        <a:lstStyle/>
        <a:p>
          <a:endParaRPr lang="en-US"/>
        </a:p>
      </dgm:t>
    </dgm:pt>
    <dgm:pt modelId="{546C2D57-02CA-4549-8452-C0B3FB518D8D}" type="sibTrans" cxnId="{9B340A95-C2A1-4562-952D-E30E94AEDE99}">
      <dgm:prSet/>
      <dgm:spPr/>
      <dgm:t>
        <a:bodyPr/>
        <a:lstStyle/>
        <a:p>
          <a:endParaRPr lang="en-US"/>
        </a:p>
      </dgm:t>
    </dgm:pt>
    <dgm:pt modelId="{71F06F40-725F-4545-88BD-40C2722A5929}">
      <dgm:prSet/>
      <dgm:spPr/>
      <dgm:t>
        <a:bodyPr/>
        <a:lstStyle/>
        <a:p>
          <a:r>
            <a:rPr lang="en-US" b="0" dirty="0"/>
            <a:t>Document Classification Service</a:t>
          </a:r>
          <a:endParaRPr lang="en-US" dirty="0"/>
        </a:p>
      </dgm:t>
    </dgm:pt>
    <dgm:pt modelId="{24D095D1-5559-4C45-8D20-C47AEB60A6FE}" type="parTrans" cxnId="{1E8024D5-E69B-4B65-9207-355A0837C3A9}">
      <dgm:prSet/>
      <dgm:spPr/>
      <dgm:t>
        <a:bodyPr/>
        <a:lstStyle/>
        <a:p>
          <a:endParaRPr lang="en-US"/>
        </a:p>
      </dgm:t>
    </dgm:pt>
    <dgm:pt modelId="{1ECE77D2-D2D4-4C65-B60C-88BCEA730DFE}" type="sibTrans" cxnId="{1E8024D5-E69B-4B65-9207-355A0837C3A9}">
      <dgm:prSet/>
      <dgm:spPr/>
      <dgm:t>
        <a:bodyPr/>
        <a:lstStyle/>
        <a:p>
          <a:endParaRPr lang="en-US"/>
        </a:p>
      </dgm:t>
    </dgm:pt>
    <dgm:pt modelId="{9DE5AF6F-F968-4996-AF31-5C97B9CC234F}">
      <dgm:prSet/>
      <dgm:spPr/>
      <dgm:t>
        <a:bodyPr/>
        <a:lstStyle/>
        <a:p>
          <a:r>
            <a:rPr lang="en-US" b="0" dirty="0"/>
            <a:t>Model A Extraction (Doc Intelligence + GPT)</a:t>
          </a:r>
          <a:endParaRPr lang="en-US" dirty="0"/>
        </a:p>
      </dgm:t>
    </dgm:pt>
    <dgm:pt modelId="{EFF0407F-058F-41B8-B0BF-6073263F9425}" type="parTrans" cxnId="{8D284579-6A4D-4838-90B6-FF0D2F91DCC7}">
      <dgm:prSet/>
      <dgm:spPr/>
      <dgm:t>
        <a:bodyPr/>
        <a:lstStyle/>
        <a:p>
          <a:endParaRPr lang="en-US"/>
        </a:p>
      </dgm:t>
    </dgm:pt>
    <dgm:pt modelId="{8BA7C40E-1789-4DFA-9C97-F97E6E385AE1}" type="sibTrans" cxnId="{8D284579-6A4D-4838-90B6-FF0D2F91DCC7}">
      <dgm:prSet/>
      <dgm:spPr/>
      <dgm:t>
        <a:bodyPr/>
        <a:lstStyle/>
        <a:p>
          <a:endParaRPr lang="en-US"/>
        </a:p>
      </dgm:t>
    </dgm:pt>
    <dgm:pt modelId="{8EC98D1B-9FEC-45BB-BEB4-D73FC2A056B6}">
      <dgm:prSet/>
      <dgm:spPr/>
      <dgm:t>
        <a:bodyPr/>
        <a:lstStyle/>
        <a:p>
          <a:r>
            <a:rPr lang="en-US" b="0" dirty="0"/>
            <a:t>Schema Validation &amp; Quality Scoring</a:t>
          </a:r>
          <a:endParaRPr lang="en-US" dirty="0"/>
        </a:p>
      </dgm:t>
    </dgm:pt>
    <dgm:pt modelId="{50CF8351-1D0C-4AF7-9755-A8EDADE215A6}" type="parTrans" cxnId="{50767DA2-2148-48DC-BD82-6D3979285E97}">
      <dgm:prSet/>
      <dgm:spPr/>
      <dgm:t>
        <a:bodyPr/>
        <a:lstStyle/>
        <a:p>
          <a:endParaRPr lang="en-US"/>
        </a:p>
      </dgm:t>
    </dgm:pt>
    <dgm:pt modelId="{A179962A-682D-4CB2-B57F-5F66D6606841}" type="sibTrans" cxnId="{50767DA2-2148-48DC-BD82-6D3979285E97}">
      <dgm:prSet/>
      <dgm:spPr/>
      <dgm:t>
        <a:bodyPr/>
        <a:lstStyle/>
        <a:p>
          <a:endParaRPr lang="en-US"/>
        </a:p>
      </dgm:t>
    </dgm:pt>
    <dgm:pt modelId="{BA1EA77A-EC94-42E1-AD9C-E38167A84E08}">
      <dgm:prSet/>
      <dgm:spPr/>
      <dgm:t>
        <a:bodyPr/>
        <a:lstStyle/>
        <a:p>
          <a:r>
            <a:rPr lang="en-US" b="0"/>
            <a:t>Safety Database (Auto-approved / Review Queue)</a:t>
          </a:r>
          <a:endParaRPr lang="en-US" dirty="0"/>
        </a:p>
      </dgm:t>
    </dgm:pt>
    <dgm:pt modelId="{580A5C18-D5B6-4632-94B8-A195AE022DB1}" type="parTrans" cxnId="{E355201F-3300-4C12-BB62-4A19BEDE1F67}">
      <dgm:prSet/>
      <dgm:spPr/>
      <dgm:t>
        <a:bodyPr/>
        <a:lstStyle/>
        <a:p>
          <a:endParaRPr lang="en-US"/>
        </a:p>
      </dgm:t>
    </dgm:pt>
    <dgm:pt modelId="{63F8DAC5-8666-4436-8841-DF3840E8F8EE}" type="sibTrans" cxnId="{E355201F-3300-4C12-BB62-4A19BEDE1F67}">
      <dgm:prSet/>
      <dgm:spPr/>
      <dgm:t>
        <a:bodyPr/>
        <a:lstStyle/>
        <a:p>
          <a:endParaRPr lang="en-US"/>
        </a:p>
      </dgm:t>
    </dgm:pt>
    <dgm:pt modelId="{9B1B8648-AD19-43E1-A06E-19B870A96240}" type="pres">
      <dgm:prSet presAssocID="{1DAAC88C-C4A3-4928-8363-7E796F5EB785}" presName="Name0" presStyleCnt="0">
        <dgm:presLayoutVars>
          <dgm:dir/>
          <dgm:resizeHandles val="exact"/>
        </dgm:presLayoutVars>
      </dgm:prSet>
      <dgm:spPr/>
    </dgm:pt>
    <dgm:pt modelId="{96094E91-C00C-4C02-97C6-F4BE03C1C1CA}" type="pres">
      <dgm:prSet presAssocID="{1DAAC88C-C4A3-4928-8363-7E796F5EB785}" presName="arrow" presStyleLbl="bgShp" presStyleIdx="0" presStyleCnt="1"/>
      <dgm:spPr/>
    </dgm:pt>
    <dgm:pt modelId="{D235C49E-FAF8-4593-9293-C0D998180E46}" type="pres">
      <dgm:prSet presAssocID="{1DAAC88C-C4A3-4928-8363-7E796F5EB785}" presName="points" presStyleCnt="0"/>
      <dgm:spPr/>
    </dgm:pt>
    <dgm:pt modelId="{094B4E8F-B6D1-4511-B39B-15CBB31E3227}" type="pres">
      <dgm:prSet presAssocID="{56B77BD0-7655-4E7B-A976-021F122C7289}" presName="compositeA" presStyleCnt="0"/>
      <dgm:spPr/>
    </dgm:pt>
    <dgm:pt modelId="{4C2CE8E6-E44F-4ACF-9081-446099332097}" type="pres">
      <dgm:prSet presAssocID="{56B77BD0-7655-4E7B-A976-021F122C7289}" presName="textA" presStyleLbl="revTx" presStyleIdx="0" presStyleCnt="7">
        <dgm:presLayoutVars>
          <dgm:bulletEnabled val="1"/>
        </dgm:presLayoutVars>
      </dgm:prSet>
      <dgm:spPr/>
    </dgm:pt>
    <dgm:pt modelId="{C7D768E4-37D3-4E01-B05C-B1481B29475F}" type="pres">
      <dgm:prSet presAssocID="{56B77BD0-7655-4E7B-A976-021F122C7289}" presName="circleA" presStyleLbl="node1" presStyleIdx="0" presStyleCnt="7"/>
      <dgm:spPr/>
    </dgm:pt>
    <dgm:pt modelId="{AF4A4004-342B-4A52-9B44-DFCFB6BD27E6}" type="pres">
      <dgm:prSet presAssocID="{56B77BD0-7655-4E7B-A976-021F122C7289}" presName="spaceA" presStyleCnt="0"/>
      <dgm:spPr/>
    </dgm:pt>
    <dgm:pt modelId="{C5C203F9-9ED8-4A58-AB5B-A3CDA58EA4E6}" type="pres">
      <dgm:prSet presAssocID="{77053A80-57B6-4ACB-8AC1-FB0F4D91EC99}" presName="space" presStyleCnt="0"/>
      <dgm:spPr/>
    </dgm:pt>
    <dgm:pt modelId="{C3F839D3-68E8-4610-A49D-BFE2C953ED5F}" type="pres">
      <dgm:prSet presAssocID="{2CDF778B-2A30-43BD-97EA-BEA1D9FB8908}" presName="compositeB" presStyleCnt="0"/>
      <dgm:spPr/>
    </dgm:pt>
    <dgm:pt modelId="{E0E13219-02C7-4942-AF1A-D68AE14132A5}" type="pres">
      <dgm:prSet presAssocID="{2CDF778B-2A30-43BD-97EA-BEA1D9FB8908}" presName="textB" presStyleLbl="revTx" presStyleIdx="1" presStyleCnt="7">
        <dgm:presLayoutVars>
          <dgm:bulletEnabled val="1"/>
        </dgm:presLayoutVars>
      </dgm:prSet>
      <dgm:spPr/>
    </dgm:pt>
    <dgm:pt modelId="{9F96D093-97F9-4551-9458-1ED700BCDEC2}" type="pres">
      <dgm:prSet presAssocID="{2CDF778B-2A30-43BD-97EA-BEA1D9FB8908}" presName="circleB" presStyleLbl="node1" presStyleIdx="1" presStyleCnt="7"/>
      <dgm:spPr/>
    </dgm:pt>
    <dgm:pt modelId="{E016EA93-7D3C-4F6D-ACC6-D565DF3B79D4}" type="pres">
      <dgm:prSet presAssocID="{2CDF778B-2A30-43BD-97EA-BEA1D9FB8908}" presName="spaceB" presStyleCnt="0"/>
      <dgm:spPr/>
    </dgm:pt>
    <dgm:pt modelId="{59703C4A-BEB4-46E6-9EB4-5066D2916487}" type="pres">
      <dgm:prSet presAssocID="{F47E7ED2-FF4A-4E01-8A21-E20FFFA95AE2}" presName="space" presStyleCnt="0"/>
      <dgm:spPr/>
    </dgm:pt>
    <dgm:pt modelId="{EB4668EE-95F5-4414-96D7-54564D07DD2D}" type="pres">
      <dgm:prSet presAssocID="{7FD8643F-7053-44D5-BB47-C3BEFC1CFC45}" presName="compositeA" presStyleCnt="0"/>
      <dgm:spPr/>
    </dgm:pt>
    <dgm:pt modelId="{7CCCACEE-4BBB-4FA7-BF82-35DBD4DC1A1B}" type="pres">
      <dgm:prSet presAssocID="{7FD8643F-7053-44D5-BB47-C3BEFC1CFC45}" presName="textA" presStyleLbl="revTx" presStyleIdx="2" presStyleCnt="7">
        <dgm:presLayoutVars>
          <dgm:bulletEnabled val="1"/>
        </dgm:presLayoutVars>
      </dgm:prSet>
      <dgm:spPr/>
    </dgm:pt>
    <dgm:pt modelId="{0048B4F1-A5E3-44C2-9CBE-A6E49D3C91FC}" type="pres">
      <dgm:prSet presAssocID="{7FD8643F-7053-44D5-BB47-C3BEFC1CFC45}" presName="circleA" presStyleLbl="node1" presStyleIdx="2" presStyleCnt="7"/>
      <dgm:spPr/>
    </dgm:pt>
    <dgm:pt modelId="{026C1BA1-F9CA-4E8E-93C9-0932B849C703}" type="pres">
      <dgm:prSet presAssocID="{7FD8643F-7053-44D5-BB47-C3BEFC1CFC45}" presName="spaceA" presStyleCnt="0"/>
      <dgm:spPr/>
    </dgm:pt>
    <dgm:pt modelId="{993D667A-FFA8-4726-9936-5C03C0B6E02B}" type="pres">
      <dgm:prSet presAssocID="{546C2D57-02CA-4549-8452-C0B3FB518D8D}" presName="space" presStyleCnt="0"/>
      <dgm:spPr/>
    </dgm:pt>
    <dgm:pt modelId="{11FAA923-8001-4AC5-9E2B-0C57188B0FD7}" type="pres">
      <dgm:prSet presAssocID="{71F06F40-725F-4545-88BD-40C2722A5929}" presName="compositeB" presStyleCnt="0"/>
      <dgm:spPr/>
    </dgm:pt>
    <dgm:pt modelId="{E7652FB0-AE75-4860-B803-747F6E056A86}" type="pres">
      <dgm:prSet presAssocID="{71F06F40-725F-4545-88BD-40C2722A5929}" presName="textB" presStyleLbl="revTx" presStyleIdx="3" presStyleCnt="7">
        <dgm:presLayoutVars>
          <dgm:bulletEnabled val="1"/>
        </dgm:presLayoutVars>
      </dgm:prSet>
      <dgm:spPr/>
    </dgm:pt>
    <dgm:pt modelId="{A3FF5C94-D722-4B19-B7EB-CC9624EA35DD}" type="pres">
      <dgm:prSet presAssocID="{71F06F40-725F-4545-88BD-40C2722A5929}" presName="circleB" presStyleLbl="node1" presStyleIdx="3" presStyleCnt="7"/>
      <dgm:spPr/>
    </dgm:pt>
    <dgm:pt modelId="{F3E9B39B-D2C8-4D32-A69B-DDE35FBB727B}" type="pres">
      <dgm:prSet presAssocID="{71F06F40-725F-4545-88BD-40C2722A5929}" presName="spaceB" presStyleCnt="0"/>
      <dgm:spPr/>
    </dgm:pt>
    <dgm:pt modelId="{B670F0DC-BB23-4E1A-94B3-36C7F425FA0E}" type="pres">
      <dgm:prSet presAssocID="{1ECE77D2-D2D4-4C65-B60C-88BCEA730DFE}" presName="space" presStyleCnt="0"/>
      <dgm:spPr/>
    </dgm:pt>
    <dgm:pt modelId="{387E284E-5E0B-4C21-B76A-F8234632831D}" type="pres">
      <dgm:prSet presAssocID="{9DE5AF6F-F968-4996-AF31-5C97B9CC234F}" presName="compositeA" presStyleCnt="0"/>
      <dgm:spPr/>
    </dgm:pt>
    <dgm:pt modelId="{F1BEAFAA-5750-4889-87C9-A2861643BF5D}" type="pres">
      <dgm:prSet presAssocID="{9DE5AF6F-F968-4996-AF31-5C97B9CC234F}" presName="textA" presStyleLbl="revTx" presStyleIdx="4" presStyleCnt="7">
        <dgm:presLayoutVars>
          <dgm:bulletEnabled val="1"/>
        </dgm:presLayoutVars>
      </dgm:prSet>
      <dgm:spPr/>
    </dgm:pt>
    <dgm:pt modelId="{766E0348-DF54-45AE-8109-B43DC17C3E8D}" type="pres">
      <dgm:prSet presAssocID="{9DE5AF6F-F968-4996-AF31-5C97B9CC234F}" presName="circleA" presStyleLbl="node1" presStyleIdx="4" presStyleCnt="7"/>
      <dgm:spPr/>
    </dgm:pt>
    <dgm:pt modelId="{AD62B8A6-DACF-4BC6-969E-DD5410405392}" type="pres">
      <dgm:prSet presAssocID="{9DE5AF6F-F968-4996-AF31-5C97B9CC234F}" presName="spaceA" presStyleCnt="0"/>
      <dgm:spPr/>
    </dgm:pt>
    <dgm:pt modelId="{495D2F51-09D4-4FBC-AC5E-2A3314E2C6B7}" type="pres">
      <dgm:prSet presAssocID="{8BA7C40E-1789-4DFA-9C97-F97E6E385AE1}" presName="space" presStyleCnt="0"/>
      <dgm:spPr/>
    </dgm:pt>
    <dgm:pt modelId="{6E36819F-8F62-4282-BFD5-4A184162C946}" type="pres">
      <dgm:prSet presAssocID="{8EC98D1B-9FEC-45BB-BEB4-D73FC2A056B6}" presName="compositeB" presStyleCnt="0"/>
      <dgm:spPr/>
    </dgm:pt>
    <dgm:pt modelId="{9D3F16BB-158F-41CB-8993-70D8DB814A8E}" type="pres">
      <dgm:prSet presAssocID="{8EC98D1B-9FEC-45BB-BEB4-D73FC2A056B6}" presName="textB" presStyleLbl="revTx" presStyleIdx="5" presStyleCnt="7">
        <dgm:presLayoutVars>
          <dgm:bulletEnabled val="1"/>
        </dgm:presLayoutVars>
      </dgm:prSet>
      <dgm:spPr/>
    </dgm:pt>
    <dgm:pt modelId="{E92099E8-356A-4C05-9075-8DB047A8E8A1}" type="pres">
      <dgm:prSet presAssocID="{8EC98D1B-9FEC-45BB-BEB4-D73FC2A056B6}" presName="circleB" presStyleLbl="node1" presStyleIdx="5" presStyleCnt="7"/>
      <dgm:spPr/>
    </dgm:pt>
    <dgm:pt modelId="{860D77F5-E8DD-4F24-BE69-1DF4340358B5}" type="pres">
      <dgm:prSet presAssocID="{8EC98D1B-9FEC-45BB-BEB4-D73FC2A056B6}" presName="spaceB" presStyleCnt="0"/>
      <dgm:spPr/>
    </dgm:pt>
    <dgm:pt modelId="{345DEDEB-7068-4145-98DC-A8DD9B174EAF}" type="pres">
      <dgm:prSet presAssocID="{A179962A-682D-4CB2-B57F-5F66D6606841}" presName="space" presStyleCnt="0"/>
      <dgm:spPr/>
    </dgm:pt>
    <dgm:pt modelId="{EFDB7C93-EA3B-43E0-9D40-C35DB3EAF844}" type="pres">
      <dgm:prSet presAssocID="{BA1EA77A-EC94-42E1-AD9C-E38167A84E08}" presName="compositeA" presStyleCnt="0"/>
      <dgm:spPr/>
    </dgm:pt>
    <dgm:pt modelId="{56DC0572-96CF-468C-9197-4D0660035A8B}" type="pres">
      <dgm:prSet presAssocID="{BA1EA77A-EC94-42E1-AD9C-E38167A84E08}" presName="textA" presStyleLbl="revTx" presStyleIdx="6" presStyleCnt="7">
        <dgm:presLayoutVars>
          <dgm:bulletEnabled val="1"/>
        </dgm:presLayoutVars>
      </dgm:prSet>
      <dgm:spPr/>
    </dgm:pt>
    <dgm:pt modelId="{FD303660-FD8D-4EE2-8FFA-C5E0057C33E9}" type="pres">
      <dgm:prSet presAssocID="{BA1EA77A-EC94-42E1-AD9C-E38167A84E08}" presName="circleA" presStyleLbl="node1" presStyleIdx="6" presStyleCnt="7"/>
      <dgm:spPr/>
    </dgm:pt>
    <dgm:pt modelId="{60481103-C334-4237-B1C4-56A468C52A17}" type="pres">
      <dgm:prSet presAssocID="{BA1EA77A-EC94-42E1-AD9C-E38167A84E08}" presName="spaceA" presStyleCnt="0"/>
      <dgm:spPr/>
    </dgm:pt>
  </dgm:ptLst>
  <dgm:cxnLst>
    <dgm:cxn modelId="{B9624302-C059-45F4-B677-56291E8C66EA}" srcId="{1DAAC88C-C4A3-4928-8363-7E796F5EB785}" destId="{56B77BD0-7655-4E7B-A976-021F122C7289}" srcOrd="0" destOrd="0" parTransId="{C4A85F6E-9B47-4ECF-A75A-6A176FF990B5}" sibTransId="{77053A80-57B6-4ACB-8AC1-FB0F4D91EC99}"/>
    <dgm:cxn modelId="{E355201F-3300-4C12-BB62-4A19BEDE1F67}" srcId="{1DAAC88C-C4A3-4928-8363-7E796F5EB785}" destId="{BA1EA77A-EC94-42E1-AD9C-E38167A84E08}" srcOrd="6" destOrd="0" parTransId="{580A5C18-D5B6-4632-94B8-A195AE022DB1}" sibTransId="{63F8DAC5-8666-4436-8841-DF3840E8F8EE}"/>
    <dgm:cxn modelId="{EAF75622-95E5-451D-BFE7-1B2463411B59}" type="presOf" srcId="{56B77BD0-7655-4E7B-A976-021F122C7289}" destId="{4C2CE8E6-E44F-4ACF-9081-446099332097}" srcOrd="0" destOrd="0" presId="urn:microsoft.com/office/officeart/2005/8/layout/hProcess11"/>
    <dgm:cxn modelId="{44A9835B-C64D-4256-888E-3E13C64DC3E3}" type="presOf" srcId="{7FD8643F-7053-44D5-BB47-C3BEFC1CFC45}" destId="{7CCCACEE-4BBB-4FA7-BF82-35DBD4DC1A1B}" srcOrd="0" destOrd="0" presId="urn:microsoft.com/office/officeart/2005/8/layout/hProcess11"/>
    <dgm:cxn modelId="{7089A046-3EC0-4F34-A312-B349AC18F4C3}" type="presOf" srcId="{8EC98D1B-9FEC-45BB-BEB4-D73FC2A056B6}" destId="{9D3F16BB-158F-41CB-8993-70D8DB814A8E}" srcOrd="0" destOrd="0" presId="urn:microsoft.com/office/officeart/2005/8/layout/hProcess11"/>
    <dgm:cxn modelId="{E259486E-F526-4E78-A28D-DCA2CB6E03C6}" type="presOf" srcId="{9DE5AF6F-F968-4996-AF31-5C97B9CC234F}" destId="{F1BEAFAA-5750-4889-87C9-A2861643BF5D}" srcOrd="0" destOrd="0" presId="urn:microsoft.com/office/officeart/2005/8/layout/hProcess11"/>
    <dgm:cxn modelId="{BD497457-29B4-4543-BCFD-F5D2AC5A6E5C}" srcId="{1DAAC88C-C4A3-4928-8363-7E796F5EB785}" destId="{2CDF778B-2A30-43BD-97EA-BEA1D9FB8908}" srcOrd="1" destOrd="0" parTransId="{0690A1C4-3158-4510-B142-CB9ED9457A29}" sibTransId="{F47E7ED2-FF4A-4E01-8A21-E20FFFA95AE2}"/>
    <dgm:cxn modelId="{8D284579-6A4D-4838-90B6-FF0D2F91DCC7}" srcId="{1DAAC88C-C4A3-4928-8363-7E796F5EB785}" destId="{9DE5AF6F-F968-4996-AF31-5C97B9CC234F}" srcOrd="4" destOrd="0" parTransId="{EFF0407F-058F-41B8-B0BF-6073263F9425}" sibTransId="{8BA7C40E-1789-4DFA-9C97-F97E6E385AE1}"/>
    <dgm:cxn modelId="{FA6F3C82-0DE3-465C-82DE-549075BA5263}" type="presOf" srcId="{1DAAC88C-C4A3-4928-8363-7E796F5EB785}" destId="{9B1B8648-AD19-43E1-A06E-19B870A96240}" srcOrd="0" destOrd="0" presId="urn:microsoft.com/office/officeart/2005/8/layout/hProcess11"/>
    <dgm:cxn modelId="{9B340A95-C2A1-4562-952D-E30E94AEDE99}" srcId="{1DAAC88C-C4A3-4928-8363-7E796F5EB785}" destId="{7FD8643F-7053-44D5-BB47-C3BEFC1CFC45}" srcOrd="2" destOrd="0" parTransId="{CCB2672C-8AA0-4A59-B422-5F09AC414073}" sibTransId="{546C2D57-02CA-4549-8452-C0B3FB518D8D}"/>
    <dgm:cxn modelId="{50767DA2-2148-48DC-BD82-6D3979285E97}" srcId="{1DAAC88C-C4A3-4928-8363-7E796F5EB785}" destId="{8EC98D1B-9FEC-45BB-BEB4-D73FC2A056B6}" srcOrd="5" destOrd="0" parTransId="{50CF8351-1D0C-4AF7-9755-A8EDADE215A6}" sibTransId="{A179962A-682D-4CB2-B57F-5F66D6606841}"/>
    <dgm:cxn modelId="{D3553AB3-1740-4E82-A326-B743500F1681}" type="presOf" srcId="{BA1EA77A-EC94-42E1-AD9C-E38167A84E08}" destId="{56DC0572-96CF-468C-9197-4D0660035A8B}" srcOrd="0" destOrd="0" presId="urn:microsoft.com/office/officeart/2005/8/layout/hProcess11"/>
    <dgm:cxn modelId="{1E8024D5-E69B-4B65-9207-355A0837C3A9}" srcId="{1DAAC88C-C4A3-4928-8363-7E796F5EB785}" destId="{71F06F40-725F-4545-88BD-40C2722A5929}" srcOrd="3" destOrd="0" parTransId="{24D095D1-5559-4C45-8D20-C47AEB60A6FE}" sibTransId="{1ECE77D2-D2D4-4C65-B60C-88BCEA730DFE}"/>
    <dgm:cxn modelId="{DF29E9EB-5D7C-403A-A0CE-D3D3A14A81D9}" type="presOf" srcId="{2CDF778B-2A30-43BD-97EA-BEA1D9FB8908}" destId="{E0E13219-02C7-4942-AF1A-D68AE14132A5}" srcOrd="0" destOrd="0" presId="urn:microsoft.com/office/officeart/2005/8/layout/hProcess11"/>
    <dgm:cxn modelId="{FC0469FC-EA74-42E5-9B21-BFBED50D0C71}" type="presOf" srcId="{71F06F40-725F-4545-88BD-40C2722A5929}" destId="{E7652FB0-AE75-4860-B803-747F6E056A86}" srcOrd="0" destOrd="0" presId="urn:microsoft.com/office/officeart/2005/8/layout/hProcess11"/>
    <dgm:cxn modelId="{B67DA9F9-74E9-4082-AB34-100D2C0116B7}" type="presParOf" srcId="{9B1B8648-AD19-43E1-A06E-19B870A96240}" destId="{96094E91-C00C-4C02-97C6-F4BE03C1C1CA}" srcOrd="0" destOrd="0" presId="urn:microsoft.com/office/officeart/2005/8/layout/hProcess11"/>
    <dgm:cxn modelId="{56A47856-5ED2-4CC5-A4B6-10A13C1FB073}" type="presParOf" srcId="{9B1B8648-AD19-43E1-A06E-19B870A96240}" destId="{D235C49E-FAF8-4593-9293-C0D998180E46}" srcOrd="1" destOrd="0" presId="urn:microsoft.com/office/officeart/2005/8/layout/hProcess11"/>
    <dgm:cxn modelId="{685F1CFB-30C7-4C20-89A6-7F2E4B4E12BF}" type="presParOf" srcId="{D235C49E-FAF8-4593-9293-C0D998180E46}" destId="{094B4E8F-B6D1-4511-B39B-15CBB31E3227}" srcOrd="0" destOrd="0" presId="urn:microsoft.com/office/officeart/2005/8/layout/hProcess11"/>
    <dgm:cxn modelId="{E113EC78-8798-4DCF-B708-4FF3F3DC2767}" type="presParOf" srcId="{094B4E8F-B6D1-4511-B39B-15CBB31E3227}" destId="{4C2CE8E6-E44F-4ACF-9081-446099332097}" srcOrd="0" destOrd="0" presId="urn:microsoft.com/office/officeart/2005/8/layout/hProcess11"/>
    <dgm:cxn modelId="{AFA2667F-E906-4A01-8DA3-86096E71CCBF}" type="presParOf" srcId="{094B4E8F-B6D1-4511-B39B-15CBB31E3227}" destId="{C7D768E4-37D3-4E01-B05C-B1481B29475F}" srcOrd="1" destOrd="0" presId="urn:microsoft.com/office/officeart/2005/8/layout/hProcess11"/>
    <dgm:cxn modelId="{9BDE8144-0276-4CBD-BCD1-618797933A0D}" type="presParOf" srcId="{094B4E8F-B6D1-4511-B39B-15CBB31E3227}" destId="{AF4A4004-342B-4A52-9B44-DFCFB6BD27E6}" srcOrd="2" destOrd="0" presId="urn:microsoft.com/office/officeart/2005/8/layout/hProcess11"/>
    <dgm:cxn modelId="{2FC86E20-CF77-40E6-8396-0A413A1A6B42}" type="presParOf" srcId="{D235C49E-FAF8-4593-9293-C0D998180E46}" destId="{C5C203F9-9ED8-4A58-AB5B-A3CDA58EA4E6}" srcOrd="1" destOrd="0" presId="urn:microsoft.com/office/officeart/2005/8/layout/hProcess11"/>
    <dgm:cxn modelId="{5611E9C1-B3F7-461D-B807-FBF63CFF503A}" type="presParOf" srcId="{D235C49E-FAF8-4593-9293-C0D998180E46}" destId="{C3F839D3-68E8-4610-A49D-BFE2C953ED5F}" srcOrd="2" destOrd="0" presId="urn:microsoft.com/office/officeart/2005/8/layout/hProcess11"/>
    <dgm:cxn modelId="{5C87F774-8B05-4C41-B586-1E29876144BE}" type="presParOf" srcId="{C3F839D3-68E8-4610-A49D-BFE2C953ED5F}" destId="{E0E13219-02C7-4942-AF1A-D68AE14132A5}" srcOrd="0" destOrd="0" presId="urn:microsoft.com/office/officeart/2005/8/layout/hProcess11"/>
    <dgm:cxn modelId="{501607AA-9F12-4065-A777-6023C0FE36B6}" type="presParOf" srcId="{C3F839D3-68E8-4610-A49D-BFE2C953ED5F}" destId="{9F96D093-97F9-4551-9458-1ED700BCDEC2}" srcOrd="1" destOrd="0" presId="urn:microsoft.com/office/officeart/2005/8/layout/hProcess11"/>
    <dgm:cxn modelId="{EAECE6D0-0524-4F80-A6C6-384539A63D45}" type="presParOf" srcId="{C3F839D3-68E8-4610-A49D-BFE2C953ED5F}" destId="{E016EA93-7D3C-4F6D-ACC6-D565DF3B79D4}" srcOrd="2" destOrd="0" presId="urn:microsoft.com/office/officeart/2005/8/layout/hProcess11"/>
    <dgm:cxn modelId="{CCD1EF88-6939-4F54-84C0-048303A2F5BB}" type="presParOf" srcId="{D235C49E-FAF8-4593-9293-C0D998180E46}" destId="{59703C4A-BEB4-46E6-9EB4-5066D2916487}" srcOrd="3" destOrd="0" presId="urn:microsoft.com/office/officeart/2005/8/layout/hProcess11"/>
    <dgm:cxn modelId="{12EB0F7E-5CD2-40D5-827B-4BD302A4D742}" type="presParOf" srcId="{D235C49E-FAF8-4593-9293-C0D998180E46}" destId="{EB4668EE-95F5-4414-96D7-54564D07DD2D}" srcOrd="4" destOrd="0" presId="urn:microsoft.com/office/officeart/2005/8/layout/hProcess11"/>
    <dgm:cxn modelId="{2D56AA1A-E941-460F-906C-EE07AE60F79B}" type="presParOf" srcId="{EB4668EE-95F5-4414-96D7-54564D07DD2D}" destId="{7CCCACEE-4BBB-4FA7-BF82-35DBD4DC1A1B}" srcOrd="0" destOrd="0" presId="urn:microsoft.com/office/officeart/2005/8/layout/hProcess11"/>
    <dgm:cxn modelId="{CF0231F7-8FD3-4CDF-B0A4-2C5F72CF4A6C}" type="presParOf" srcId="{EB4668EE-95F5-4414-96D7-54564D07DD2D}" destId="{0048B4F1-A5E3-44C2-9CBE-A6E49D3C91FC}" srcOrd="1" destOrd="0" presId="urn:microsoft.com/office/officeart/2005/8/layout/hProcess11"/>
    <dgm:cxn modelId="{8712B08F-C615-4A92-A40F-19332DA4F244}" type="presParOf" srcId="{EB4668EE-95F5-4414-96D7-54564D07DD2D}" destId="{026C1BA1-F9CA-4E8E-93C9-0932B849C703}" srcOrd="2" destOrd="0" presId="urn:microsoft.com/office/officeart/2005/8/layout/hProcess11"/>
    <dgm:cxn modelId="{3E60082D-7864-4477-BD31-128CB6C9EC6B}" type="presParOf" srcId="{D235C49E-FAF8-4593-9293-C0D998180E46}" destId="{993D667A-FFA8-4726-9936-5C03C0B6E02B}" srcOrd="5" destOrd="0" presId="urn:microsoft.com/office/officeart/2005/8/layout/hProcess11"/>
    <dgm:cxn modelId="{99AB1C3C-BD22-4DB5-9A77-97EE4DA61486}" type="presParOf" srcId="{D235C49E-FAF8-4593-9293-C0D998180E46}" destId="{11FAA923-8001-4AC5-9E2B-0C57188B0FD7}" srcOrd="6" destOrd="0" presId="urn:microsoft.com/office/officeart/2005/8/layout/hProcess11"/>
    <dgm:cxn modelId="{8D96DBCD-05E0-44BB-9DF8-F22C55236BB7}" type="presParOf" srcId="{11FAA923-8001-4AC5-9E2B-0C57188B0FD7}" destId="{E7652FB0-AE75-4860-B803-747F6E056A86}" srcOrd="0" destOrd="0" presId="urn:microsoft.com/office/officeart/2005/8/layout/hProcess11"/>
    <dgm:cxn modelId="{C0997938-47D8-45C9-B38E-5DC279FDA2C6}" type="presParOf" srcId="{11FAA923-8001-4AC5-9E2B-0C57188B0FD7}" destId="{A3FF5C94-D722-4B19-B7EB-CC9624EA35DD}" srcOrd="1" destOrd="0" presId="urn:microsoft.com/office/officeart/2005/8/layout/hProcess11"/>
    <dgm:cxn modelId="{74BBBA87-E741-4382-87EF-A43D79C1CB4B}" type="presParOf" srcId="{11FAA923-8001-4AC5-9E2B-0C57188B0FD7}" destId="{F3E9B39B-D2C8-4D32-A69B-DDE35FBB727B}" srcOrd="2" destOrd="0" presId="urn:microsoft.com/office/officeart/2005/8/layout/hProcess11"/>
    <dgm:cxn modelId="{EA48B4BC-8777-471D-8646-74937A5CE2B5}" type="presParOf" srcId="{D235C49E-FAF8-4593-9293-C0D998180E46}" destId="{B670F0DC-BB23-4E1A-94B3-36C7F425FA0E}" srcOrd="7" destOrd="0" presId="urn:microsoft.com/office/officeart/2005/8/layout/hProcess11"/>
    <dgm:cxn modelId="{112DE176-10A2-4536-A9FD-AB6771B0B257}" type="presParOf" srcId="{D235C49E-FAF8-4593-9293-C0D998180E46}" destId="{387E284E-5E0B-4C21-B76A-F8234632831D}" srcOrd="8" destOrd="0" presId="urn:microsoft.com/office/officeart/2005/8/layout/hProcess11"/>
    <dgm:cxn modelId="{DACEEC47-2AF2-461F-B413-5FB4D14BB490}" type="presParOf" srcId="{387E284E-5E0B-4C21-B76A-F8234632831D}" destId="{F1BEAFAA-5750-4889-87C9-A2861643BF5D}" srcOrd="0" destOrd="0" presId="urn:microsoft.com/office/officeart/2005/8/layout/hProcess11"/>
    <dgm:cxn modelId="{DCE268F3-D637-4185-953F-11BF322B80D7}" type="presParOf" srcId="{387E284E-5E0B-4C21-B76A-F8234632831D}" destId="{766E0348-DF54-45AE-8109-B43DC17C3E8D}" srcOrd="1" destOrd="0" presId="urn:microsoft.com/office/officeart/2005/8/layout/hProcess11"/>
    <dgm:cxn modelId="{20E4B624-AC52-400C-A6CD-A6FBA0A1ED90}" type="presParOf" srcId="{387E284E-5E0B-4C21-B76A-F8234632831D}" destId="{AD62B8A6-DACF-4BC6-969E-DD5410405392}" srcOrd="2" destOrd="0" presId="urn:microsoft.com/office/officeart/2005/8/layout/hProcess11"/>
    <dgm:cxn modelId="{7CC24CD9-F875-4447-8B2A-15F9964BA058}" type="presParOf" srcId="{D235C49E-FAF8-4593-9293-C0D998180E46}" destId="{495D2F51-09D4-4FBC-AC5E-2A3314E2C6B7}" srcOrd="9" destOrd="0" presId="urn:microsoft.com/office/officeart/2005/8/layout/hProcess11"/>
    <dgm:cxn modelId="{8158B386-CBFA-486D-A251-72D2A94F21F5}" type="presParOf" srcId="{D235C49E-FAF8-4593-9293-C0D998180E46}" destId="{6E36819F-8F62-4282-BFD5-4A184162C946}" srcOrd="10" destOrd="0" presId="urn:microsoft.com/office/officeart/2005/8/layout/hProcess11"/>
    <dgm:cxn modelId="{4CCD262F-AAC8-4BC6-922C-432910227843}" type="presParOf" srcId="{6E36819F-8F62-4282-BFD5-4A184162C946}" destId="{9D3F16BB-158F-41CB-8993-70D8DB814A8E}" srcOrd="0" destOrd="0" presId="urn:microsoft.com/office/officeart/2005/8/layout/hProcess11"/>
    <dgm:cxn modelId="{0882FC1F-478A-4D79-B768-DA5A5FF78CCA}" type="presParOf" srcId="{6E36819F-8F62-4282-BFD5-4A184162C946}" destId="{E92099E8-356A-4C05-9075-8DB047A8E8A1}" srcOrd="1" destOrd="0" presId="urn:microsoft.com/office/officeart/2005/8/layout/hProcess11"/>
    <dgm:cxn modelId="{4563E617-98F9-4C9C-A9D5-81BF56EA2592}" type="presParOf" srcId="{6E36819F-8F62-4282-BFD5-4A184162C946}" destId="{860D77F5-E8DD-4F24-BE69-1DF4340358B5}" srcOrd="2" destOrd="0" presId="urn:microsoft.com/office/officeart/2005/8/layout/hProcess11"/>
    <dgm:cxn modelId="{740FACE2-87BC-4402-82FF-1637FC74CB43}" type="presParOf" srcId="{D235C49E-FAF8-4593-9293-C0D998180E46}" destId="{345DEDEB-7068-4145-98DC-A8DD9B174EAF}" srcOrd="11" destOrd="0" presId="urn:microsoft.com/office/officeart/2005/8/layout/hProcess11"/>
    <dgm:cxn modelId="{B57077A4-E939-4CEB-825A-D72AF7B7F4EA}" type="presParOf" srcId="{D235C49E-FAF8-4593-9293-C0D998180E46}" destId="{EFDB7C93-EA3B-43E0-9D40-C35DB3EAF844}" srcOrd="12" destOrd="0" presId="urn:microsoft.com/office/officeart/2005/8/layout/hProcess11"/>
    <dgm:cxn modelId="{CE6B2C69-DC60-4005-8023-3406F2425799}" type="presParOf" srcId="{EFDB7C93-EA3B-43E0-9D40-C35DB3EAF844}" destId="{56DC0572-96CF-468C-9197-4D0660035A8B}" srcOrd="0" destOrd="0" presId="urn:microsoft.com/office/officeart/2005/8/layout/hProcess11"/>
    <dgm:cxn modelId="{45C2077E-9F1E-47E4-95DA-DFF57BCD5C32}" type="presParOf" srcId="{EFDB7C93-EA3B-43E0-9D40-C35DB3EAF844}" destId="{FD303660-FD8D-4EE2-8FFA-C5E0057C33E9}" srcOrd="1" destOrd="0" presId="urn:microsoft.com/office/officeart/2005/8/layout/hProcess11"/>
    <dgm:cxn modelId="{EE472007-C4A2-47AD-97AE-63B26486A737}" type="presParOf" srcId="{EFDB7C93-EA3B-43E0-9D40-C35DB3EAF844}" destId="{60481103-C334-4237-B1C4-56A468C52A1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864279-AB43-4E3E-AF51-7C940A8419B1}" type="doc">
      <dgm:prSet loTypeId="urn:microsoft.com/office/officeart/2005/8/layout/hierarchy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2E04610-D9AF-4E56-84FC-108018FB1F2C}">
      <dgm:prSet/>
      <dgm:spPr/>
      <dgm:t>
        <a:bodyPr/>
        <a:lstStyle/>
        <a:p>
          <a:r>
            <a:rPr lang="en-US" b="0" dirty="0"/>
            <a:t>Fully Automated - No Manual Uploads</a:t>
          </a:r>
          <a:endParaRPr lang="en-US" dirty="0"/>
        </a:p>
      </dgm:t>
    </dgm:pt>
    <dgm:pt modelId="{298A600F-739B-40BD-BE16-EA53139F0EBB}" type="parTrans" cxnId="{D0C886E8-FDE8-4E08-9E4B-6AF1D753D84E}">
      <dgm:prSet/>
      <dgm:spPr/>
      <dgm:t>
        <a:bodyPr/>
        <a:lstStyle/>
        <a:p>
          <a:endParaRPr lang="en-US"/>
        </a:p>
      </dgm:t>
    </dgm:pt>
    <dgm:pt modelId="{4C89DE58-D748-40F1-9EB4-960D59D494C3}" type="sibTrans" cxnId="{D0C886E8-FDE8-4E08-9E4B-6AF1D753D84E}">
      <dgm:prSet/>
      <dgm:spPr/>
      <dgm:t>
        <a:bodyPr/>
        <a:lstStyle/>
        <a:p>
          <a:endParaRPr lang="en-US"/>
        </a:p>
      </dgm:t>
    </dgm:pt>
    <dgm:pt modelId="{952E6F7A-B997-4B64-9279-543DCAF0DE7F}">
      <dgm:prSet/>
      <dgm:spPr/>
      <dgm:t>
        <a:bodyPr/>
        <a:lstStyle/>
        <a:p>
          <a:r>
            <a:rPr lang="en-US" b="0" dirty="0"/>
            <a:t>Single Cloud (Azure)</a:t>
          </a:r>
          <a:br>
            <a:rPr lang="en-US" b="0" dirty="0"/>
          </a:br>
          <a:r>
            <a:rPr lang="en-US" b="0" dirty="0"/>
            <a:t>100+ Concurrent Files</a:t>
          </a:r>
          <a:endParaRPr lang="en-US" dirty="0"/>
        </a:p>
      </dgm:t>
    </dgm:pt>
    <dgm:pt modelId="{BDD6EBBA-B8CE-443C-A365-AEDE0B0570A2}" type="parTrans" cxnId="{50B976E5-8484-4617-A662-D33B57C28B2F}">
      <dgm:prSet/>
      <dgm:spPr/>
      <dgm:t>
        <a:bodyPr/>
        <a:lstStyle/>
        <a:p>
          <a:endParaRPr lang="en-US"/>
        </a:p>
      </dgm:t>
    </dgm:pt>
    <dgm:pt modelId="{FF92CA4C-BB93-4514-AC0B-9F89D643707E}" type="sibTrans" cxnId="{50B976E5-8484-4617-A662-D33B57C28B2F}">
      <dgm:prSet/>
      <dgm:spPr/>
      <dgm:t>
        <a:bodyPr/>
        <a:lstStyle/>
        <a:p>
          <a:endParaRPr lang="en-US"/>
        </a:p>
      </dgm:t>
    </dgm:pt>
    <dgm:pt modelId="{7CC73EF0-7015-4127-BE76-9CCFCC3B42FD}">
      <dgm:prSet/>
      <dgm:spPr/>
      <dgm:t>
        <a:bodyPr/>
        <a:lstStyle/>
        <a:p>
          <a:r>
            <a:rPr lang="en-US" b="0" dirty="0"/>
            <a:t>Real-Time Dashboards</a:t>
          </a:r>
          <a:endParaRPr lang="en-US" dirty="0"/>
        </a:p>
      </dgm:t>
    </dgm:pt>
    <dgm:pt modelId="{39DDB1E1-1C3F-4B51-9DAC-8B014A56A59C}" type="parTrans" cxnId="{E254479C-5BF0-408B-B19B-5BA25A10EC1D}">
      <dgm:prSet/>
      <dgm:spPr/>
      <dgm:t>
        <a:bodyPr/>
        <a:lstStyle/>
        <a:p>
          <a:endParaRPr lang="en-US"/>
        </a:p>
      </dgm:t>
    </dgm:pt>
    <dgm:pt modelId="{1F6B92C4-BDB9-41E4-9359-5BA8EA80C2E9}" type="sibTrans" cxnId="{E254479C-5BF0-408B-B19B-5BA25A10EC1D}">
      <dgm:prSet/>
      <dgm:spPr/>
      <dgm:t>
        <a:bodyPr/>
        <a:lstStyle/>
        <a:p>
          <a:endParaRPr lang="en-US"/>
        </a:p>
      </dgm:t>
    </dgm:pt>
    <dgm:pt modelId="{F7CC997A-C4BE-43EC-BB58-5FAB936D99F0}" type="pres">
      <dgm:prSet presAssocID="{FB864279-AB43-4E3E-AF51-7C940A8419B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335F16-BD1F-4A06-8B76-20FC0770BE68}" type="pres">
      <dgm:prSet presAssocID="{F2E04610-D9AF-4E56-84FC-108018FB1F2C}" presName="root" presStyleCnt="0"/>
      <dgm:spPr/>
    </dgm:pt>
    <dgm:pt modelId="{466984C0-739C-4854-B64A-03FCB85BF7D1}" type="pres">
      <dgm:prSet presAssocID="{F2E04610-D9AF-4E56-84FC-108018FB1F2C}" presName="rootComposite" presStyleCnt="0"/>
      <dgm:spPr/>
    </dgm:pt>
    <dgm:pt modelId="{7CC1E4A4-BDC4-4C78-8E28-3533ADA9B53E}" type="pres">
      <dgm:prSet presAssocID="{F2E04610-D9AF-4E56-84FC-108018FB1F2C}" presName="rootText" presStyleLbl="node1" presStyleIdx="0" presStyleCnt="3"/>
      <dgm:spPr/>
    </dgm:pt>
    <dgm:pt modelId="{8BCBEA5F-E6B1-43A8-B4B5-48477948A5F9}" type="pres">
      <dgm:prSet presAssocID="{F2E04610-D9AF-4E56-84FC-108018FB1F2C}" presName="rootConnector" presStyleLbl="node1" presStyleIdx="0" presStyleCnt="3"/>
      <dgm:spPr/>
    </dgm:pt>
    <dgm:pt modelId="{1B2BA76C-7731-4019-9511-EDDDDD8BE1C9}" type="pres">
      <dgm:prSet presAssocID="{F2E04610-D9AF-4E56-84FC-108018FB1F2C}" presName="childShape" presStyleCnt="0"/>
      <dgm:spPr/>
    </dgm:pt>
    <dgm:pt modelId="{5A49F5B7-E0EC-4A54-B1F2-4D15BACB8D75}" type="pres">
      <dgm:prSet presAssocID="{952E6F7A-B997-4B64-9279-543DCAF0DE7F}" presName="root" presStyleCnt="0"/>
      <dgm:spPr/>
    </dgm:pt>
    <dgm:pt modelId="{FF02F89E-51A3-45FD-9F8D-155D57CA815D}" type="pres">
      <dgm:prSet presAssocID="{952E6F7A-B997-4B64-9279-543DCAF0DE7F}" presName="rootComposite" presStyleCnt="0"/>
      <dgm:spPr/>
    </dgm:pt>
    <dgm:pt modelId="{3C442AF9-52EB-4CD7-ADE0-CCA9AC92E1A4}" type="pres">
      <dgm:prSet presAssocID="{952E6F7A-B997-4B64-9279-543DCAF0DE7F}" presName="rootText" presStyleLbl="node1" presStyleIdx="1" presStyleCnt="3"/>
      <dgm:spPr/>
    </dgm:pt>
    <dgm:pt modelId="{47CBCBB2-A915-4422-97CD-30FCB83325CE}" type="pres">
      <dgm:prSet presAssocID="{952E6F7A-B997-4B64-9279-543DCAF0DE7F}" presName="rootConnector" presStyleLbl="node1" presStyleIdx="1" presStyleCnt="3"/>
      <dgm:spPr/>
    </dgm:pt>
    <dgm:pt modelId="{6A2E5B46-85DB-4882-9ABF-14707BE2A1D7}" type="pres">
      <dgm:prSet presAssocID="{952E6F7A-B997-4B64-9279-543DCAF0DE7F}" presName="childShape" presStyleCnt="0"/>
      <dgm:spPr/>
    </dgm:pt>
    <dgm:pt modelId="{54123254-6272-4B69-A07F-7494C20BDA73}" type="pres">
      <dgm:prSet presAssocID="{7CC73EF0-7015-4127-BE76-9CCFCC3B42FD}" presName="root" presStyleCnt="0"/>
      <dgm:spPr/>
    </dgm:pt>
    <dgm:pt modelId="{D0E9713C-5E97-4636-9D3F-38A8FB439F8B}" type="pres">
      <dgm:prSet presAssocID="{7CC73EF0-7015-4127-BE76-9CCFCC3B42FD}" presName="rootComposite" presStyleCnt="0"/>
      <dgm:spPr/>
    </dgm:pt>
    <dgm:pt modelId="{575B8AF1-91A5-4562-94CF-647E907BC817}" type="pres">
      <dgm:prSet presAssocID="{7CC73EF0-7015-4127-BE76-9CCFCC3B42FD}" presName="rootText" presStyleLbl="node1" presStyleIdx="2" presStyleCnt="3"/>
      <dgm:spPr/>
    </dgm:pt>
    <dgm:pt modelId="{32A8FD1C-CC67-4AC1-BE03-50C148CDB1A1}" type="pres">
      <dgm:prSet presAssocID="{7CC73EF0-7015-4127-BE76-9CCFCC3B42FD}" presName="rootConnector" presStyleLbl="node1" presStyleIdx="2" presStyleCnt="3"/>
      <dgm:spPr/>
    </dgm:pt>
    <dgm:pt modelId="{878803BA-E2EC-48AA-88DF-BB89DD8B3DBF}" type="pres">
      <dgm:prSet presAssocID="{7CC73EF0-7015-4127-BE76-9CCFCC3B42FD}" presName="childShape" presStyleCnt="0"/>
      <dgm:spPr/>
    </dgm:pt>
  </dgm:ptLst>
  <dgm:cxnLst>
    <dgm:cxn modelId="{58D58E30-5C6C-4AC8-8672-10037843DE34}" type="presOf" srcId="{7CC73EF0-7015-4127-BE76-9CCFCC3B42FD}" destId="{32A8FD1C-CC67-4AC1-BE03-50C148CDB1A1}" srcOrd="1" destOrd="0" presId="urn:microsoft.com/office/officeart/2005/8/layout/hierarchy3"/>
    <dgm:cxn modelId="{ED488B48-A59E-4D8C-861E-D1DAA7899BFF}" type="presOf" srcId="{F2E04610-D9AF-4E56-84FC-108018FB1F2C}" destId="{7CC1E4A4-BDC4-4C78-8E28-3533ADA9B53E}" srcOrd="0" destOrd="0" presId="urn:microsoft.com/office/officeart/2005/8/layout/hierarchy3"/>
    <dgm:cxn modelId="{2B589C6D-0BD0-4C25-AB79-547950CB592F}" type="presOf" srcId="{952E6F7A-B997-4B64-9279-543DCAF0DE7F}" destId="{3C442AF9-52EB-4CD7-ADE0-CCA9AC92E1A4}" srcOrd="0" destOrd="0" presId="urn:microsoft.com/office/officeart/2005/8/layout/hierarchy3"/>
    <dgm:cxn modelId="{8CA1F174-DF8B-4662-8E57-40B2CDC6C6AD}" type="presOf" srcId="{F2E04610-D9AF-4E56-84FC-108018FB1F2C}" destId="{8BCBEA5F-E6B1-43A8-B4B5-48477948A5F9}" srcOrd="1" destOrd="0" presId="urn:microsoft.com/office/officeart/2005/8/layout/hierarchy3"/>
    <dgm:cxn modelId="{E254479C-5BF0-408B-B19B-5BA25A10EC1D}" srcId="{FB864279-AB43-4E3E-AF51-7C940A8419B1}" destId="{7CC73EF0-7015-4127-BE76-9CCFCC3B42FD}" srcOrd="2" destOrd="0" parTransId="{39DDB1E1-1C3F-4B51-9DAC-8B014A56A59C}" sibTransId="{1F6B92C4-BDB9-41E4-9359-5BA8EA80C2E9}"/>
    <dgm:cxn modelId="{09A533B0-D0C1-46B3-9BFB-30E9A569EFB9}" type="presOf" srcId="{FB864279-AB43-4E3E-AF51-7C940A8419B1}" destId="{F7CC997A-C4BE-43EC-BB58-5FAB936D99F0}" srcOrd="0" destOrd="0" presId="urn:microsoft.com/office/officeart/2005/8/layout/hierarchy3"/>
    <dgm:cxn modelId="{A15333B6-451E-4ACD-82DD-822939F55337}" type="presOf" srcId="{7CC73EF0-7015-4127-BE76-9CCFCC3B42FD}" destId="{575B8AF1-91A5-4562-94CF-647E907BC817}" srcOrd="0" destOrd="0" presId="urn:microsoft.com/office/officeart/2005/8/layout/hierarchy3"/>
    <dgm:cxn modelId="{B5254BB7-A07E-4A05-872C-3FDE107B26E9}" type="presOf" srcId="{952E6F7A-B997-4B64-9279-543DCAF0DE7F}" destId="{47CBCBB2-A915-4422-97CD-30FCB83325CE}" srcOrd="1" destOrd="0" presId="urn:microsoft.com/office/officeart/2005/8/layout/hierarchy3"/>
    <dgm:cxn modelId="{50B976E5-8484-4617-A662-D33B57C28B2F}" srcId="{FB864279-AB43-4E3E-AF51-7C940A8419B1}" destId="{952E6F7A-B997-4B64-9279-543DCAF0DE7F}" srcOrd="1" destOrd="0" parTransId="{BDD6EBBA-B8CE-443C-A365-AEDE0B0570A2}" sibTransId="{FF92CA4C-BB93-4514-AC0B-9F89D643707E}"/>
    <dgm:cxn modelId="{D0C886E8-FDE8-4E08-9E4B-6AF1D753D84E}" srcId="{FB864279-AB43-4E3E-AF51-7C940A8419B1}" destId="{F2E04610-D9AF-4E56-84FC-108018FB1F2C}" srcOrd="0" destOrd="0" parTransId="{298A600F-739B-40BD-BE16-EA53139F0EBB}" sibTransId="{4C89DE58-D748-40F1-9EB4-960D59D494C3}"/>
    <dgm:cxn modelId="{F219F367-8BC8-4CEF-B2FB-3CDAF13EE40C}" type="presParOf" srcId="{F7CC997A-C4BE-43EC-BB58-5FAB936D99F0}" destId="{D8335F16-BD1F-4A06-8B76-20FC0770BE68}" srcOrd="0" destOrd="0" presId="urn:microsoft.com/office/officeart/2005/8/layout/hierarchy3"/>
    <dgm:cxn modelId="{5E22C082-B21D-4E87-9EC0-249BAEDCA58B}" type="presParOf" srcId="{D8335F16-BD1F-4A06-8B76-20FC0770BE68}" destId="{466984C0-739C-4854-B64A-03FCB85BF7D1}" srcOrd="0" destOrd="0" presId="urn:microsoft.com/office/officeart/2005/8/layout/hierarchy3"/>
    <dgm:cxn modelId="{7697C97A-580C-4221-AE82-1380FB027700}" type="presParOf" srcId="{466984C0-739C-4854-B64A-03FCB85BF7D1}" destId="{7CC1E4A4-BDC4-4C78-8E28-3533ADA9B53E}" srcOrd="0" destOrd="0" presId="urn:microsoft.com/office/officeart/2005/8/layout/hierarchy3"/>
    <dgm:cxn modelId="{7601F9CA-C430-4402-B88B-57D334E131C1}" type="presParOf" srcId="{466984C0-739C-4854-B64A-03FCB85BF7D1}" destId="{8BCBEA5F-E6B1-43A8-B4B5-48477948A5F9}" srcOrd="1" destOrd="0" presId="urn:microsoft.com/office/officeart/2005/8/layout/hierarchy3"/>
    <dgm:cxn modelId="{9558D9F1-BAB1-415C-BD97-75EB464682B3}" type="presParOf" srcId="{D8335F16-BD1F-4A06-8B76-20FC0770BE68}" destId="{1B2BA76C-7731-4019-9511-EDDDDD8BE1C9}" srcOrd="1" destOrd="0" presId="urn:microsoft.com/office/officeart/2005/8/layout/hierarchy3"/>
    <dgm:cxn modelId="{133CC6B5-350F-4C7A-87B2-720411F56841}" type="presParOf" srcId="{F7CC997A-C4BE-43EC-BB58-5FAB936D99F0}" destId="{5A49F5B7-E0EC-4A54-B1F2-4D15BACB8D75}" srcOrd="1" destOrd="0" presId="urn:microsoft.com/office/officeart/2005/8/layout/hierarchy3"/>
    <dgm:cxn modelId="{3E6831F6-E6A5-4929-9FB7-40CFF2EA7FAE}" type="presParOf" srcId="{5A49F5B7-E0EC-4A54-B1F2-4D15BACB8D75}" destId="{FF02F89E-51A3-45FD-9F8D-155D57CA815D}" srcOrd="0" destOrd="0" presId="urn:microsoft.com/office/officeart/2005/8/layout/hierarchy3"/>
    <dgm:cxn modelId="{0451D723-F54E-4B59-B666-30BF65A747E3}" type="presParOf" srcId="{FF02F89E-51A3-45FD-9F8D-155D57CA815D}" destId="{3C442AF9-52EB-4CD7-ADE0-CCA9AC92E1A4}" srcOrd="0" destOrd="0" presId="urn:microsoft.com/office/officeart/2005/8/layout/hierarchy3"/>
    <dgm:cxn modelId="{18671CAA-2A68-4779-8177-D800000B54EE}" type="presParOf" srcId="{FF02F89E-51A3-45FD-9F8D-155D57CA815D}" destId="{47CBCBB2-A915-4422-97CD-30FCB83325CE}" srcOrd="1" destOrd="0" presId="urn:microsoft.com/office/officeart/2005/8/layout/hierarchy3"/>
    <dgm:cxn modelId="{8AE048C2-35F9-4445-A378-5D2A635E18EE}" type="presParOf" srcId="{5A49F5B7-E0EC-4A54-B1F2-4D15BACB8D75}" destId="{6A2E5B46-85DB-4882-9ABF-14707BE2A1D7}" srcOrd="1" destOrd="0" presId="urn:microsoft.com/office/officeart/2005/8/layout/hierarchy3"/>
    <dgm:cxn modelId="{3AD813BD-1AD2-4E53-B0BB-AE2D06F70044}" type="presParOf" srcId="{F7CC997A-C4BE-43EC-BB58-5FAB936D99F0}" destId="{54123254-6272-4B69-A07F-7494C20BDA73}" srcOrd="2" destOrd="0" presId="urn:microsoft.com/office/officeart/2005/8/layout/hierarchy3"/>
    <dgm:cxn modelId="{7D4720D1-1427-4E7B-99B1-063B5E356C33}" type="presParOf" srcId="{54123254-6272-4B69-A07F-7494C20BDA73}" destId="{D0E9713C-5E97-4636-9D3F-38A8FB439F8B}" srcOrd="0" destOrd="0" presId="urn:microsoft.com/office/officeart/2005/8/layout/hierarchy3"/>
    <dgm:cxn modelId="{EBB22C3A-5329-4D5F-823D-924D343290CE}" type="presParOf" srcId="{D0E9713C-5E97-4636-9D3F-38A8FB439F8B}" destId="{575B8AF1-91A5-4562-94CF-647E907BC817}" srcOrd="0" destOrd="0" presId="urn:microsoft.com/office/officeart/2005/8/layout/hierarchy3"/>
    <dgm:cxn modelId="{785159E8-F795-41AA-A583-C5AFF975AD70}" type="presParOf" srcId="{D0E9713C-5E97-4636-9D3F-38A8FB439F8B}" destId="{32A8FD1C-CC67-4AC1-BE03-50C148CDB1A1}" srcOrd="1" destOrd="0" presId="urn:microsoft.com/office/officeart/2005/8/layout/hierarchy3"/>
    <dgm:cxn modelId="{DDDFF924-9977-40B1-8D65-81F65DE6E11D}" type="presParOf" srcId="{54123254-6272-4B69-A07F-7494C20BDA73}" destId="{878803BA-E2EC-48AA-88DF-BB89DD8B3DB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1C1C68-1EA7-44D0-9673-84436425E79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15E60-D979-483A-8738-27C1E791510C}">
      <dgm:prSet/>
      <dgm:spPr/>
      <dgm:t>
        <a:bodyPr/>
        <a:lstStyle/>
        <a:p>
          <a:r>
            <a:rPr lang="en-US" b="1"/>
            <a:t>Option A: Rehabilitation </a:t>
          </a:r>
        </a:p>
        <a:p>
          <a:r>
            <a:rPr lang="en-US" b="0" i="1"/>
            <a:t>(Lower Risk, Incremental)</a:t>
          </a:r>
          <a:endParaRPr lang="en-US"/>
        </a:p>
      </dgm:t>
    </dgm:pt>
    <dgm:pt modelId="{F8E59EF6-05B4-41CF-A590-ADBD47B95E1B}" type="parTrans" cxnId="{FBD570CD-49FC-4960-8403-BD343ED9EDCE}">
      <dgm:prSet/>
      <dgm:spPr/>
      <dgm:t>
        <a:bodyPr/>
        <a:lstStyle/>
        <a:p>
          <a:endParaRPr lang="en-US"/>
        </a:p>
      </dgm:t>
    </dgm:pt>
    <dgm:pt modelId="{84119A73-1402-474B-B788-B6D0ECA489F7}" type="sibTrans" cxnId="{FBD570CD-49FC-4960-8403-BD343ED9EDCE}">
      <dgm:prSet/>
      <dgm:spPr/>
      <dgm:t>
        <a:bodyPr/>
        <a:lstStyle/>
        <a:p>
          <a:endParaRPr lang="en-US"/>
        </a:p>
      </dgm:t>
    </dgm:pt>
    <dgm:pt modelId="{FB539DFF-757B-4E76-8DCA-8609F5BBAA7F}">
      <dgm:prSet/>
      <dgm:spPr/>
      <dgm:t>
        <a:bodyPr/>
        <a:lstStyle/>
        <a:p>
          <a:r>
            <a:rPr lang="en-US" b="1" dirty="0"/>
            <a:t>Phase 1: Replace AWS </a:t>
          </a:r>
          <a:r>
            <a:rPr lang="en-US" b="1" dirty="0" err="1"/>
            <a:t>Textract</a:t>
          </a:r>
          <a:r>
            <a:rPr lang="en-US" dirty="0"/>
            <a:t> </a:t>
          </a:r>
          <a:r>
            <a:rPr lang="en-US" i="1" dirty="0"/>
            <a:t>(Nov 2025)</a:t>
          </a:r>
          <a:endParaRPr lang="en-US" dirty="0"/>
        </a:p>
      </dgm:t>
    </dgm:pt>
    <dgm:pt modelId="{7E73ED80-04F1-4362-B2D0-7A9C1A0117A9}" type="parTrans" cxnId="{9657EE8D-0810-4118-9F99-DBE289180D97}">
      <dgm:prSet/>
      <dgm:spPr/>
      <dgm:t>
        <a:bodyPr/>
        <a:lstStyle/>
        <a:p>
          <a:endParaRPr lang="en-US"/>
        </a:p>
      </dgm:t>
    </dgm:pt>
    <dgm:pt modelId="{0EDA5286-4B1A-4A4A-A4B2-5669AE1C393B}" type="sibTrans" cxnId="{9657EE8D-0810-4118-9F99-DBE289180D97}">
      <dgm:prSet/>
      <dgm:spPr/>
      <dgm:t>
        <a:bodyPr/>
        <a:lstStyle/>
        <a:p>
          <a:endParaRPr lang="en-US"/>
        </a:p>
      </dgm:t>
    </dgm:pt>
    <dgm:pt modelId="{39A0F6FC-7C5F-4684-B08A-5059CC09CDA3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Keep: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MLflow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Databricks, GPT integration, validation logic</a:t>
          </a:r>
        </a:p>
      </dgm:t>
    </dgm:pt>
    <dgm:pt modelId="{E95B3F2D-F312-4E47-8326-3BD0214F4DBF}" type="parTrans" cxnId="{485717A7-E006-4FD8-B2D8-36674CE4004B}">
      <dgm:prSet/>
      <dgm:spPr/>
      <dgm:t>
        <a:bodyPr/>
        <a:lstStyle/>
        <a:p>
          <a:endParaRPr lang="en-US"/>
        </a:p>
      </dgm:t>
    </dgm:pt>
    <dgm:pt modelId="{A0ADADA1-B20B-4A37-8659-0A3C463E54B4}" type="sibTrans" cxnId="{485717A7-E006-4FD8-B2D8-36674CE4004B}">
      <dgm:prSet/>
      <dgm:spPr/>
      <dgm:t>
        <a:bodyPr/>
        <a:lstStyle/>
        <a:p>
          <a:endParaRPr lang="en-US"/>
        </a:p>
      </dgm:t>
    </dgm:pt>
    <dgm:pt modelId="{CF432C8B-BF75-45E2-B5BA-4DB0FF313F96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AWS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Textract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→ Azure Document Intelligence</a:t>
          </a:r>
        </a:p>
      </dgm:t>
    </dgm:pt>
    <dgm:pt modelId="{7EBB6357-3D4E-40BF-A036-2BFD2874CFFF}" type="parTrans" cxnId="{70810B83-E1CE-431D-BA29-58EDA9BEDA5F}">
      <dgm:prSet/>
      <dgm:spPr/>
      <dgm:t>
        <a:bodyPr/>
        <a:lstStyle/>
        <a:p>
          <a:endParaRPr lang="en-US"/>
        </a:p>
      </dgm:t>
    </dgm:pt>
    <dgm:pt modelId="{AD9A9B91-081B-44E9-967D-B9DC860565CC}" type="sibTrans" cxnId="{70810B83-E1CE-431D-BA29-58EDA9BEDA5F}">
      <dgm:prSet/>
      <dgm:spPr/>
      <dgm:t>
        <a:bodyPr/>
        <a:lstStyle/>
        <a:p>
          <a:endParaRPr lang="en-US"/>
        </a:p>
      </dgm:t>
    </dgm:pt>
    <dgm:pt modelId="{DB942DF4-D8BB-4D06-A128-245D8031F624}">
      <dgm:prSet/>
      <dgm:spPr/>
      <dgm:t>
        <a:bodyPr/>
        <a:lstStyle/>
        <a:p>
          <a:r>
            <a:rPr lang="en-US" b="1" dirty="0"/>
            <a:t>Phase 2: Simplify Deployment</a:t>
          </a:r>
          <a:r>
            <a:rPr lang="en-US" dirty="0"/>
            <a:t> </a:t>
          </a:r>
          <a:r>
            <a:rPr lang="en-US" i="1" dirty="0"/>
            <a:t>(Dec 2025)</a:t>
          </a:r>
          <a:endParaRPr lang="en-US" dirty="0"/>
        </a:p>
      </dgm:t>
    </dgm:pt>
    <dgm:pt modelId="{C7066FCC-19C1-41B2-A358-DA0B3C369A14}" type="parTrans" cxnId="{1EE8E5E3-0949-469D-94D4-091696B9F0BF}">
      <dgm:prSet/>
      <dgm:spPr/>
      <dgm:t>
        <a:bodyPr/>
        <a:lstStyle/>
        <a:p>
          <a:endParaRPr lang="en-US"/>
        </a:p>
      </dgm:t>
    </dgm:pt>
    <dgm:pt modelId="{4CFD3415-6266-4D3F-A93D-C05D401BA5B8}" type="sibTrans" cxnId="{1EE8E5E3-0949-469D-94D4-091696B9F0BF}">
      <dgm:prSet/>
      <dgm:spPr/>
      <dgm:t>
        <a:bodyPr/>
        <a:lstStyle/>
        <a:p>
          <a:endParaRPr lang="en-US"/>
        </a:p>
      </dgm:t>
    </dgm:pt>
    <dgm:pt modelId="{23C7FA70-90FA-406D-B4EF-C913855DEAC1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Keep: Databricks for now</a:t>
          </a:r>
        </a:p>
      </dgm:t>
    </dgm:pt>
    <dgm:pt modelId="{2B0073D3-716D-46D9-B491-0DB68679F066}" type="parTrans" cxnId="{CDE56B50-BC98-401D-A982-03AE11F1EC81}">
      <dgm:prSet/>
      <dgm:spPr/>
      <dgm:t>
        <a:bodyPr/>
        <a:lstStyle/>
        <a:p>
          <a:endParaRPr lang="en-US"/>
        </a:p>
      </dgm:t>
    </dgm:pt>
    <dgm:pt modelId="{3BB91257-6574-4F49-B0F2-41C44BF1A760}" type="sibTrans" cxnId="{CDE56B50-BC98-401D-A982-03AE11F1EC81}">
      <dgm:prSet/>
      <dgm:spPr/>
      <dgm:t>
        <a:bodyPr/>
        <a:lstStyle/>
        <a:p>
          <a:endParaRPr lang="en-US"/>
        </a:p>
      </dgm:t>
    </dgm:pt>
    <dgm:pt modelId="{50B61163-E984-49F5-B207-2AEC60372D30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Container Instance → Azure Container Apps with auto-scaling</a:t>
          </a:r>
        </a:p>
      </dgm:t>
    </dgm:pt>
    <dgm:pt modelId="{161940C9-4520-4AFE-909F-1F9C0B758F1A}" type="parTrans" cxnId="{1AD3C7F1-F85B-4BD1-A5BD-85474F01D7CD}">
      <dgm:prSet/>
      <dgm:spPr/>
      <dgm:t>
        <a:bodyPr/>
        <a:lstStyle/>
        <a:p>
          <a:endParaRPr lang="en-US"/>
        </a:p>
      </dgm:t>
    </dgm:pt>
    <dgm:pt modelId="{BDA4912C-08F1-477E-A9A8-6B45D67A69AE}" type="sibTrans" cxnId="{1AD3C7F1-F85B-4BD1-A5BD-85474F01D7CD}">
      <dgm:prSet/>
      <dgm:spPr/>
      <dgm:t>
        <a:bodyPr/>
        <a:lstStyle/>
        <a:p>
          <a:endParaRPr lang="en-US"/>
        </a:p>
      </dgm:t>
    </dgm:pt>
    <dgm:pt modelId="{AB13421D-87A6-45FE-ADF1-64F853409540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Add: Multiple GPT deployments + load balancing</a:t>
          </a:r>
        </a:p>
      </dgm:t>
    </dgm:pt>
    <dgm:pt modelId="{48D7AA40-3A8F-4A4E-AF1A-55C8FF116B1F}" type="parTrans" cxnId="{BAB94DE4-F2CB-41D8-BE50-A1A0FDD7D560}">
      <dgm:prSet/>
      <dgm:spPr/>
      <dgm:t>
        <a:bodyPr/>
        <a:lstStyle/>
        <a:p>
          <a:endParaRPr lang="en-US"/>
        </a:p>
      </dgm:t>
    </dgm:pt>
    <dgm:pt modelId="{E1AF7A5D-9BDF-464A-B23D-02C3CF871D5F}" type="sibTrans" cxnId="{BAB94DE4-F2CB-41D8-BE50-A1A0FDD7D560}">
      <dgm:prSet/>
      <dgm:spPr/>
      <dgm:t>
        <a:bodyPr/>
        <a:lstStyle/>
        <a:p>
          <a:endParaRPr lang="en-US"/>
        </a:p>
      </dgm:t>
    </dgm:pt>
    <dgm:pt modelId="{E5D87F81-706A-4361-B461-B453DE099A82}">
      <dgm:prSet/>
      <dgm:spPr/>
      <dgm:t>
        <a:bodyPr/>
        <a:lstStyle/>
        <a:p>
          <a:r>
            <a:rPr lang="en-US" b="1" dirty="0"/>
            <a:t>Phase 3: Modernize Validation</a:t>
          </a:r>
          <a:r>
            <a:rPr lang="en-US" dirty="0"/>
            <a:t> </a:t>
          </a:r>
          <a:r>
            <a:rPr lang="en-US" i="1" dirty="0"/>
            <a:t>(Jan 2026)</a:t>
          </a:r>
          <a:endParaRPr lang="en-US" dirty="0"/>
        </a:p>
      </dgm:t>
    </dgm:pt>
    <dgm:pt modelId="{AC56F646-A2FB-4116-ADA2-8BC6E1FC34D6}" type="parTrans" cxnId="{FDEF450B-7060-4CE8-A2C9-580601BE6B19}">
      <dgm:prSet/>
      <dgm:spPr/>
      <dgm:t>
        <a:bodyPr/>
        <a:lstStyle/>
        <a:p>
          <a:endParaRPr lang="en-US"/>
        </a:p>
      </dgm:t>
    </dgm:pt>
    <dgm:pt modelId="{28D36904-428E-42D7-9CA9-5442D066A067}" type="sibTrans" cxnId="{FDEF450B-7060-4CE8-A2C9-580601BE6B19}">
      <dgm:prSet/>
      <dgm:spPr/>
      <dgm:t>
        <a:bodyPr/>
        <a:lstStyle/>
        <a:p>
          <a:endParaRPr lang="en-US"/>
        </a:p>
      </dgm:t>
    </dgm:pt>
    <dgm:pt modelId="{2A4D65C8-4EF1-42E3-A8BA-0E40B2A1E14E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Keep: Databricks</a:t>
          </a:r>
        </a:p>
      </dgm:t>
    </dgm:pt>
    <dgm:pt modelId="{D378B4C2-20BB-48EA-A87C-A926AB5F1B4B}" type="parTrans" cxnId="{45D12E8C-312A-426A-BAB0-16273E3FF025}">
      <dgm:prSet/>
      <dgm:spPr/>
      <dgm:t>
        <a:bodyPr/>
        <a:lstStyle/>
        <a:p>
          <a:endParaRPr lang="en-US"/>
        </a:p>
      </dgm:t>
    </dgm:pt>
    <dgm:pt modelId="{9FDA04B5-81AD-44BF-98C8-38F0AF866009}" type="sibTrans" cxnId="{45D12E8C-312A-426A-BAB0-16273E3FF025}">
      <dgm:prSet/>
      <dgm:spPr/>
      <dgm:t>
        <a:bodyPr/>
        <a:lstStyle/>
        <a:p>
          <a:endParaRPr lang="en-US"/>
        </a:p>
      </dgm:t>
    </dgm:pt>
    <dgm:pt modelId="{635A91B3-7F6F-4EDF-B692-F016CC76CDF7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Fuzzy matching → Azure Cognitive Search</a:t>
          </a:r>
        </a:p>
      </dgm:t>
    </dgm:pt>
    <dgm:pt modelId="{F7EB496C-BB84-4A35-A24E-DFCC52F57E7E}" type="parTrans" cxnId="{39723A82-1524-416B-9D35-788E961E1450}">
      <dgm:prSet/>
      <dgm:spPr/>
      <dgm:t>
        <a:bodyPr/>
        <a:lstStyle/>
        <a:p>
          <a:endParaRPr lang="en-US"/>
        </a:p>
      </dgm:t>
    </dgm:pt>
    <dgm:pt modelId="{1F4E40F7-E2DC-405D-BC79-01AC38CC59F8}" type="sibTrans" cxnId="{39723A82-1524-416B-9D35-788E961E1450}">
      <dgm:prSet/>
      <dgm:spPr/>
      <dgm:t>
        <a:bodyPr/>
        <a:lstStyle/>
        <a:p>
          <a:endParaRPr lang="en-US"/>
        </a:p>
      </dgm:t>
    </dgm:pt>
    <dgm:pt modelId="{3052C845-D9A8-4AFC-BC5E-92763CA13888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Add: Semantic search capabilities</a:t>
          </a:r>
        </a:p>
      </dgm:t>
    </dgm:pt>
    <dgm:pt modelId="{21855575-5871-4D1A-83A9-583D786787CA}" type="parTrans" cxnId="{97D91106-332A-4DEE-A4EA-854BFA03DFC3}">
      <dgm:prSet/>
      <dgm:spPr/>
      <dgm:t>
        <a:bodyPr/>
        <a:lstStyle/>
        <a:p>
          <a:endParaRPr lang="en-US"/>
        </a:p>
      </dgm:t>
    </dgm:pt>
    <dgm:pt modelId="{5BAD605B-EDF7-4667-ADF3-DF551A8D1429}" type="sibTrans" cxnId="{97D91106-332A-4DEE-A4EA-854BFA03DFC3}">
      <dgm:prSet/>
      <dgm:spPr/>
      <dgm:t>
        <a:bodyPr/>
        <a:lstStyle/>
        <a:p>
          <a:endParaRPr lang="en-US"/>
        </a:p>
      </dgm:t>
    </dgm:pt>
    <dgm:pt modelId="{417605F9-AFA3-4EFC-BAE3-AE9434598993}">
      <dgm:prSet/>
      <dgm:spPr/>
      <dgm:t>
        <a:bodyPr/>
        <a:lstStyle/>
        <a:p>
          <a:r>
            <a:rPr lang="en-US" b="1" dirty="0"/>
            <a:t>Phase 4: Deprecate Databricks</a:t>
          </a:r>
          <a:r>
            <a:rPr lang="en-US" dirty="0"/>
            <a:t> </a:t>
          </a:r>
          <a:r>
            <a:rPr lang="en-US" i="1" dirty="0"/>
            <a:t>(Feb 2026)</a:t>
          </a:r>
          <a:endParaRPr lang="en-US" dirty="0"/>
        </a:p>
      </dgm:t>
    </dgm:pt>
    <dgm:pt modelId="{A1FE7528-3A0C-47DF-B0ED-CC251F11017C}" type="parTrans" cxnId="{F9F53AB0-39CA-4E79-850C-7479D0551E22}">
      <dgm:prSet/>
      <dgm:spPr/>
      <dgm:t>
        <a:bodyPr/>
        <a:lstStyle/>
        <a:p>
          <a:endParaRPr lang="en-US"/>
        </a:p>
      </dgm:t>
    </dgm:pt>
    <dgm:pt modelId="{91FD18CB-E812-4705-9ADF-39B3385064BC}" type="sibTrans" cxnId="{F9F53AB0-39CA-4E79-850C-7479D0551E22}">
      <dgm:prSet/>
      <dgm:spPr/>
      <dgm:t>
        <a:bodyPr/>
        <a:lstStyle/>
        <a:p>
          <a:endParaRPr lang="en-US"/>
        </a:p>
      </dgm:t>
    </dgm:pt>
    <dgm:pt modelId="{FDFAA1B6-B64C-4873-ABB1-A185FD403CE2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Custom </a:t>
          </a:r>
          <a:r>
            <a:rPr lang="en-US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MLflow</a:t>
          </a: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→ Azure Machine Learning pipelines</a:t>
          </a:r>
        </a:p>
      </dgm:t>
    </dgm:pt>
    <dgm:pt modelId="{43C5E37B-5228-4128-A1F2-C49F71183C18}" type="parTrans" cxnId="{DF988AB1-2A84-425B-B18C-BFA5B42155A2}">
      <dgm:prSet/>
      <dgm:spPr/>
      <dgm:t>
        <a:bodyPr/>
        <a:lstStyle/>
        <a:p>
          <a:endParaRPr lang="en-US"/>
        </a:p>
      </dgm:t>
    </dgm:pt>
    <dgm:pt modelId="{A70FA6ED-7B67-49A4-86F9-AD1E977AFD3D}" type="sibTrans" cxnId="{DF988AB1-2A84-425B-B18C-BFA5B42155A2}">
      <dgm:prSet/>
      <dgm:spPr/>
      <dgm:t>
        <a:bodyPr/>
        <a:lstStyle/>
        <a:p>
          <a:endParaRPr lang="en-US"/>
        </a:p>
      </dgm:t>
    </dgm:pt>
    <dgm:pt modelId="{1D163171-A944-4F92-BD27-36DD91BFBEE6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Notebook logic → Azure Functions (Durable)</a:t>
          </a:r>
        </a:p>
      </dgm:t>
    </dgm:pt>
    <dgm:pt modelId="{C9792B11-E681-41DF-A4F1-A4C7F5076263}" type="parTrans" cxnId="{CF97611C-5430-4ED1-B215-31BEC19F8A06}">
      <dgm:prSet/>
      <dgm:spPr/>
      <dgm:t>
        <a:bodyPr/>
        <a:lstStyle/>
        <a:p>
          <a:endParaRPr lang="en-US"/>
        </a:p>
      </dgm:t>
    </dgm:pt>
    <dgm:pt modelId="{951C4A93-3BA3-4083-AD4A-4C542EE72DB4}" type="sibTrans" cxnId="{CF97611C-5430-4ED1-B215-31BEC19F8A06}">
      <dgm:prSet/>
      <dgm:spPr/>
      <dgm:t>
        <a:bodyPr/>
        <a:lstStyle/>
        <a:p>
          <a:endParaRPr lang="en-US"/>
        </a:p>
      </dgm:t>
    </dgm:pt>
    <dgm:pt modelId="{AF8D55E0-3468-4F32-909C-46C815E3C88F}">
      <dgm:prSet/>
      <dgm:spPr/>
      <dgm:t>
        <a:bodyPr/>
        <a:lstStyle/>
        <a:p>
          <a:pPr>
            <a:buNone/>
          </a:pPr>
          <a:r>
            <a:rPr lang="en-US" b="1" dirty="0"/>
            <a:t>Option B: Rip &amp; Replace </a:t>
          </a:r>
        </a:p>
        <a:p>
          <a:pPr>
            <a:buNone/>
          </a:pPr>
          <a:r>
            <a:rPr lang="en-US" b="0" i="1" dirty="0">
              <a:solidFill>
                <a:prstClr val="white"/>
              </a:solidFill>
              <a:latin typeface="Calibri"/>
              <a:ea typeface="+mn-ea"/>
              <a:cs typeface="+mn-cs"/>
            </a:rPr>
            <a:t>(Higher Risk, Faster to Modern State)</a:t>
          </a:r>
        </a:p>
      </dgm:t>
    </dgm:pt>
    <dgm:pt modelId="{E96795C3-C953-4BAE-BF94-8D700051D901}" type="parTrans" cxnId="{43C2371A-B57A-454D-BA8D-26519BE8B7BD}">
      <dgm:prSet/>
      <dgm:spPr/>
      <dgm:t>
        <a:bodyPr/>
        <a:lstStyle/>
        <a:p>
          <a:endParaRPr lang="en-US"/>
        </a:p>
      </dgm:t>
    </dgm:pt>
    <dgm:pt modelId="{47FCD4B8-C9C7-408E-9372-7093D0ED3717}" type="sibTrans" cxnId="{43C2371A-B57A-454D-BA8D-26519BE8B7BD}">
      <dgm:prSet/>
      <dgm:spPr/>
      <dgm:t>
        <a:bodyPr/>
        <a:lstStyle/>
        <a:p>
          <a:endParaRPr lang="en-US"/>
        </a:p>
      </dgm:t>
    </dgm:pt>
    <dgm:pt modelId="{92FD5C9B-9EBE-413F-9827-775575E8BFED}">
      <dgm:prSet/>
      <dgm:spPr/>
      <dgm:t>
        <a:bodyPr/>
        <a:lstStyle/>
        <a:p>
          <a:pPr>
            <a:buChar char="•"/>
          </a:pPr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1: Foundation </a:t>
          </a:r>
          <a:r>
            <a:rPr lang="en-US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(Nov 2025)</a:t>
          </a:r>
        </a:p>
      </dgm:t>
    </dgm:pt>
    <dgm:pt modelId="{6359767C-BCC9-452D-91A2-F6E3865B30A9}" type="parTrans" cxnId="{EE5A1051-FBEC-40AA-A5F8-D43FDD4736D4}">
      <dgm:prSet/>
      <dgm:spPr/>
      <dgm:t>
        <a:bodyPr/>
        <a:lstStyle/>
        <a:p>
          <a:endParaRPr lang="en-US"/>
        </a:p>
      </dgm:t>
    </dgm:pt>
    <dgm:pt modelId="{7AF8698F-C84E-47BE-91EF-9A81F190F70E}" type="sibTrans" cxnId="{EE5A1051-FBEC-40AA-A5F8-D43FDD4736D4}">
      <dgm:prSet/>
      <dgm:spPr/>
      <dgm:t>
        <a:bodyPr/>
        <a:lstStyle/>
        <a:p>
          <a:endParaRPr lang="en-US"/>
        </a:p>
      </dgm:t>
    </dgm:pt>
    <dgm:pt modelId="{65A51009-B92E-4A4A-949B-E7481C39F0A7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 up Azure Document Intelligence workspace</a:t>
          </a:r>
        </a:p>
      </dgm:t>
    </dgm:pt>
    <dgm:pt modelId="{4599B6DD-AFDF-49D7-8DCF-6ECA25AD1072}" type="parTrans" cxnId="{C979CC60-D562-4B2F-8E76-F44CA84E0949}">
      <dgm:prSet/>
      <dgm:spPr/>
      <dgm:t>
        <a:bodyPr/>
        <a:lstStyle/>
        <a:p>
          <a:endParaRPr lang="en-US"/>
        </a:p>
      </dgm:t>
    </dgm:pt>
    <dgm:pt modelId="{1462AC7E-6B95-44B8-84F0-810A52FDBEA1}" type="sibTrans" cxnId="{C979CC60-D562-4B2F-8E76-F44CA84E0949}">
      <dgm:prSet/>
      <dgm:spPr/>
      <dgm:t>
        <a:bodyPr/>
        <a:lstStyle/>
        <a:p>
          <a:endParaRPr lang="en-US"/>
        </a:p>
      </dgm:t>
    </dgm:pt>
    <dgm:pt modelId="{6E4118D5-B390-4363-ABC6-2939E187914D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 custom models on AE/SAE templates</a:t>
          </a:r>
        </a:p>
      </dgm:t>
    </dgm:pt>
    <dgm:pt modelId="{7C6A761A-F160-4486-9B4E-0C80A1B7CE12}" type="parTrans" cxnId="{DC3B64B0-A6FC-43A6-A670-BA2ECB662F88}">
      <dgm:prSet/>
      <dgm:spPr/>
      <dgm:t>
        <a:bodyPr/>
        <a:lstStyle/>
        <a:p>
          <a:endParaRPr lang="en-US"/>
        </a:p>
      </dgm:t>
    </dgm:pt>
    <dgm:pt modelId="{37E383AA-0DDA-42B4-ADA9-8790227BA66C}" type="sibTrans" cxnId="{DC3B64B0-A6FC-43A6-A670-BA2ECB662F88}">
      <dgm:prSet/>
      <dgm:spPr/>
      <dgm:t>
        <a:bodyPr/>
        <a:lstStyle/>
        <a:p>
          <a:endParaRPr lang="en-US"/>
        </a:p>
      </dgm:t>
    </dgm:pt>
    <dgm:pt modelId="{587070B7-7068-4513-BE7E-4659A58D2B71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Build Durable Functions orchestration framework</a:t>
          </a:r>
        </a:p>
      </dgm:t>
    </dgm:pt>
    <dgm:pt modelId="{E104BC98-1505-46DD-B72A-464C08D8F0E8}" type="parTrans" cxnId="{46A3D91D-5112-49E0-9E29-8453AC31760A}">
      <dgm:prSet/>
      <dgm:spPr/>
      <dgm:t>
        <a:bodyPr/>
        <a:lstStyle/>
        <a:p>
          <a:endParaRPr lang="en-US"/>
        </a:p>
      </dgm:t>
    </dgm:pt>
    <dgm:pt modelId="{73928AB8-EE58-4A1D-8EA6-8C8304672C18}" type="sibTrans" cxnId="{46A3D91D-5112-49E0-9E29-8453AC31760A}">
      <dgm:prSet/>
      <dgm:spPr/>
      <dgm:t>
        <a:bodyPr/>
        <a:lstStyle/>
        <a:p>
          <a:endParaRPr lang="en-US"/>
        </a:p>
      </dgm:t>
    </dgm:pt>
    <dgm:pt modelId="{375761DA-1D7C-45F9-ACBC-2F61BCBA82B6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 Azure OpenAI with multi-model setup</a:t>
          </a:r>
        </a:p>
      </dgm:t>
    </dgm:pt>
    <dgm:pt modelId="{436A97EE-9A9C-4624-86C0-40D593BDCB9F}" type="parTrans" cxnId="{16E9B8E1-92BE-403A-A027-AC2085797970}">
      <dgm:prSet/>
      <dgm:spPr/>
      <dgm:t>
        <a:bodyPr/>
        <a:lstStyle/>
        <a:p>
          <a:endParaRPr lang="en-US"/>
        </a:p>
      </dgm:t>
    </dgm:pt>
    <dgm:pt modelId="{A9A53B2A-4E1D-4A8A-9503-B033D8A28040}" type="sibTrans" cxnId="{16E9B8E1-92BE-403A-A027-AC2085797970}">
      <dgm:prSet/>
      <dgm:spPr/>
      <dgm:t>
        <a:bodyPr/>
        <a:lstStyle/>
        <a:p>
          <a:endParaRPr lang="en-US"/>
        </a:p>
      </dgm:t>
    </dgm:pt>
    <dgm:pt modelId="{3D3E0D7D-D6C2-4C91-BAB5-C731CF3D9DCE}">
      <dgm:prSet/>
      <dgm:spPr/>
      <dgm:t>
        <a:bodyPr/>
        <a:lstStyle/>
        <a:p>
          <a:pPr>
            <a:buChar char="•"/>
          </a:pPr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2: Core Logic </a:t>
          </a:r>
          <a:r>
            <a:rPr lang="en-US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(Dec-Jan 2025-26)</a:t>
          </a:r>
        </a:p>
      </dgm:t>
    </dgm:pt>
    <dgm:pt modelId="{B35239F8-351A-4422-B1DD-5CCFA92B549D}" type="parTrans" cxnId="{1260B490-0BBE-428F-BE77-845C6B1BA53D}">
      <dgm:prSet/>
      <dgm:spPr/>
      <dgm:t>
        <a:bodyPr/>
        <a:lstStyle/>
        <a:p>
          <a:endParaRPr lang="en-US"/>
        </a:p>
      </dgm:t>
    </dgm:pt>
    <dgm:pt modelId="{43AAC65B-62BF-4E92-95A3-1E0967DD62F6}" type="sibTrans" cxnId="{1260B490-0BBE-428F-BE77-845C6B1BA53D}">
      <dgm:prSet/>
      <dgm:spPr/>
      <dgm:t>
        <a:bodyPr/>
        <a:lstStyle/>
        <a:p>
          <a:endParaRPr lang="en-US"/>
        </a:p>
      </dgm:t>
    </dgm:pt>
    <dgm:pt modelId="{5E96EF8A-8423-46B8-90D4-6E4E08DF4303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 extraction pipeline (Doc Intelligence + GPT)</a:t>
          </a:r>
        </a:p>
      </dgm:t>
    </dgm:pt>
    <dgm:pt modelId="{EE4F5449-CF34-4F54-8E2D-22A5701AE74A}" type="parTrans" cxnId="{4DAD0DB4-56D6-4518-BE00-C18EF352493F}">
      <dgm:prSet/>
      <dgm:spPr/>
      <dgm:t>
        <a:bodyPr/>
        <a:lstStyle/>
        <a:p>
          <a:endParaRPr lang="en-US"/>
        </a:p>
      </dgm:t>
    </dgm:pt>
    <dgm:pt modelId="{40418698-A6AC-4D40-B5E4-6A8EE51D3CF2}" type="sibTrans" cxnId="{4DAD0DB4-56D6-4518-BE00-C18EF352493F}">
      <dgm:prSet/>
      <dgm:spPr/>
      <dgm:t>
        <a:bodyPr/>
        <a:lstStyle/>
        <a:p>
          <a:endParaRPr lang="en-US"/>
        </a:p>
      </dgm:t>
    </dgm:pt>
    <dgm:pt modelId="{21F3BC66-51F3-4E76-98B5-C04B828731D3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Build validation logic with Cognitive Search</a:t>
          </a:r>
        </a:p>
      </dgm:t>
    </dgm:pt>
    <dgm:pt modelId="{F860EA0B-8AB4-4BC9-B2BA-4874357E64D4}" type="parTrans" cxnId="{C8770F6D-E439-47C5-9EE4-829F5130AFD2}">
      <dgm:prSet/>
      <dgm:spPr/>
      <dgm:t>
        <a:bodyPr/>
        <a:lstStyle/>
        <a:p>
          <a:endParaRPr lang="en-US"/>
        </a:p>
      </dgm:t>
    </dgm:pt>
    <dgm:pt modelId="{5233CA24-D4F3-44B1-ADCF-ECE77F0A7D5E}" type="sibTrans" cxnId="{C8770F6D-E439-47C5-9EE4-829F5130AFD2}">
      <dgm:prSet/>
      <dgm:spPr/>
      <dgm:t>
        <a:bodyPr/>
        <a:lstStyle/>
        <a:p>
          <a:endParaRPr lang="en-US"/>
        </a:p>
      </dgm:t>
    </dgm:pt>
    <dgm:pt modelId="{CAA8FF84-34D5-47DB-9DF0-9A5E3637A484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normalization &amp; quality scoring functions</a:t>
          </a:r>
        </a:p>
      </dgm:t>
    </dgm:pt>
    <dgm:pt modelId="{CCA6903F-AE81-40B8-9FAF-B7588CEC2D3F}" type="parTrans" cxnId="{3F13A67F-C97E-4544-92BC-C665EFC09A51}">
      <dgm:prSet/>
      <dgm:spPr/>
      <dgm:t>
        <a:bodyPr/>
        <a:lstStyle/>
        <a:p>
          <a:endParaRPr lang="en-US"/>
        </a:p>
      </dgm:t>
    </dgm:pt>
    <dgm:pt modelId="{E90864E4-9EFE-4BC9-8755-238B12E39307}" type="sibTrans" cxnId="{3F13A67F-C97E-4544-92BC-C665EFC09A51}">
      <dgm:prSet/>
      <dgm:spPr/>
      <dgm:t>
        <a:bodyPr/>
        <a:lstStyle/>
        <a:p>
          <a:endParaRPr lang="en-US"/>
        </a:p>
      </dgm:t>
    </dgm:pt>
    <dgm:pt modelId="{641F9B7D-8FD3-432E-914F-49B9F5F1BC88}">
      <dgm:prSet/>
      <dgm:spPr/>
      <dgm:t>
        <a:bodyPr/>
        <a:lstStyle/>
        <a:p>
          <a:pPr>
            <a:buChar char="•"/>
          </a:pPr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3: Testing &amp; Refinement </a:t>
          </a:r>
          <a:r>
            <a:rPr lang="en-US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(Feb 2026)</a:t>
          </a:r>
        </a:p>
      </dgm:t>
    </dgm:pt>
    <dgm:pt modelId="{0B35B052-4629-409F-AB44-382B14AD9839}" type="parTrans" cxnId="{85E4066A-417B-44FC-AD2A-761ECA144100}">
      <dgm:prSet/>
      <dgm:spPr/>
      <dgm:t>
        <a:bodyPr/>
        <a:lstStyle/>
        <a:p>
          <a:endParaRPr lang="en-US"/>
        </a:p>
      </dgm:t>
    </dgm:pt>
    <dgm:pt modelId="{BD56B6D7-68E9-46B5-BF75-CD429AD49B09}" type="sibTrans" cxnId="{85E4066A-417B-44FC-AD2A-761ECA144100}">
      <dgm:prSet/>
      <dgm:spPr/>
      <dgm:t>
        <a:bodyPr/>
        <a:lstStyle/>
        <a:p>
          <a:endParaRPr lang="en-US"/>
        </a:p>
      </dgm:t>
    </dgm:pt>
    <dgm:pt modelId="{451FD88B-7D42-4330-9331-4E4FC049CABA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 100+ historical documents</a:t>
          </a:r>
        </a:p>
      </dgm:t>
    </dgm:pt>
    <dgm:pt modelId="{9B988B0F-7CE0-4CDA-A006-FC243E58BE28}" type="parTrans" cxnId="{8B6A2F7C-48AC-4534-B5B6-D47CC7E05F15}">
      <dgm:prSet/>
      <dgm:spPr/>
      <dgm:t>
        <a:bodyPr/>
        <a:lstStyle/>
        <a:p>
          <a:endParaRPr lang="en-US"/>
        </a:p>
      </dgm:t>
    </dgm:pt>
    <dgm:pt modelId="{FDFFE0CE-BD41-415D-89CE-91D888442468}" type="sibTrans" cxnId="{8B6A2F7C-48AC-4534-B5B6-D47CC7E05F15}">
      <dgm:prSet/>
      <dgm:spPr/>
      <dgm:t>
        <a:bodyPr/>
        <a:lstStyle/>
        <a:p>
          <a:endParaRPr lang="en-US"/>
        </a:p>
      </dgm:t>
    </dgm:pt>
    <dgm:pt modelId="{7016794C-474C-4A1A-B09D-4FB10D509781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Compare accuracy vs. old system</a:t>
          </a:r>
        </a:p>
      </dgm:t>
    </dgm:pt>
    <dgm:pt modelId="{1E39041D-C4F8-43F2-A4DA-0AE47D98944A}" type="parTrans" cxnId="{648781C2-DE46-4663-A826-A1A4796EA47C}">
      <dgm:prSet/>
      <dgm:spPr/>
      <dgm:t>
        <a:bodyPr/>
        <a:lstStyle/>
        <a:p>
          <a:endParaRPr lang="en-US"/>
        </a:p>
      </dgm:t>
    </dgm:pt>
    <dgm:pt modelId="{ABB46511-2B83-4568-8332-8E1BA2760CB1}" type="sibTrans" cxnId="{648781C2-DE46-4663-A826-A1A4796EA47C}">
      <dgm:prSet/>
      <dgm:spPr/>
      <dgm:t>
        <a:bodyPr/>
        <a:lstStyle/>
        <a:p>
          <a:endParaRPr lang="en-US"/>
        </a:p>
      </dgm:t>
    </dgm:pt>
    <dgm:pt modelId="{6C9EFDAB-9445-4E66-BC2E-C53EC79DCAB9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Fine-tune custom models</a:t>
          </a:r>
        </a:p>
      </dgm:t>
    </dgm:pt>
    <dgm:pt modelId="{A15B1777-3054-4163-8616-9DFA42C55EEA}" type="parTrans" cxnId="{55E14C7B-10F6-4FC8-9353-0A6D4B8AEB59}">
      <dgm:prSet/>
      <dgm:spPr/>
      <dgm:t>
        <a:bodyPr/>
        <a:lstStyle/>
        <a:p>
          <a:endParaRPr lang="en-US"/>
        </a:p>
      </dgm:t>
    </dgm:pt>
    <dgm:pt modelId="{419E654B-82B7-4AD0-8580-B3A0C873CEAF}" type="sibTrans" cxnId="{55E14C7B-10F6-4FC8-9353-0A6D4B8AEB59}">
      <dgm:prSet/>
      <dgm:spPr/>
      <dgm:t>
        <a:bodyPr/>
        <a:lstStyle/>
        <a:p>
          <a:endParaRPr lang="en-US"/>
        </a:p>
      </dgm:t>
    </dgm:pt>
    <dgm:pt modelId="{2BCF1BF3-BD16-4356-8A1A-8A4A0925B6E4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Performance optimization</a:t>
          </a:r>
        </a:p>
      </dgm:t>
    </dgm:pt>
    <dgm:pt modelId="{E5B0EC1F-5564-48DF-AB89-55E58A8F765F}" type="parTrans" cxnId="{E3F8953B-41C9-483F-B124-8488B77E2515}">
      <dgm:prSet/>
      <dgm:spPr/>
      <dgm:t>
        <a:bodyPr/>
        <a:lstStyle/>
        <a:p>
          <a:endParaRPr lang="en-US"/>
        </a:p>
      </dgm:t>
    </dgm:pt>
    <dgm:pt modelId="{DC3032AC-BF13-4A85-AEB7-5D7D5D75CD40}" type="sibTrans" cxnId="{E3F8953B-41C9-483F-B124-8488B77E2515}">
      <dgm:prSet/>
      <dgm:spPr/>
      <dgm:t>
        <a:bodyPr/>
        <a:lstStyle/>
        <a:p>
          <a:endParaRPr lang="en-US"/>
        </a:p>
      </dgm:t>
    </dgm:pt>
    <dgm:pt modelId="{D5E75C47-C816-4387-9F99-EB039CC9D68C}">
      <dgm:prSet/>
      <dgm:spPr/>
      <dgm:t>
        <a:bodyPr/>
        <a:lstStyle/>
        <a:p>
          <a:pPr>
            <a:buChar char="•"/>
          </a:pPr>
          <a:r>
            <a:rPr lang="en-US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4: Cutover </a:t>
          </a:r>
          <a:r>
            <a:rPr lang="en-US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(Mar 2026)</a:t>
          </a:r>
        </a:p>
      </dgm:t>
    </dgm:pt>
    <dgm:pt modelId="{0DBEFDD4-00AE-4610-A64F-19C9949C6A37}" type="parTrans" cxnId="{C6CA8B59-E62D-4DF4-AB17-22FFBD2666C4}">
      <dgm:prSet/>
      <dgm:spPr/>
      <dgm:t>
        <a:bodyPr/>
        <a:lstStyle/>
        <a:p>
          <a:endParaRPr lang="en-US"/>
        </a:p>
      </dgm:t>
    </dgm:pt>
    <dgm:pt modelId="{B8CD2F24-ED59-4032-8614-225966C33EAC}" type="sibTrans" cxnId="{C6CA8B59-E62D-4DF4-AB17-22FFBD2666C4}">
      <dgm:prSet/>
      <dgm:spPr/>
      <dgm:t>
        <a:bodyPr/>
        <a:lstStyle/>
        <a:p>
          <a:endParaRPr lang="en-US"/>
        </a:p>
      </dgm:t>
    </dgm:pt>
    <dgm:pt modelId="{953CD220-91AA-46AD-9778-DBB1EF7BC49A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Parallel run (old + new system)</a:t>
          </a:r>
        </a:p>
      </dgm:t>
    </dgm:pt>
    <dgm:pt modelId="{AD4A7C06-1E44-40C7-AB69-23FF3197FDBA}" type="parTrans" cxnId="{FAC65836-3E29-48EA-9F0F-B82842D2C3AD}">
      <dgm:prSet/>
      <dgm:spPr/>
      <dgm:t>
        <a:bodyPr/>
        <a:lstStyle/>
        <a:p>
          <a:endParaRPr lang="en-US"/>
        </a:p>
      </dgm:t>
    </dgm:pt>
    <dgm:pt modelId="{CCDCBA73-CA64-422E-84AB-C34921979DC3}" type="sibTrans" cxnId="{FAC65836-3E29-48EA-9F0F-B82842D2C3AD}">
      <dgm:prSet/>
      <dgm:spPr/>
      <dgm:t>
        <a:bodyPr/>
        <a:lstStyle/>
        <a:p>
          <a:endParaRPr lang="en-US"/>
        </a:p>
      </dgm:t>
    </dgm:pt>
    <dgm:pt modelId="{D46E8321-2922-4651-B694-3ABA0FFB5C17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Validate output parity</a:t>
          </a:r>
        </a:p>
      </dgm:t>
    </dgm:pt>
    <dgm:pt modelId="{24574B38-C036-445D-ABF1-977CD4784C8F}" type="parTrans" cxnId="{DF718241-31EB-4393-B844-82DB3812849B}">
      <dgm:prSet/>
      <dgm:spPr/>
      <dgm:t>
        <a:bodyPr/>
        <a:lstStyle/>
        <a:p>
          <a:endParaRPr lang="en-US"/>
        </a:p>
      </dgm:t>
    </dgm:pt>
    <dgm:pt modelId="{F616F678-79A0-4E81-A760-1166F1E16272}" type="sibTrans" cxnId="{DF718241-31EB-4393-B844-82DB3812849B}">
      <dgm:prSet/>
      <dgm:spPr/>
      <dgm:t>
        <a:bodyPr/>
        <a:lstStyle/>
        <a:p>
          <a:endParaRPr lang="en-US"/>
        </a:p>
      </dgm:t>
    </dgm:pt>
    <dgm:pt modelId="{0B5A6517-EA5E-4C7C-BDE7-2ACF0CB59BD6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acceptance testing</a:t>
          </a:r>
        </a:p>
      </dgm:t>
    </dgm:pt>
    <dgm:pt modelId="{1D7A66BC-2641-4104-8D5A-77DF9C90C088}" type="parTrans" cxnId="{B87BD849-8FB1-4575-A482-7153F5EA8800}">
      <dgm:prSet/>
      <dgm:spPr/>
      <dgm:t>
        <a:bodyPr/>
        <a:lstStyle/>
        <a:p>
          <a:endParaRPr lang="en-US"/>
        </a:p>
      </dgm:t>
    </dgm:pt>
    <dgm:pt modelId="{48A577EC-0203-4350-944A-EE45C0D30547}" type="sibTrans" cxnId="{B87BD849-8FB1-4575-A482-7153F5EA8800}">
      <dgm:prSet/>
      <dgm:spPr/>
      <dgm:t>
        <a:bodyPr/>
        <a:lstStyle/>
        <a:p>
          <a:endParaRPr lang="en-US"/>
        </a:p>
      </dgm:t>
    </dgm:pt>
    <dgm:pt modelId="{619C4779-8809-43CA-9AA1-8C779619387A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Production deployment</a:t>
          </a:r>
        </a:p>
      </dgm:t>
    </dgm:pt>
    <dgm:pt modelId="{CEDE7B60-1E40-4ABF-81AA-D4E64C49A1ED}" type="parTrans" cxnId="{90E0DE8F-BBAB-4C5E-9AF0-9604CC0D5FEA}">
      <dgm:prSet/>
      <dgm:spPr/>
      <dgm:t>
        <a:bodyPr/>
        <a:lstStyle/>
        <a:p>
          <a:endParaRPr lang="en-US"/>
        </a:p>
      </dgm:t>
    </dgm:pt>
    <dgm:pt modelId="{26E94EA4-C5BB-432B-86A2-6C6FEDAD793C}" type="sibTrans" cxnId="{90E0DE8F-BBAB-4C5E-9AF0-9604CC0D5FEA}">
      <dgm:prSet/>
      <dgm:spPr/>
      <dgm:t>
        <a:bodyPr/>
        <a:lstStyle/>
        <a:p>
          <a:endParaRPr lang="en-US"/>
        </a:p>
      </dgm:t>
    </dgm:pt>
    <dgm:pt modelId="{760841BC-2D93-4093-B342-E18B58D5A958}" type="pres">
      <dgm:prSet presAssocID="{021C1C68-1EA7-44D0-9673-84436425E793}" presName="Name0" presStyleCnt="0">
        <dgm:presLayoutVars>
          <dgm:dir/>
          <dgm:animLvl val="lvl"/>
          <dgm:resizeHandles val="exact"/>
        </dgm:presLayoutVars>
      </dgm:prSet>
      <dgm:spPr/>
    </dgm:pt>
    <dgm:pt modelId="{49D5C58D-56E7-44E3-A394-6BBBB6AD5CE7}" type="pres">
      <dgm:prSet presAssocID="{65215E60-D979-483A-8738-27C1E791510C}" presName="composite" presStyleCnt="0"/>
      <dgm:spPr/>
    </dgm:pt>
    <dgm:pt modelId="{B09265A4-EB75-41EF-8122-B443B6603E48}" type="pres">
      <dgm:prSet presAssocID="{65215E60-D979-483A-8738-27C1E791510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5EFE90E-9235-4842-B413-955E8115B347}" type="pres">
      <dgm:prSet presAssocID="{65215E60-D979-483A-8738-27C1E791510C}" presName="desTx" presStyleLbl="alignAccFollowNode1" presStyleIdx="0" presStyleCnt="2">
        <dgm:presLayoutVars>
          <dgm:bulletEnabled val="1"/>
        </dgm:presLayoutVars>
      </dgm:prSet>
      <dgm:spPr/>
    </dgm:pt>
    <dgm:pt modelId="{557F5BDD-3CE1-4B81-AE86-2B1736D89744}" type="pres">
      <dgm:prSet presAssocID="{84119A73-1402-474B-B788-B6D0ECA489F7}" presName="space" presStyleCnt="0"/>
      <dgm:spPr/>
    </dgm:pt>
    <dgm:pt modelId="{29CC2F63-5298-4AE2-9AFD-4C740B935973}" type="pres">
      <dgm:prSet presAssocID="{AF8D55E0-3468-4F32-909C-46C815E3C88F}" presName="composite" presStyleCnt="0"/>
      <dgm:spPr/>
    </dgm:pt>
    <dgm:pt modelId="{767E8ABE-1F16-4D32-A7CE-EC60C14185D8}" type="pres">
      <dgm:prSet presAssocID="{AF8D55E0-3468-4F32-909C-46C815E3C8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0AB98E-DD78-4B00-B813-F0AEEDBE18C7}" type="pres">
      <dgm:prSet presAssocID="{AF8D55E0-3468-4F32-909C-46C815E3C8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7D91106-332A-4DEE-A4EA-854BFA03DFC3}" srcId="{E5D87F81-706A-4361-B461-B453DE099A82}" destId="{3052C845-D9A8-4AFC-BC5E-92763CA13888}" srcOrd="2" destOrd="0" parTransId="{21855575-5871-4D1A-83A9-583D786787CA}" sibTransId="{5BAD605B-EDF7-4667-ADF3-DF551A8D1429}"/>
    <dgm:cxn modelId="{46031E06-ECD7-455A-956A-FB4386F7FC84}" type="presOf" srcId="{FB539DFF-757B-4E76-8DCA-8609F5BBAA7F}" destId="{65EFE90E-9235-4842-B413-955E8115B347}" srcOrd="0" destOrd="0" presId="urn:microsoft.com/office/officeart/2005/8/layout/hList1"/>
    <dgm:cxn modelId="{FDEF450B-7060-4CE8-A2C9-580601BE6B19}" srcId="{65215E60-D979-483A-8738-27C1E791510C}" destId="{E5D87F81-706A-4361-B461-B453DE099A82}" srcOrd="2" destOrd="0" parTransId="{AC56F646-A2FB-4116-ADA2-8BC6E1FC34D6}" sibTransId="{28D36904-428E-42D7-9CA9-5442D066A067}"/>
    <dgm:cxn modelId="{D0E3840B-4C3E-4D18-88D4-24D238730054}" type="presOf" srcId="{635A91B3-7F6F-4EDF-B692-F016CC76CDF7}" destId="{65EFE90E-9235-4842-B413-955E8115B347}" srcOrd="0" destOrd="9" presId="urn:microsoft.com/office/officeart/2005/8/layout/hList1"/>
    <dgm:cxn modelId="{308C8910-EF3B-4252-BA6B-DB8260AAE5A2}" type="presOf" srcId="{D5E75C47-C816-4387-9F99-EB039CC9D68C}" destId="{B00AB98E-DD78-4B00-B813-F0AEEDBE18C7}" srcOrd="0" destOrd="14" presId="urn:microsoft.com/office/officeart/2005/8/layout/hList1"/>
    <dgm:cxn modelId="{43C2371A-B57A-454D-BA8D-26519BE8B7BD}" srcId="{021C1C68-1EA7-44D0-9673-84436425E793}" destId="{AF8D55E0-3468-4F32-909C-46C815E3C88F}" srcOrd="1" destOrd="0" parTransId="{E96795C3-C953-4BAE-BF94-8D700051D901}" sibTransId="{47FCD4B8-C9C7-408E-9372-7093D0ED3717}"/>
    <dgm:cxn modelId="{CF97611C-5430-4ED1-B215-31BEC19F8A06}" srcId="{417605F9-AFA3-4EFC-BAE3-AE9434598993}" destId="{1D163171-A944-4F92-BD27-36DD91BFBEE6}" srcOrd="1" destOrd="0" parTransId="{C9792B11-E681-41DF-A4F1-A4C7F5076263}" sibTransId="{951C4A93-3BA3-4083-AD4A-4C542EE72DB4}"/>
    <dgm:cxn modelId="{46A3D91D-5112-49E0-9E29-8453AC31760A}" srcId="{92FD5C9B-9EBE-413F-9827-775575E8BFED}" destId="{587070B7-7068-4513-BE7E-4659A58D2B71}" srcOrd="2" destOrd="0" parTransId="{E104BC98-1505-46DD-B72A-464C08D8F0E8}" sibTransId="{73928AB8-EE58-4A1D-8EA6-8C8304672C18}"/>
    <dgm:cxn modelId="{74DB6E1E-291C-48D6-AE02-3A6482D94E49}" type="presOf" srcId="{021C1C68-1EA7-44D0-9673-84436425E793}" destId="{760841BC-2D93-4093-B342-E18B58D5A958}" srcOrd="0" destOrd="0" presId="urn:microsoft.com/office/officeart/2005/8/layout/hList1"/>
    <dgm:cxn modelId="{C329742F-B1EF-4EF2-8D21-442DC8B68A13}" type="presOf" srcId="{D46E8321-2922-4651-B694-3ABA0FFB5C17}" destId="{B00AB98E-DD78-4B00-B813-F0AEEDBE18C7}" srcOrd="0" destOrd="16" presId="urn:microsoft.com/office/officeart/2005/8/layout/hList1"/>
    <dgm:cxn modelId="{B9658D2F-A48E-4BB3-8CE7-A534340D326F}" type="presOf" srcId="{21F3BC66-51F3-4E76-98B5-C04B828731D3}" destId="{B00AB98E-DD78-4B00-B813-F0AEEDBE18C7}" srcOrd="0" destOrd="7" presId="urn:microsoft.com/office/officeart/2005/8/layout/hList1"/>
    <dgm:cxn modelId="{8CB10D31-A9E0-42D3-A93C-EEE0561842DE}" type="presOf" srcId="{2BCF1BF3-BD16-4356-8A1A-8A4A0925B6E4}" destId="{B00AB98E-DD78-4B00-B813-F0AEEDBE18C7}" srcOrd="0" destOrd="13" presId="urn:microsoft.com/office/officeart/2005/8/layout/hList1"/>
    <dgm:cxn modelId="{D16A9333-1CF5-4433-A890-D89D7ED456A6}" type="presOf" srcId="{5E96EF8A-8423-46B8-90D4-6E4E08DF4303}" destId="{B00AB98E-DD78-4B00-B813-F0AEEDBE18C7}" srcOrd="0" destOrd="6" presId="urn:microsoft.com/office/officeart/2005/8/layout/hList1"/>
    <dgm:cxn modelId="{FAC65836-3E29-48EA-9F0F-B82842D2C3AD}" srcId="{D5E75C47-C816-4387-9F99-EB039CC9D68C}" destId="{953CD220-91AA-46AD-9778-DBB1EF7BC49A}" srcOrd="0" destOrd="0" parTransId="{AD4A7C06-1E44-40C7-AB69-23FF3197FDBA}" sibTransId="{CCDCBA73-CA64-422E-84AB-C34921979DC3}"/>
    <dgm:cxn modelId="{E3F8953B-41C9-483F-B124-8488B77E2515}" srcId="{641F9B7D-8FD3-432E-914F-49B9F5F1BC88}" destId="{2BCF1BF3-BD16-4356-8A1A-8A4A0925B6E4}" srcOrd="3" destOrd="0" parTransId="{E5B0EC1F-5564-48DF-AB89-55E58A8F765F}" sibTransId="{DC3032AC-BF13-4A85-AEB7-5D7D5D75CD40}"/>
    <dgm:cxn modelId="{F65B903C-F1F5-407A-9DD6-443474CE804A}" type="presOf" srcId="{E5D87F81-706A-4361-B461-B453DE099A82}" destId="{65EFE90E-9235-4842-B413-955E8115B347}" srcOrd="0" destOrd="7" presId="urn:microsoft.com/office/officeart/2005/8/layout/hList1"/>
    <dgm:cxn modelId="{B797393E-EA2C-4929-9A37-C29995B5856E}" type="presOf" srcId="{0B5A6517-EA5E-4C7C-BDE7-2ACF0CB59BD6}" destId="{B00AB98E-DD78-4B00-B813-F0AEEDBE18C7}" srcOrd="0" destOrd="17" presId="urn:microsoft.com/office/officeart/2005/8/layout/hList1"/>
    <dgm:cxn modelId="{BA3A5D5E-EBE8-412D-96AA-8FAC6CD55A0F}" type="presOf" srcId="{3052C845-D9A8-4AFC-BC5E-92763CA13888}" destId="{65EFE90E-9235-4842-B413-955E8115B347}" srcOrd="0" destOrd="10" presId="urn:microsoft.com/office/officeart/2005/8/layout/hList1"/>
    <dgm:cxn modelId="{C979CC60-D562-4B2F-8E76-F44CA84E0949}" srcId="{92FD5C9B-9EBE-413F-9827-775575E8BFED}" destId="{65A51009-B92E-4A4A-949B-E7481C39F0A7}" srcOrd="0" destOrd="0" parTransId="{4599B6DD-AFDF-49D7-8DCF-6ECA25AD1072}" sibTransId="{1462AC7E-6B95-44B8-84F0-810A52FDBEA1}"/>
    <dgm:cxn modelId="{DF718241-31EB-4393-B844-82DB3812849B}" srcId="{D5E75C47-C816-4387-9F99-EB039CC9D68C}" destId="{D46E8321-2922-4651-B694-3ABA0FFB5C17}" srcOrd="1" destOrd="0" parTransId="{24574B38-C036-445D-ABF1-977CD4784C8F}" sibTransId="{F616F678-79A0-4E81-A760-1166F1E16272}"/>
    <dgm:cxn modelId="{41D75B64-4C39-4E94-B3EE-6BC1CD0AADD2}" type="presOf" srcId="{587070B7-7068-4513-BE7E-4659A58D2B71}" destId="{B00AB98E-DD78-4B00-B813-F0AEEDBE18C7}" srcOrd="0" destOrd="3" presId="urn:microsoft.com/office/officeart/2005/8/layout/hList1"/>
    <dgm:cxn modelId="{6AEFC844-E7ED-4E54-8961-6D9136A1E617}" type="presOf" srcId="{375761DA-1D7C-45F9-ACBC-2F61BCBA82B6}" destId="{B00AB98E-DD78-4B00-B813-F0AEEDBE18C7}" srcOrd="0" destOrd="4" presId="urn:microsoft.com/office/officeart/2005/8/layout/hList1"/>
    <dgm:cxn modelId="{D6AA9268-1FC1-4557-BA03-A9E4A2AFAA1C}" type="presOf" srcId="{65215E60-D979-483A-8738-27C1E791510C}" destId="{B09265A4-EB75-41EF-8122-B443B6603E48}" srcOrd="0" destOrd="0" presId="urn:microsoft.com/office/officeart/2005/8/layout/hList1"/>
    <dgm:cxn modelId="{B87BD849-8FB1-4575-A482-7153F5EA8800}" srcId="{D5E75C47-C816-4387-9F99-EB039CC9D68C}" destId="{0B5A6517-EA5E-4C7C-BDE7-2ACF0CB59BD6}" srcOrd="2" destOrd="0" parTransId="{1D7A66BC-2641-4104-8D5A-77DF9C90C088}" sibTransId="{48A577EC-0203-4350-944A-EE45C0D30547}"/>
    <dgm:cxn modelId="{85E4066A-417B-44FC-AD2A-761ECA144100}" srcId="{AF8D55E0-3468-4F32-909C-46C815E3C88F}" destId="{641F9B7D-8FD3-432E-914F-49B9F5F1BC88}" srcOrd="2" destOrd="0" parTransId="{0B35B052-4629-409F-AB44-382B14AD9839}" sibTransId="{BD56B6D7-68E9-46B5-BF75-CD429AD49B09}"/>
    <dgm:cxn modelId="{C8770F6D-E439-47C5-9EE4-829F5130AFD2}" srcId="{3D3E0D7D-D6C2-4C91-BAB5-C731CF3D9DCE}" destId="{21F3BC66-51F3-4E76-98B5-C04B828731D3}" srcOrd="1" destOrd="0" parTransId="{F860EA0B-8AB4-4BC9-B2BA-4874357E64D4}" sibTransId="{5233CA24-D4F3-44B1-ADCF-ECE77F0A7D5E}"/>
    <dgm:cxn modelId="{CDE56B50-BC98-401D-A982-03AE11F1EC81}" srcId="{DB942DF4-D8BB-4D06-A128-245D8031F624}" destId="{23C7FA70-90FA-406D-B4EF-C913855DEAC1}" srcOrd="0" destOrd="0" parTransId="{2B0073D3-716D-46D9-B491-0DB68679F066}" sibTransId="{3BB91257-6574-4F49-B0F2-41C44BF1A760}"/>
    <dgm:cxn modelId="{EE5A1051-FBEC-40AA-A5F8-D43FDD4736D4}" srcId="{AF8D55E0-3468-4F32-909C-46C815E3C88F}" destId="{92FD5C9B-9EBE-413F-9827-775575E8BFED}" srcOrd="0" destOrd="0" parTransId="{6359767C-BCC9-452D-91A2-F6E3865B30A9}" sibTransId="{7AF8698F-C84E-47BE-91EF-9A81F190F70E}"/>
    <dgm:cxn modelId="{F7492272-B89C-40B7-9EAF-DC6B7E2BE35D}" type="presOf" srcId="{23C7FA70-90FA-406D-B4EF-C913855DEAC1}" destId="{65EFE90E-9235-4842-B413-955E8115B347}" srcOrd="0" destOrd="4" presId="urn:microsoft.com/office/officeart/2005/8/layout/hList1"/>
    <dgm:cxn modelId="{8F336374-2162-4B93-9DC8-B7C60662A6C2}" type="presOf" srcId="{FDFAA1B6-B64C-4873-ABB1-A185FD403CE2}" destId="{65EFE90E-9235-4842-B413-955E8115B347}" srcOrd="0" destOrd="12" presId="urn:microsoft.com/office/officeart/2005/8/layout/hList1"/>
    <dgm:cxn modelId="{FB5E1B76-7355-4185-9470-ABC6AB7627D6}" type="presOf" srcId="{1D163171-A944-4F92-BD27-36DD91BFBEE6}" destId="{65EFE90E-9235-4842-B413-955E8115B347}" srcOrd="0" destOrd="13" presId="urn:microsoft.com/office/officeart/2005/8/layout/hList1"/>
    <dgm:cxn modelId="{4547B356-925E-48FC-9314-37DA237DD6E1}" type="presOf" srcId="{50B61163-E984-49F5-B207-2AEC60372D30}" destId="{65EFE90E-9235-4842-B413-955E8115B347}" srcOrd="0" destOrd="5" presId="urn:microsoft.com/office/officeart/2005/8/layout/hList1"/>
    <dgm:cxn modelId="{C6CA8B59-E62D-4DF4-AB17-22FFBD2666C4}" srcId="{AF8D55E0-3468-4F32-909C-46C815E3C88F}" destId="{D5E75C47-C816-4387-9F99-EB039CC9D68C}" srcOrd="3" destOrd="0" parTransId="{0DBEFDD4-00AE-4610-A64F-19C9949C6A37}" sibTransId="{B8CD2F24-ED59-4032-8614-225966C33EAC}"/>
    <dgm:cxn modelId="{55E14C7B-10F6-4FC8-9353-0A6D4B8AEB59}" srcId="{641F9B7D-8FD3-432E-914F-49B9F5F1BC88}" destId="{6C9EFDAB-9445-4E66-BC2E-C53EC79DCAB9}" srcOrd="2" destOrd="0" parTransId="{A15B1777-3054-4163-8616-9DFA42C55EEA}" sibTransId="{419E654B-82B7-4AD0-8580-B3A0C873CEAF}"/>
    <dgm:cxn modelId="{8B6A2F7C-48AC-4534-B5B6-D47CC7E05F15}" srcId="{641F9B7D-8FD3-432E-914F-49B9F5F1BC88}" destId="{451FD88B-7D42-4330-9331-4E4FC049CABA}" srcOrd="0" destOrd="0" parTransId="{9B988B0F-7CE0-4CDA-A006-FC243E58BE28}" sibTransId="{FDFFE0CE-BD41-415D-89CE-91D888442468}"/>
    <dgm:cxn modelId="{AD3E957F-C3F1-4017-9E6E-5EC54D180208}" type="presOf" srcId="{451FD88B-7D42-4330-9331-4E4FC049CABA}" destId="{B00AB98E-DD78-4B00-B813-F0AEEDBE18C7}" srcOrd="0" destOrd="10" presId="urn:microsoft.com/office/officeart/2005/8/layout/hList1"/>
    <dgm:cxn modelId="{3F13A67F-C97E-4544-92BC-C665EFC09A51}" srcId="{3D3E0D7D-D6C2-4C91-BAB5-C731CF3D9DCE}" destId="{CAA8FF84-34D5-47DB-9DF0-9A5E3637A484}" srcOrd="2" destOrd="0" parTransId="{CCA6903F-AE81-40B8-9FAF-B7588CEC2D3F}" sibTransId="{E90864E4-9EFE-4BC9-8755-238B12E39307}"/>
    <dgm:cxn modelId="{39723A82-1524-416B-9D35-788E961E1450}" srcId="{E5D87F81-706A-4361-B461-B453DE099A82}" destId="{635A91B3-7F6F-4EDF-B692-F016CC76CDF7}" srcOrd="1" destOrd="0" parTransId="{F7EB496C-BB84-4A35-A24E-DFCC52F57E7E}" sibTransId="{1F4E40F7-E2DC-405D-BC79-01AC38CC59F8}"/>
    <dgm:cxn modelId="{70810B83-E1CE-431D-BA29-58EDA9BEDA5F}" srcId="{FB539DFF-757B-4E76-8DCA-8609F5BBAA7F}" destId="{CF432C8B-BF75-45E2-B5BA-4DB0FF313F96}" srcOrd="1" destOrd="0" parTransId="{7EBB6357-3D4E-40BF-A036-2BFD2874CFFF}" sibTransId="{AD9A9B91-081B-44E9-967D-B9DC860565CC}"/>
    <dgm:cxn modelId="{45D12E8C-312A-426A-BAB0-16273E3FF025}" srcId="{E5D87F81-706A-4361-B461-B453DE099A82}" destId="{2A4D65C8-4EF1-42E3-A8BA-0E40B2A1E14E}" srcOrd="0" destOrd="0" parTransId="{D378B4C2-20BB-48EA-A87C-A926AB5F1B4B}" sibTransId="{9FDA04B5-81AD-44BF-98C8-38F0AF866009}"/>
    <dgm:cxn modelId="{EB11FE8C-CDAE-4C42-A4CD-55692A28D871}" type="presOf" srcId="{DB942DF4-D8BB-4D06-A128-245D8031F624}" destId="{65EFE90E-9235-4842-B413-955E8115B347}" srcOrd="0" destOrd="3" presId="urn:microsoft.com/office/officeart/2005/8/layout/hList1"/>
    <dgm:cxn modelId="{9657EE8D-0810-4118-9F99-DBE289180D97}" srcId="{65215E60-D979-483A-8738-27C1E791510C}" destId="{FB539DFF-757B-4E76-8DCA-8609F5BBAA7F}" srcOrd="0" destOrd="0" parTransId="{7E73ED80-04F1-4362-B2D0-7A9C1A0117A9}" sibTransId="{0EDA5286-4B1A-4A4A-A4B2-5669AE1C393B}"/>
    <dgm:cxn modelId="{90E0DE8F-BBAB-4C5E-9AF0-9604CC0D5FEA}" srcId="{D5E75C47-C816-4387-9F99-EB039CC9D68C}" destId="{619C4779-8809-43CA-9AA1-8C779619387A}" srcOrd="3" destOrd="0" parTransId="{CEDE7B60-1E40-4ABF-81AA-D4E64C49A1ED}" sibTransId="{26E94EA4-C5BB-432B-86A2-6C6FEDAD793C}"/>
    <dgm:cxn modelId="{1260B490-0BBE-428F-BE77-845C6B1BA53D}" srcId="{AF8D55E0-3468-4F32-909C-46C815E3C88F}" destId="{3D3E0D7D-D6C2-4C91-BAB5-C731CF3D9DCE}" srcOrd="1" destOrd="0" parTransId="{B35239F8-351A-4422-B1DD-5CCFA92B549D}" sibTransId="{43AAC65B-62BF-4E92-95A3-1E0967DD62F6}"/>
    <dgm:cxn modelId="{E33E1392-E00E-433B-B1C0-372F1942AE35}" type="presOf" srcId="{3D3E0D7D-D6C2-4C91-BAB5-C731CF3D9DCE}" destId="{B00AB98E-DD78-4B00-B813-F0AEEDBE18C7}" srcOrd="0" destOrd="5" presId="urn:microsoft.com/office/officeart/2005/8/layout/hList1"/>
    <dgm:cxn modelId="{B5F10398-481E-4AB3-9CA1-B47BF1E0D463}" type="presOf" srcId="{6C9EFDAB-9445-4E66-BC2E-C53EC79DCAB9}" destId="{B00AB98E-DD78-4B00-B813-F0AEEDBE18C7}" srcOrd="0" destOrd="12" presId="urn:microsoft.com/office/officeart/2005/8/layout/hList1"/>
    <dgm:cxn modelId="{485717A7-E006-4FD8-B2D8-36674CE4004B}" srcId="{FB539DFF-757B-4E76-8DCA-8609F5BBAA7F}" destId="{39A0F6FC-7C5F-4684-B08A-5059CC09CDA3}" srcOrd="0" destOrd="0" parTransId="{E95B3F2D-F312-4E47-8326-3BD0214F4DBF}" sibTransId="{A0ADADA1-B20B-4A37-8659-0A3C463E54B4}"/>
    <dgm:cxn modelId="{E5DD93A7-4B76-491F-B0A4-AA1ACDC3E524}" type="presOf" srcId="{39A0F6FC-7C5F-4684-B08A-5059CC09CDA3}" destId="{65EFE90E-9235-4842-B413-955E8115B347}" srcOrd="0" destOrd="1" presId="urn:microsoft.com/office/officeart/2005/8/layout/hList1"/>
    <dgm:cxn modelId="{341675AA-C9FA-4216-A39E-2C2F0A004CA3}" type="presOf" srcId="{417605F9-AFA3-4EFC-BAE3-AE9434598993}" destId="{65EFE90E-9235-4842-B413-955E8115B347}" srcOrd="0" destOrd="11" presId="urn:microsoft.com/office/officeart/2005/8/layout/hList1"/>
    <dgm:cxn modelId="{D9FE1CAF-E694-4921-ABB7-520643D4E4C3}" type="presOf" srcId="{641F9B7D-8FD3-432E-914F-49B9F5F1BC88}" destId="{B00AB98E-DD78-4B00-B813-F0AEEDBE18C7}" srcOrd="0" destOrd="9" presId="urn:microsoft.com/office/officeart/2005/8/layout/hList1"/>
    <dgm:cxn modelId="{9A1BA5AF-CBCA-4E36-B9FD-774B4A8AE8AB}" type="presOf" srcId="{7016794C-474C-4A1A-B09D-4FB10D509781}" destId="{B00AB98E-DD78-4B00-B813-F0AEEDBE18C7}" srcOrd="0" destOrd="11" presId="urn:microsoft.com/office/officeart/2005/8/layout/hList1"/>
    <dgm:cxn modelId="{F9F53AB0-39CA-4E79-850C-7479D0551E22}" srcId="{65215E60-D979-483A-8738-27C1E791510C}" destId="{417605F9-AFA3-4EFC-BAE3-AE9434598993}" srcOrd="3" destOrd="0" parTransId="{A1FE7528-3A0C-47DF-B0ED-CC251F11017C}" sibTransId="{91FD18CB-E812-4705-9ADF-39B3385064BC}"/>
    <dgm:cxn modelId="{DC3B64B0-A6FC-43A6-A670-BA2ECB662F88}" srcId="{92FD5C9B-9EBE-413F-9827-775575E8BFED}" destId="{6E4118D5-B390-4363-ABC6-2939E187914D}" srcOrd="1" destOrd="0" parTransId="{7C6A761A-F160-4486-9B4E-0C80A1B7CE12}" sibTransId="{37E383AA-0DDA-42B4-ADA9-8790227BA66C}"/>
    <dgm:cxn modelId="{DF988AB1-2A84-425B-B18C-BFA5B42155A2}" srcId="{417605F9-AFA3-4EFC-BAE3-AE9434598993}" destId="{FDFAA1B6-B64C-4873-ABB1-A185FD403CE2}" srcOrd="0" destOrd="0" parTransId="{43C5E37B-5228-4128-A1F2-C49F71183C18}" sibTransId="{A70FA6ED-7B67-49A4-86F9-AD1E977AFD3D}"/>
    <dgm:cxn modelId="{4DAD0DB4-56D6-4518-BE00-C18EF352493F}" srcId="{3D3E0D7D-D6C2-4C91-BAB5-C731CF3D9DCE}" destId="{5E96EF8A-8423-46B8-90D4-6E4E08DF4303}" srcOrd="0" destOrd="0" parTransId="{EE4F5449-CF34-4F54-8E2D-22A5701AE74A}" sibTransId="{40418698-A6AC-4D40-B5E4-6A8EE51D3CF2}"/>
    <dgm:cxn modelId="{83D98CC1-852F-44F3-8FF0-82B7556C2A3E}" type="presOf" srcId="{AF8D55E0-3468-4F32-909C-46C815E3C88F}" destId="{767E8ABE-1F16-4D32-A7CE-EC60C14185D8}" srcOrd="0" destOrd="0" presId="urn:microsoft.com/office/officeart/2005/8/layout/hList1"/>
    <dgm:cxn modelId="{648781C2-DE46-4663-A826-A1A4796EA47C}" srcId="{641F9B7D-8FD3-432E-914F-49B9F5F1BC88}" destId="{7016794C-474C-4A1A-B09D-4FB10D509781}" srcOrd="1" destOrd="0" parTransId="{1E39041D-C4F8-43F2-A4DA-0AE47D98944A}" sibTransId="{ABB46511-2B83-4568-8332-8E1BA2760CB1}"/>
    <dgm:cxn modelId="{3A3E32C8-7A00-4AC2-AA55-221A3967283E}" type="presOf" srcId="{92FD5C9B-9EBE-413F-9827-775575E8BFED}" destId="{B00AB98E-DD78-4B00-B813-F0AEEDBE18C7}" srcOrd="0" destOrd="0" presId="urn:microsoft.com/office/officeart/2005/8/layout/hList1"/>
    <dgm:cxn modelId="{FBD570CD-49FC-4960-8403-BD343ED9EDCE}" srcId="{021C1C68-1EA7-44D0-9673-84436425E793}" destId="{65215E60-D979-483A-8738-27C1E791510C}" srcOrd="0" destOrd="0" parTransId="{F8E59EF6-05B4-41CF-A590-ADBD47B95E1B}" sibTransId="{84119A73-1402-474B-B788-B6D0ECA489F7}"/>
    <dgm:cxn modelId="{878B1FCE-FB98-4826-BB6D-166466611E0E}" type="presOf" srcId="{65A51009-B92E-4A4A-949B-E7481C39F0A7}" destId="{B00AB98E-DD78-4B00-B813-F0AEEDBE18C7}" srcOrd="0" destOrd="1" presId="urn:microsoft.com/office/officeart/2005/8/layout/hList1"/>
    <dgm:cxn modelId="{05D842D0-C10C-43CC-811A-A9DEFF74412B}" type="presOf" srcId="{CF432C8B-BF75-45E2-B5BA-4DB0FF313F96}" destId="{65EFE90E-9235-4842-B413-955E8115B347}" srcOrd="0" destOrd="2" presId="urn:microsoft.com/office/officeart/2005/8/layout/hList1"/>
    <dgm:cxn modelId="{69442ED6-A21F-41A9-BB5A-4D8860F4CA52}" type="presOf" srcId="{AB13421D-87A6-45FE-ADF1-64F853409540}" destId="{65EFE90E-9235-4842-B413-955E8115B347}" srcOrd="0" destOrd="6" presId="urn:microsoft.com/office/officeart/2005/8/layout/hList1"/>
    <dgm:cxn modelId="{4FFFAEDB-2D38-42DA-AFC5-9381391BAD88}" type="presOf" srcId="{2A4D65C8-4EF1-42E3-A8BA-0E40B2A1E14E}" destId="{65EFE90E-9235-4842-B413-955E8115B347}" srcOrd="0" destOrd="8" presId="urn:microsoft.com/office/officeart/2005/8/layout/hList1"/>
    <dgm:cxn modelId="{AAED87DF-9437-4BBB-8330-65BF19C9869A}" type="presOf" srcId="{619C4779-8809-43CA-9AA1-8C779619387A}" destId="{B00AB98E-DD78-4B00-B813-F0AEEDBE18C7}" srcOrd="0" destOrd="18" presId="urn:microsoft.com/office/officeart/2005/8/layout/hList1"/>
    <dgm:cxn modelId="{16E9B8E1-92BE-403A-A027-AC2085797970}" srcId="{92FD5C9B-9EBE-413F-9827-775575E8BFED}" destId="{375761DA-1D7C-45F9-ACBC-2F61BCBA82B6}" srcOrd="3" destOrd="0" parTransId="{436A97EE-9A9C-4624-86C0-40D593BDCB9F}" sibTransId="{A9A53B2A-4E1D-4A8A-9503-B033D8A28040}"/>
    <dgm:cxn modelId="{1EE8E5E3-0949-469D-94D4-091696B9F0BF}" srcId="{65215E60-D979-483A-8738-27C1E791510C}" destId="{DB942DF4-D8BB-4D06-A128-245D8031F624}" srcOrd="1" destOrd="0" parTransId="{C7066FCC-19C1-41B2-A358-DA0B3C369A14}" sibTransId="{4CFD3415-6266-4D3F-A93D-C05D401BA5B8}"/>
    <dgm:cxn modelId="{BAB94DE4-F2CB-41D8-BE50-A1A0FDD7D560}" srcId="{DB942DF4-D8BB-4D06-A128-245D8031F624}" destId="{AB13421D-87A6-45FE-ADF1-64F853409540}" srcOrd="2" destOrd="0" parTransId="{48D7AA40-3A8F-4A4E-AF1A-55C8FF116B1F}" sibTransId="{E1AF7A5D-9BDF-464A-B23D-02C3CF871D5F}"/>
    <dgm:cxn modelId="{3B06B4EB-9F94-496C-8166-4285936085AB}" type="presOf" srcId="{6E4118D5-B390-4363-ABC6-2939E187914D}" destId="{B00AB98E-DD78-4B00-B813-F0AEEDBE18C7}" srcOrd="0" destOrd="2" presId="urn:microsoft.com/office/officeart/2005/8/layout/hList1"/>
    <dgm:cxn modelId="{DC8338EC-A2F8-4011-A29C-A5DC9A4331AB}" type="presOf" srcId="{953CD220-91AA-46AD-9778-DBB1EF7BC49A}" destId="{B00AB98E-DD78-4B00-B813-F0AEEDBE18C7}" srcOrd="0" destOrd="15" presId="urn:microsoft.com/office/officeart/2005/8/layout/hList1"/>
    <dgm:cxn modelId="{1AD3C7F1-F85B-4BD1-A5BD-85474F01D7CD}" srcId="{DB942DF4-D8BB-4D06-A128-245D8031F624}" destId="{50B61163-E984-49F5-B207-2AEC60372D30}" srcOrd="1" destOrd="0" parTransId="{161940C9-4520-4AFE-909F-1F9C0B758F1A}" sibTransId="{BDA4912C-08F1-477E-A9A8-6B45D67A69AE}"/>
    <dgm:cxn modelId="{29A46BF4-6A32-4EFE-BB94-822CE6E40AD6}" type="presOf" srcId="{CAA8FF84-34D5-47DB-9DF0-9A5E3637A484}" destId="{B00AB98E-DD78-4B00-B813-F0AEEDBE18C7}" srcOrd="0" destOrd="8" presId="urn:microsoft.com/office/officeart/2005/8/layout/hList1"/>
    <dgm:cxn modelId="{AE3C98E2-803E-49DA-B449-9068F3EF81F5}" type="presParOf" srcId="{760841BC-2D93-4093-B342-E18B58D5A958}" destId="{49D5C58D-56E7-44E3-A394-6BBBB6AD5CE7}" srcOrd="0" destOrd="0" presId="urn:microsoft.com/office/officeart/2005/8/layout/hList1"/>
    <dgm:cxn modelId="{DD507B06-A841-4BFA-A52B-D7A6B84BC1AF}" type="presParOf" srcId="{49D5C58D-56E7-44E3-A394-6BBBB6AD5CE7}" destId="{B09265A4-EB75-41EF-8122-B443B6603E48}" srcOrd="0" destOrd="0" presId="urn:microsoft.com/office/officeart/2005/8/layout/hList1"/>
    <dgm:cxn modelId="{57EDD933-54B0-4FCF-B04E-16B590E6BBB7}" type="presParOf" srcId="{49D5C58D-56E7-44E3-A394-6BBBB6AD5CE7}" destId="{65EFE90E-9235-4842-B413-955E8115B347}" srcOrd="1" destOrd="0" presId="urn:microsoft.com/office/officeart/2005/8/layout/hList1"/>
    <dgm:cxn modelId="{EC88DA56-283A-4D9B-99CF-66B575251022}" type="presParOf" srcId="{760841BC-2D93-4093-B342-E18B58D5A958}" destId="{557F5BDD-3CE1-4B81-AE86-2B1736D89744}" srcOrd="1" destOrd="0" presId="urn:microsoft.com/office/officeart/2005/8/layout/hList1"/>
    <dgm:cxn modelId="{434A8673-6244-4D60-A126-82D03E2B3C6D}" type="presParOf" srcId="{760841BC-2D93-4093-B342-E18B58D5A958}" destId="{29CC2F63-5298-4AE2-9AFD-4C740B935973}" srcOrd="2" destOrd="0" presId="urn:microsoft.com/office/officeart/2005/8/layout/hList1"/>
    <dgm:cxn modelId="{DA9ADB77-B4E3-40CB-8905-AF396ED30F37}" type="presParOf" srcId="{29CC2F63-5298-4AE2-9AFD-4C740B935973}" destId="{767E8ABE-1F16-4D32-A7CE-EC60C14185D8}" srcOrd="0" destOrd="0" presId="urn:microsoft.com/office/officeart/2005/8/layout/hList1"/>
    <dgm:cxn modelId="{69698FC4-22B3-4C32-A85E-88E7E6D97B4E}" type="presParOf" srcId="{29CC2F63-5298-4AE2-9AFD-4C740B935973}" destId="{B00AB98E-DD78-4B00-B813-F0AEEDBE18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1F6518-899E-4727-BEB6-2B95991660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D352E-F908-41AF-97D2-45B93FC8047D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/>
            <a:t>Pros:</a:t>
          </a:r>
          <a:endParaRPr lang="en-US" sz="1400" dirty="0"/>
        </a:p>
      </dgm:t>
    </dgm:pt>
    <dgm:pt modelId="{D060119D-7F4E-461C-9EA9-B758456592E5}" type="parTrans" cxnId="{50BAD1EB-2969-4493-89CB-920CE5A7FD66}">
      <dgm:prSet/>
      <dgm:spPr/>
      <dgm:t>
        <a:bodyPr/>
        <a:lstStyle/>
        <a:p>
          <a:endParaRPr lang="en-US" sz="1200"/>
        </a:p>
      </dgm:t>
    </dgm:pt>
    <dgm:pt modelId="{4E358451-DAEB-452C-BA09-A175756A99FF}" type="sibTrans" cxnId="{50BAD1EB-2969-4493-89CB-920CE5A7FD66}">
      <dgm:prSet/>
      <dgm:spPr/>
      <dgm:t>
        <a:bodyPr/>
        <a:lstStyle/>
        <a:p>
          <a:endParaRPr lang="en-US" sz="1200"/>
        </a:p>
      </dgm:t>
    </dgm:pt>
    <dgm:pt modelId="{7D8B71F1-915F-42DD-86C3-10252B7847B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Lower migration risk</a:t>
          </a:r>
        </a:p>
      </dgm:t>
    </dgm:pt>
    <dgm:pt modelId="{5617BE23-CA07-4AA1-9942-F1BD306A922A}" type="parTrans" cxnId="{A8A87B9B-0ACA-433F-97EA-B17A594B6F2B}">
      <dgm:prSet/>
      <dgm:spPr/>
      <dgm:t>
        <a:bodyPr/>
        <a:lstStyle/>
        <a:p>
          <a:endParaRPr lang="en-US" sz="1200"/>
        </a:p>
      </dgm:t>
    </dgm:pt>
    <dgm:pt modelId="{F0815EED-E001-45AB-90E8-E5170F3B3899}" type="sibTrans" cxnId="{A8A87B9B-0ACA-433F-97EA-B17A594B6F2B}">
      <dgm:prSet/>
      <dgm:spPr/>
      <dgm:t>
        <a:bodyPr/>
        <a:lstStyle/>
        <a:p>
          <a:endParaRPr lang="en-US" sz="1200"/>
        </a:p>
      </dgm:t>
    </dgm:pt>
    <dgm:pt modelId="{D7C40CD4-5CEA-4CF9-94A8-B14EEE7DC8B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Incremental validation of improvements</a:t>
          </a:r>
        </a:p>
      </dgm:t>
    </dgm:pt>
    <dgm:pt modelId="{D8E06DB0-4FB4-439E-B8FC-F5769C9DD9FF}" type="parTrans" cxnId="{E0919954-8DE6-4EA3-AC51-4F4A5C254B7F}">
      <dgm:prSet/>
      <dgm:spPr/>
      <dgm:t>
        <a:bodyPr/>
        <a:lstStyle/>
        <a:p>
          <a:endParaRPr lang="en-US" sz="1200"/>
        </a:p>
      </dgm:t>
    </dgm:pt>
    <dgm:pt modelId="{614CCE9A-0F37-4260-A8A0-90DC22FE60F3}" type="sibTrans" cxnId="{E0919954-8DE6-4EA3-AC51-4F4A5C254B7F}">
      <dgm:prSet/>
      <dgm:spPr/>
      <dgm:t>
        <a:bodyPr/>
        <a:lstStyle/>
        <a:p>
          <a:endParaRPr lang="en-US" sz="1200"/>
        </a:p>
      </dgm:t>
    </dgm:pt>
    <dgm:pt modelId="{817CBD4D-5D31-413B-85F4-BA13164BE98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Can rollback individual phases</a:t>
          </a:r>
        </a:p>
      </dgm:t>
    </dgm:pt>
    <dgm:pt modelId="{DC63A91E-8660-42C3-99D3-3D3C243AB93D}" type="parTrans" cxnId="{49FF31B6-CEE2-4FDB-8F2F-D7B86D5C2B58}">
      <dgm:prSet/>
      <dgm:spPr/>
      <dgm:t>
        <a:bodyPr/>
        <a:lstStyle/>
        <a:p>
          <a:endParaRPr lang="en-US" sz="1200"/>
        </a:p>
      </dgm:t>
    </dgm:pt>
    <dgm:pt modelId="{8D0FF011-6D80-498B-BD81-6C14EE524265}" type="sibTrans" cxnId="{49FF31B6-CEE2-4FDB-8F2F-D7B86D5C2B58}">
      <dgm:prSet/>
      <dgm:spPr/>
      <dgm:t>
        <a:bodyPr/>
        <a:lstStyle/>
        <a:p>
          <a:endParaRPr lang="en-US" sz="1200"/>
        </a:p>
      </dgm:t>
    </dgm:pt>
    <dgm:pt modelId="{D84B1B25-056F-4ABD-94B7-598A80B1B83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Team learns new services gradually</a:t>
          </a:r>
        </a:p>
      </dgm:t>
    </dgm:pt>
    <dgm:pt modelId="{0E0B6560-E076-43D4-98F5-60334E3BE5C9}" type="parTrans" cxnId="{0C259D7F-B35D-40A4-A4AB-5D32B41EE677}">
      <dgm:prSet/>
      <dgm:spPr/>
      <dgm:t>
        <a:bodyPr/>
        <a:lstStyle/>
        <a:p>
          <a:endParaRPr lang="en-US" sz="1200"/>
        </a:p>
      </dgm:t>
    </dgm:pt>
    <dgm:pt modelId="{E6E3B5DF-1522-4402-9467-60B295AECE81}" type="sibTrans" cxnId="{0C259D7F-B35D-40A4-A4AB-5D32B41EE677}">
      <dgm:prSet/>
      <dgm:spPr/>
      <dgm:t>
        <a:bodyPr/>
        <a:lstStyle/>
        <a:p>
          <a:endParaRPr lang="en-US" sz="1200"/>
        </a:p>
      </dgm:t>
    </dgm:pt>
    <dgm:pt modelId="{E0AFBA8B-E2EE-4127-B4BF-17B42C85B7C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/>
            <a:t>Cons:</a:t>
          </a:r>
          <a:endParaRPr lang="en-US" sz="1400" dirty="0"/>
        </a:p>
      </dgm:t>
    </dgm:pt>
    <dgm:pt modelId="{9F05CC67-6A78-4090-9B8D-183EE0A2783A}" type="parTrans" cxnId="{86876CEF-7C26-46DF-9449-6F0A90A7A73E}">
      <dgm:prSet/>
      <dgm:spPr/>
      <dgm:t>
        <a:bodyPr/>
        <a:lstStyle/>
        <a:p>
          <a:endParaRPr lang="en-US" sz="1200"/>
        </a:p>
      </dgm:t>
    </dgm:pt>
    <dgm:pt modelId="{AC00CF32-FC13-4C1A-8CDC-D5B7932F733C}" type="sibTrans" cxnId="{86876CEF-7C26-46DF-9449-6F0A90A7A73E}">
      <dgm:prSet/>
      <dgm:spPr/>
      <dgm:t>
        <a:bodyPr/>
        <a:lstStyle/>
        <a:p>
          <a:endParaRPr lang="en-US" sz="1200"/>
        </a:p>
      </dgm:t>
    </dgm:pt>
    <dgm:pt modelId="{0E2640FF-5329-4161-9349-67FC6E704DCB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Longer timeline (8 months)</a:t>
          </a:r>
        </a:p>
      </dgm:t>
    </dgm:pt>
    <dgm:pt modelId="{4CE4D4A7-6F53-44DE-9A06-C231576A9075}" type="parTrans" cxnId="{6AB70A22-764D-40FE-AE67-3E04E8FD249A}">
      <dgm:prSet/>
      <dgm:spPr/>
      <dgm:t>
        <a:bodyPr/>
        <a:lstStyle/>
        <a:p>
          <a:endParaRPr lang="en-US" sz="1200"/>
        </a:p>
      </dgm:t>
    </dgm:pt>
    <dgm:pt modelId="{37D03210-8ED5-4660-A135-F24C9928DAD0}" type="sibTrans" cxnId="{6AB70A22-764D-40FE-AE67-3E04E8FD249A}">
      <dgm:prSet/>
      <dgm:spPr/>
      <dgm:t>
        <a:bodyPr/>
        <a:lstStyle/>
        <a:p>
          <a:endParaRPr lang="en-US" sz="1200"/>
        </a:p>
      </dgm:t>
    </dgm:pt>
    <dgm:pt modelId="{8178CBE2-DB1E-4191-824F-82699F63B18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Maintains complexity during transition</a:t>
          </a:r>
        </a:p>
      </dgm:t>
    </dgm:pt>
    <dgm:pt modelId="{8FA8B90E-A2F4-465A-987F-67D671ABADF1}" type="parTrans" cxnId="{65AE7ECC-6273-444A-951F-5036332BE448}">
      <dgm:prSet/>
      <dgm:spPr/>
      <dgm:t>
        <a:bodyPr/>
        <a:lstStyle/>
        <a:p>
          <a:endParaRPr lang="en-US" sz="1200"/>
        </a:p>
      </dgm:t>
    </dgm:pt>
    <dgm:pt modelId="{E0D55199-FFD3-41B4-BCB6-BF60C9BDC366}" type="sibTrans" cxnId="{65AE7ECC-6273-444A-951F-5036332BE448}">
      <dgm:prSet/>
      <dgm:spPr/>
      <dgm:t>
        <a:bodyPr/>
        <a:lstStyle/>
        <a:p>
          <a:endParaRPr lang="en-US" sz="1200"/>
        </a:p>
      </dgm:t>
    </dgm:pt>
    <dgm:pt modelId="{623DCA09-C9FC-461F-A1A0-CF99E8B047AD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Technical debt persists longer</a:t>
          </a:r>
        </a:p>
      </dgm:t>
    </dgm:pt>
    <dgm:pt modelId="{5EA9CDA0-39E3-438E-991E-601C2F3A517F}" type="parTrans" cxnId="{E3AD821C-A6FA-404A-AB74-11BD93FE1B5A}">
      <dgm:prSet/>
      <dgm:spPr/>
      <dgm:t>
        <a:bodyPr/>
        <a:lstStyle/>
        <a:p>
          <a:endParaRPr lang="en-US" sz="1200"/>
        </a:p>
      </dgm:t>
    </dgm:pt>
    <dgm:pt modelId="{EF17B15F-4335-470C-A6EF-953C7A2788C0}" type="sibTrans" cxnId="{E3AD821C-A6FA-404A-AB74-11BD93FE1B5A}">
      <dgm:prSet/>
      <dgm:spPr/>
      <dgm:t>
        <a:bodyPr/>
        <a:lstStyle/>
        <a:p>
          <a:endParaRPr lang="en-US" sz="1200"/>
        </a:p>
      </dgm:t>
    </dgm:pt>
    <dgm:pt modelId="{40C97E9F-CBD0-4EA4-9E6A-CBF1291E9F88}" type="pres">
      <dgm:prSet presAssocID="{2C1F6518-899E-4727-BEB6-2B95991660AD}" presName="diagram" presStyleCnt="0">
        <dgm:presLayoutVars>
          <dgm:dir/>
          <dgm:resizeHandles val="exact"/>
        </dgm:presLayoutVars>
      </dgm:prSet>
      <dgm:spPr/>
    </dgm:pt>
    <dgm:pt modelId="{92EE2AF5-8213-4A8C-9755-D0D63FC41808}" type="pres">
      <dgm:prSet presAssocID="{8D0D352E-F908-41AF-97D2-45B93FC8047D}" presName="node" presStyleLbl="node1" presStyleIdx="0" presStyleCnt="2" custLinFactNeighborY="2141">
        <dgm:presLayoutVars>
          <dgm:bulletEnabled val="1"/>
        </dgm:presLayoutVars>
      </dgm:prSet>
      <dgm:spPr/>
    </dgm:pt>
    <dgm:pt modelId="{CD866D75-8E68-492A-BD6E-A9BB443A8AF2}" type="pres">
      <dgm:prSet presAssocID="{4E358451-DAEB-452C-BA09-A175756A99FF}" presName="sibTrans" presStyleCnt="0"/>
      <dgm:spPr/>
    </dgm:pt>
    <dgm:pt modelId="{888851B2-3159-4785-80D7-E533D24483A0}" type="pres">
      <dgm:prSet presAssocID="{E0AFBA8B-E2EE-4127-B4BF-17B42C85B7C7}" presName="node" presStyleLbl="node1" presStyleIdx="1" presStyleCnt="2" custLinFactNeighborY="3216">
        <dgm:presLayoutVars>
          <dgm:bulletEnabled val="1"/>
        </dgm:presLayoutVars>
      </dgm:prSet>
      <dgm:spPr/>
    </dgm:pt>
  </dgm:ptLst>
  <dgm:cxnLst>
    <dgm:cxn modelId="{79C99D0B-EBED-4DDC-AF92-8B1D9900D8DD}" type="presOf" srcId="{D84B1B25-056F-4ABD-94B7-598A80B1B837}" destId="{92EE2AF5-8213-4A8C-9755-D0D63FC41808}" srcOrd="0" destOrd="4" presId="urn:microsoft.com/office/officeart/2005/8/layout/default"/>
    <dgm:cxn modelId="{E3AD821C-A6FA-404A-AB74-11BD93FE1B5A}" srcId="{E0AFBA8B-E2EE-4127-B4BF-17B42C85B7C7}" destId="{623DCA09-C9FC-461F-A1A0-CF99E8B047AD}" srcOrd="2" destOrd="0" parTransId="{5EA9CDA0-39E3-438E-991E-601C2F3A517F}" sibTransId="{EF17B15F-4335-470C-A6EF-953C7A2788C0}"/>
    <dgm:cxn modelId="{9E6EB71C-5CA8-4DE8-A7C8-FE4F6B66A3E9}" type="presOf" srcId="{7D8B71F1-915F-42DD-86C3-10252B7847B6}" destId="{92EE2AF5-8213-4A8C-9755-D0D63FC41808}" srcOrd="0" destOrd="1" presId="urn:microsoft.com/office/officeart/2005/8/layout/default"/>
    <dgm:cxn modelId="{6AB70A22-764D-40FE-AE67-3E04E8FD249A}" srcId="{E0AFBA8B-E2EE-4127-B4BF-17B42C85B7C7}" destId="{0E2640FF-5329-4161-9349-67FC6E704DCB}" srcOrd="0" destOrd="0" parTransId="{4CE4D4A7-6F53-44DE-9A06-C231576A9075}" sibTransId="{37D03210-8ED5-4660-A135-F24C9928DAD0}"/>
    <dgm:cxn modelId="{C736CC5E-91EC-45B8-A490-7508139F2220}" type="presOf" srcId="{0E2640FF-5329-4161-9349-67FC6E704DCB}" destId="{888851B2-3159-4785-80D7-E533D24483A0}" srcOrd="0" destOrd="1" presId="urn:microsoft.com/office/officeart/2005/8/layout/default"/>
    <dgm:cxn modelId="{6AB04246-F7F8-4B37-B8D4-885959AC07B4}" type="presOf" srcId="{623DCA09-C9FC-461F-A1A0-CF99E8B047AD}" destId="{888851B2-3159-4785-80D7-E533D24483A0}" srcOrd="0" destOrd="3" presId="urn:microsoft.com/office/officeart/2005/8/layout/default"/>
    <dgm:cxn modelId="{B767AD6C-44FE-4D47-A3B3-79C83F909CEC}" type="presOf" srcId="{D7C40CD4-5CEA-4CF9-94A8-B14EEE7DC8B9}" destId="{92EE2AF5-8213-4A8C-9755-D0D63FC41808}" srcOrd="0" destOrd="2" presId="urn:microsoft.com/office/officeart/2005/8/layout/default"/>
    <dgm:cxn modelId="{07DC2A50-E68C-4142-95B2-B453C88892FA}" type="presOf" srcId="{8D0D352E-F908-41AF-97D2-45B93FC8047D}" destId="{92EE2AF5-8213-4A8C-9755-D0D63FC41808}" srcOrd="0" destOrd="0" presId="urn:microsoft.com/office/officeart/2005/8/layout/default"/>
    <dgm:cxn modelId="{5C72AD71-CFE4-4ACB-867F-E728B1E7721C}" type="presOf" srcId="{8178CBE2-DB1E-4191-824F-82699F63B18A}" destId="{888851B2-3159-4785-80D7-E533D24483A0}" srcOrd="0" destOrd="2" presId="urn:microsoft.com/office/officeart/2005/8/layout/default"/>
    <dgm:cxn modelId="{E0919954-8DE6-4EA3-AC51-4F4A5C254B7F}" srcId="{8D0D352E-F908-41AF-97D2-45B93FC8047D}" destId="{D7C40CD4-5CEA-4CF9-94A8-B14EEE7DC8B9}" srcOrd="1" destOrd="0" parTransId="{D8E06DB0-4FB4-439E-B8FC-F5769C9DD9FF}" sibTransId="{614CCE9A-0F37-4260-A8A0-90DC22FE60F3}"/>
    <dgm:cxn modelId="{0C259D7F-B35D-40A4-A4AB-5D32B41EE677}" srcId="{8D0D352E-F908-41AF-97D2-45B93FC8047D}" destId="{D84B1B25-056F-4ABD-94B7-598A80B1B837}" srcOrd="3" destOrd="0" parTransId="{0E0B6560-E076-43D4-98F5-60334E3BE5C9}" sibTransId="{E6E3B5DF-1522-4402-9467-60B295AECE81}"/>
    <dgm:cxn modelId="{82F1628A-80D4-46DB-B00C-3A8FDC9467F0}" type="presOf" srcId="{2C1F6518-899E-4727-BEB6-2B95991660AD}" destId="{40C97E9F-CBD0-4EA4-9E6A-CBF1291E9F88}" srcOrd="0" destOrd="0" presId="urn:microsoft.com/office/officeart/2005/8/layout/default"/>
    <dgm:cxn modelId="{A8A87B9B-0ACA-433F-97EA-B17A594B6F2B}" srcId="{8D0D352E-F908-41AF-97D2-45B93FC8047D}" destId="{7D8B71F1-915F-42DD-86C3-10252B7847B6}" srcOrd="0" destOrd="0" parTransId="{5617BE23-CA07-4AA1-9942-F1BD306A922A}" sibTransId="{F0815EED-E001-45AB-90E8-E5170F3B3899}"/>
    <dgm:cxn modelId="{74FEF5B5-615A-451C-B194-DE440E03C4EA}" type="presOf" srcId="{817CBD4D-5D31-413B-85F4-BA13164BE987}" destId="{92EE2AF5-8213-4A8C-9755-D0D63FC41808}" srcOrd="0" destOrd="3" presId="urn:microsoft.com/office/officeart/2005/8/layout/default"/>
    <dgm:cxn modelId="{49FF31B6-CEE2-4FDB-8F2F-D7B86D5C2B58}" srcId="{8D0D352E-F908-41AF-97D2-45B93FC8047D}" destId="{817CBD4D-5D31-413B-85F4-BA13164BE987}" srcOrd="2" destOrd="0" parTransId="{DC63A91E-8660-42C3-99D3-3D3C243AB93D}" sibTransId="{8D0FF011-6D80-498B-BD81-6C14EE524265}"/>
    <dgm:cxn modelId="{65AE7ECC-6273-444A-951F-5036332BE448}" srcId="{E0AFBA8B-E2EE-4127-B4BF-17B42C85B7C7}" destId="{8178CBE2-DB1E-4191-824F-82699F63B18A}" srcOrd="1" destOrd="0" parTransId="{8FA8B90E-A2F4-465A-987F-67D671ABADF1}" sibTransId="{E0D55199-FFD3-41B4-BCB6-BF60C9BDC366}"/>
    <dgm:cxn modelId="{40559DE7-5125-4369-BEA1-637736FA2A8B}" type="presOf" srcId="{E0AFBA8B-E2EE-4127-B4BF-17B42C85B7C7}" destId="{888851B2-3159-4785-80D7-E533D24483A0}" srcOrd="0" destOrd="0" presId="urn:microsoft.com/office/officeart/2005/8/layout/default"/>
    <dgm:cxn modelId="{50BAD1EB-2969-4493-89CB-920CE5A7FD66}" srcId="{2C1F6518-899E-4727-BEB6-2B95991660AD}" destId="{8D0D352E-F908-41AF-97D2-45B93FC8047D}" srcOrd="0" destOrd="0" parTransId="{D060119D-7F4E-461C-9EA9-B758456592E5}" sibTransId="{4E358451-DAEB-452C-BA09-A175756A99FF}"/>
    <dgm:cxn modelId="{86876CEF-7C26-46DF-9449-6F0A90A7A73E}" srcId="{2C1F6518-899E-4727-BEB6-2B95991660AD}" destId="{E0AFBA8B-E2EE-4127-B4BF-17B42C85B7C7}" srcOrd="1" destOrd="0" parTransId="{9F05CC67-6A78-4090-9B8D-183EE0A2783A}" sibTransId="{AC00CF32-FC13-4C1A-8CDC-D5B7932F733C}"/>
    <dgm:cxn modelId="{AF13097A-792A-4842-A9E4-DC95B5B78FA1}" type="presParOf" srcId="{40C97E9F-CBD0-4EA4-9E6A-CBF1291E9F88}" destId="{92EE2AF5-8213-4A8C-9755-D0D63FC41808}" srcOrd="0" destOrd="0" presId="urn:microsoft.com/office/officeart/2005/8/layout/default"/>
    <dgm:cxn modelId="{0C604FE0-A43E-44B6-BA23-9050805B2785}" type="presParOf" srcId="{40C97E9F-CBD0-4EA4-9E6A-CBF1291E9F88}" destId="{CD866D75-8E68-492A-BD6E-A9BB443A8AF2}" srcOrd="1" destOrd="0" presId="urn:microsoft.com/office/officeart/2005/8/layout/default"/>
    <dgm:cxn modelId="{837E7242-2544-4C60-B2F7-B45D197C8A69}" type="presParOf" srcId="{40C97E9F-CBD0-4EA4-9E6A-CBF1291E9F88}" destId="{888851B2-3159-4785-80D7-E533D24483A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EF3D7A-9356-4E38-A9F2-BD9DCB23AA4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7704F-CB35-4E45-B013-76B5D4AC8604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dirty="0"/>
            <a:t>Pros:</a:t>
          </a:r>
          <a:endParaRPr lang="en-US" sz="1400" dirty="0"/>
        </a:p>
      </dgm:t>
    </dgm:pt>
    <dgm:pt modelId="{9478C7F1-6FB6-42A9-BDCC-7D4F178A0B1D}" type="parTrans" cxnId="{D6D74C03-5B71-4E6C-8AB9-8F8401DA825B}">
      <dgm:prSet/>
      <dgm:spPr/>
      <dgm:t>
        <a:bodyPr/>
        <a:lstStyle/>
        <a:p>
          <a:endParaRPr lang="en-US"/>
        </a:p>
      </dgm:t>
    </dgm:pt>
    <dgm:pt modelId="{58C3CC1E-C8AD-42A7-A97E-15B993955FF2}" type="sibTrans" cxnId="{D6D74C03-5B71-4E6C-8AB9-8F8401DA825B}">
      <dgm:prSet/>
      <dgm:spPr/>
      <dgm:t>
        <a:bodyPr/>
        <a:lstStyle/>
        <a:p>
          <a:endParaRPr lang="en-US"/>
        </a:p>
      </dgm:t>
    </dgm:pt>
    <dgm:pt modelId="{D0CF6E95-9FF7-4EBF-8D4D-61EE44634BBE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Faster time to full modernization</a:t>
          </a:r>
        </a:p>
      </dgm:t>
    </dgm:pt>
    <dgm:pt modelId="{6B740510-2E9B-47B0-AF54-F7BA533E7CF0}" type="parTrans" cxnId="{9542F66A-FECD-4DD4-A806-F3DEC5D09EF7}">
      <dgm:prSet/>
      <dgm:spPr/>
      <dgm:t>
        <a:bodyPr/>
        <a:lstStyle/>
        <a:p>
          <a:endParaRPr lang="en-US"/>
        </a:p>
      </dgm:t>
    </dgm:pt>
    <dgm:pt modelId="{B7686CD0-F55F-48E9-A8D3-63B80EC49B3C}" type="sibTrans" cxnId="{9542F66A-FECD-4DD4-A806-F3DEC5D09EF7}">
      <dgm:prSet/>
      <dgm:spPr/>
      <dgm:t>
        <a:bodyPr/>
        <a:lstStyle/>
        <a:p>
          <a:endParaRPr lang="en-US"/>
        </a:p>
      </dgm:t>
    </dgm:pt>
    <dgm:pt modelId="{958CA5B7-62FD-49D9-8905-70CBD4505069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Clean architecture from day one</a:t>
          </a:r>
        </a:p>
      </dgm:t>
    </dgm:pt>
    <dgm:pt modelId="{1184A86B-8E45-4B45-876D-E5740065BE1A}" type="parTrans" cxnId="{209F5D06-AE99-4114-936C-471917B35C7E}">
      <dgm:prSet/>
      <dgm:spPr/>
      <dgm:t>
        <a:bodyPr/>
        <a:lstStyle/>
        <a:p>
          <a:endParaRPr lang="en-US"/>
        </a:p>
      </dgm:t>
    </dgm:pt>
    <dgm:pt modelId="{A1945CED-3235-4887-AFF8-97E55BE830FD}" type="sibTrans" cxnId="{209F5D06-AE99-4114-936C-471917B35C7E}">
      <dgm:prSet/>
      <dgm:spPr/>
      <dgm:t>
        <a:bodyPr/>
        <a:lstStyle/>
        <a:p>
          <a:endParaRPr lang="en-US"/>
        </a:p>
      </dgm:t>
    </dgm:pt>
    <dgm:pt modelId="{982DA6DB-C309-46E5-9530-99C3102130F8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No hybrid complexity</a:t>
          </a:r>
        </a:p>
      </dgm:t>
    </dgm:pt>
    <dgm:pt modelId="{6C15B56C-0A69-4B24-AD1F-9A92103C2354}" type="parTrans" cxnId="{F76A6ACA-7860-413D-A068-A2947CF515DE}">
      <dgm:prSet/>
      <dgm:spPr/>
      <dgm:t>
        <a:bodyPr/>
        <a:lstStyle/>
        <a:p>
          <a:endParaRPr lang="en-US"/>
        </a:p>
      </dgm:t>
    </dgm:pt>
    <dgm:pt modelId="{56F8DA9E-355D-4D9B-9BEC-EE0E713BEA0C}" type="sibTrans" cxnId="{F76A6ACA-7860-413D-A068-A2947CF515DE}">
      <dgm:prSet/>
      <dgm:spPr/>
      <dgm:t>
        <a:bodyPr/>
        <a:lstStyle/>
        <a:p>
          <a:endParaRPr lang="en-US"/>
        </a:p>
      </dgm:t>
    </dgm:pt>
    <dgm:pt modelId="{ACF93669-DD4E-4164-AE5A-DFB3C613A588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Team focuses on single platform (Azure)</a:t>
          </a:r>
        </a:p>
      </dgm:t>
    </dgm:pt>
    <dgm:pt modelId="{C4F0FC93-A919-40F2-A3D7-002E64CA48FC}" type="parTrans" cxnId="{99BA11F4-3AA1-4AD4-A058-A1447C455348}">
      <dgm:prSet/>
      <dgm:spPr/>
      <dgm:t>
        <a:bodyPr/>
        <a:lstStyle/>
        <a:p>
          <a:endParaRPr lang="en-US"/>
        </a:p>
      </dgm:t>
    </dgm:pt>
    <dgm:pt modelId="{5A4DC4DE-2AAE-4D8C-B98A-483318A80822}" type="sibTrans" cxnId="{99BA11F4-3AA1-4AD4-A058-A1447C455348}">
      <dgm:prSet/>
      <dgm:spPr/>
      <dgm:t>
        <a:bodyPr/>
        <a:lstStyle/>
        <a:p>
          <a:endParaRPr lang="en-US"/>
        </a:p>
      </dgm:t>
    </dgm:pt>
    <dgm:pt modelId="{4D5E159E-FAC3-4172-B439-52710FCA159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t" anchorCtr="0"/>
        <a:lstStyle/>
        <a:p>
          <a:pPr>
            <a:buNone/>
          </a:pPr>
          <a:r>
            <a:rPr lang="en-US" sz="1400" b="1" dirty="0"/>
            <a:t>Cons:</a:t>
          </a:r>
          <a:endParaRPr lang="en-US" sz="1400" dirty="0"/>
        </a:p>
      </dgm:t>
    </dgm:pt>
    <dgm:pt modelId="{582A9B34-300D-4E12-A1C1-AEEE27A603EF}" type="parTrans" cxnId="{53FA71EE-1EDC-44F3-80EE-FE474A67507A}">
      <dgm:prSet/>
      <dgm:spPr/>
      <dgm:t>
        <a:bodyPr/>
        <a:lstStyle/>
        <a:p>
          <a:endParaRPr lang="en-US"/>
        </a:p>
      </dgm:t>
    </dgm:pt>
    <dgm:pt modelId="{BA71CE62-AA58-4160-9237-FC8C75E760C1}" type="sibTrans" cxnId="{53FA71EE-1EDC-44F3-80EE-FE474A67507A}">
      <dgm:prSet/>
      <dgm:spPr/>
      <dgm:t>
        <a:bodyPr/>
        <a:lstStyle/>
        <a:p>
          <a:endParaRPr lang="en-US"/>
        </a:p>
      </dgm:t>
    </dgm:pt>
    <dgm:pt modelId="{2175AD61-2657-4419-AC40-8EF9FDCE19B5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t" anchorCtr="0"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Higher upfront risk</a:t>
          </a:r>
        </a:p>
      </dgm:t>
    </dgm:pt>
    <dgm:pt modelId="{CE5F0317-5880-45AB-BC8A-847A9E980792}" type="parTrans" cxnId="{F92B6AA0-C84E-45BB-9ED9-1D25DB10C397}">
      <dgm:prSet/>
      <dgm:spPr/>
      <dgm:t>
        <a:bodyPr/>
        <a:lstStyle/>
        <a:p>
          <a:endParaRPr lang="en-US"/>
        </a:p>
      </dgm:t>
    </dgm:pt>
    <dgm:pt modelId="{17CE297F-D157-4119-8EF2-D61544C3A703}" type="sibTrans" cxnId="{F92B6AA0-C84E-45BB-9ED9-1D25DB10C397}">
      <dgm:prSet/>
      <dgm:spPr/>
      <dgm:t>
        <a:bodyPr/>
        <a:lstStyle/>
        <a:p>
          <a:endParaRPr lang="en-US"/>
        </a:p>
      </dgm:t>
    </dgm:pt>
    <dgm:pt modelId="{2EBE4966-CB75-4365-8860-361A3C2D8C69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t" anchorCtr="0"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"Big bang" migration</a:t>
          </a:r>
        </a:p>
      </dgm:t>
    </dgm:pt>
    <dgm:pt modelId="{1F06A56F-39AE-4EF3-A0D2-6C296407D2F4}" type="parTrans" cxnId="{641C91EB-4435-4DF4-AB8F-52F66ECE8891}">
      <dgm:prSet/>
      <dgm:spPr/>
      <dgm:t>
        <a:bodyPr/>
        <a:lstStyle/>
        <a:p>
          <a:endParaRPr lang="en-US"/>
        </a:p>
      </dgm:t>
    </dgm:pt>
    <dgm:pt modelId="{05C0882D-D868-4B7B-83FD-43743E139190}" type="sibTrans" cxnId="{641C91EB-4435-4DF4-AB8F-52F66ECE8891}">
      <dgm:prSet/>
      <dgm:spPr/>
      <dgm:t>
        <a:bodyPr/>
        <a:lstStyle/>
        <a:p>
          <a:endParaRPr lang="en-US"/>
        </a:p>
      </dgm:t>
    </dgm:pt>
    <dgm:pt modelId="{C3AD90CA-63A4-4021-A0BD-280CFAF9D88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t" anchorCtr="0"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/>
            <a:t>Requires full regression testing</a:t>
          </a:r>
        </a:p>
      </dgm:t>
    </dgm:pt>
    <dgm:pt modelId="{4D916B56-A0AD-4FCD-A425-C7D517B4DE13}" type="parTrans" cxnId="{4575B225-DFC4-4718-946F-5286F5A5DE02}">
      <dgm:prSet/>
      <dgm:spPr/>
      <dgm:t>
        <a:bodyPr/>
        <a:lstStyle/>
        <a:p>
          <a:endParaRPr lang="en-US"/>
        </a:p>
      </dgm:t>
    </dgm:pt>
    <dgm:pt modelId="{A21E4790-60DA-45C2-927D-641D3B0EE4AF}" type="sibTrans" cxnId="{4575B225-DFC4-4718-946F-5286F5A5DE02}">
      <dgm:prSet/>
      <dgm:spPr/>
      <dgm:t>
        <a:bodyPr/>
        <a:lstStyle/>
        <a:p>
          <a:endParaRPr lang="en-US"/>
        </a:p>
      </dgm:t>
    </dgm:pt>
    <dgm:pt modelId="{BF1DBE60-E846-4C16-BDCC-DBDD18913F2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45720" tIns="45720" rIns="45720" bIns="45720" numCol="1" spcCol="1270" anchor="t" anchorCtr="0"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400" dirty="0"/>
            <a:t>Pressure on timeline if issues arise</a:t>
          </a:r>
        </a:p>
      </dgm:t>
    </dgm:pt>
    <dgm:pt modelId="{996EE061-BF34-4945-9F31-D045EDA2EF4E}" type="parTrans" cxnId="{C18F31A7-C63A-4650-8DEC-C103F5688A47}">
      <dgm:prSet/>
      <dgm:spPr/>
      <dgm:t>
        <a:bodyPr/>
        <a:lstStyle/>
        <a:p>
          <a:endParaRPr lang="en-US"/>
        </a:p>
      </dgm:t>
    </dgm:pt>
    <dgm:pt modelId="{D7677949-967D-4925-B836-26915BA3FABC}" type="sibTrans" cxnId="{C18F31A7-C63A-4650-8DEC-C103F5688A47}">
      <dgm:prSet/>
      <dgm:spPr/>
      <dgm:t>
        <a:bodyPr/>
        <a:lstStyle/>
        <a:p>
          <a:endParaRPr lang="en-US"/>
        </a:p>
      </dgm:t>
    </dgm:pt>
    <dgm:pt modelId="{4CCF2FAF-34A4-41F1-9647-F4139448EC32}" type="pres">
      <dgm:prSet presAssocID="{DAEF3D7A-9356-4E38-A9F2-BD9DCB23AA4C}" presName="diagram" presStyleCnt="0">
        <dgm:presLayoutVars>
          <dgm:dir/>
          <dgm:resizeHandles val="exact"/>
        </dgm:presLayoutVars>
      </dgm:prSet>
      <dgm:spPr/>
    </dgm:pt>
    <dgm:pt modelId="{1302E19B-EFE4-4F2F-91C7-D82D16E167EE}" type="pres">
      <dgm:prSet presAssocID="{F427704F-CB35-4E45-B013-76B5D4AC8604}" presName="node" presStyleLbl="node1" presStyleIdx="0" presStyleCnt="2" custLinFactNeighborY="2141">
        <dgm:presLayoutVars>
          <dgm:bulletEnabled val="1"/>
        </dgm:presLayoutVars>
      </dgm:prSet>
      <dgm:spPr/>
    </dgm:pt>
    <dgm:pt modelId="{16F9281A-E7FE-4A2B-A036-CE201520B969}" type="pres">
      <dgm:prSet presAssocID="{58C3CC1E-C8AD-42A7-A97E-15B993955FF2}" presName="sibTrans" presStyleCnt="0"/>
      <dgm:spPr/>
    </dgm:pt>
    <dgm:pt modelId="{62D7E964-2ACF-4458-8DF2-0588D903FB20}" type="pres">
      <dgm:prSet presAssocID="{4D5E159E-FAC3-4172-B439-52710FCA1593}" presName="node" presStyleLbl="node1" presStyleIdx="1" presStyleCnt="2">
        <dgm:presLayoutVars>
          <dgm:bulletEnabled val="1"/>
        </dgm:presLayoutVars>
      </dgm:prSet>
      <dgm:spPr>
        <a:xfrm>
          <a:off x="1485304" y="2188269"/>
          <a:ext cx="3125390" cy="1875234"/>
        </a:xfrm>
        <a:prstGeom prst="rect">
          <a:avLst/>
        </a:prstGeom>
      </dgm:spPr>
    </dgm:pt>
  </dgm:ptLst>
  <dgm:cxnLst>
    <dgm:cxn modelId="{D6D74C03-5B71-4E6C-8AB9-8F8401DA825B}" srcId="{DAEF3D7A-9356-4E38-A9F2-BD9DCB23AA4C}" destId="{F427704F-CB35-4E45-B013-76B5D4AC8604}" srcOrd="0" destOrd="0" parTransId="{9478C7F1-6FB6-42A9-BDCC-7D4F178A0B1D}" sibTransId="{58C3CC1E-C8AD-42A7-A97E-15B993955FF2}"/>
    <dgm:cxn modelId="{209F5D06-AE99-4114-936C-471917B35C7E}" srcId="{F427704F-CB35-4E45-B013-76B5D4AC8604}" destId="{958CA5B7-62FD-49D9-8905-70CBD4505069}" srcOrd="1" destOrd="0" parTransId="{1184A86B-8E45-4B45-876D-E5740065BE1A}" sibTransId="{A1945CED-3235-4887-AFF8-97E55BE830FD}"/>
    <dgm:cxn modelId="{65F38309-C1AC-4887-92B8-9CE422D20273}" type="presOf" srcId="{C3AD90CA-63A4-4021-A0BD-280CFAF9D88C}" destId="{62D7E964-2ACF-4458-8DF2-0588D903FB20}" srcOrd="0" destOrd="3" presId="urn:microsoft.com/office/officeart/2005/8/layout/default"/>
    <dgm:cxn modelId="{DA84801C-8854-40E0-9776-42BFA2E1E319}" type="presOf" srcId="{ACF93669-DD4E-4164-AE5A-DFB3C613A588}" destId="{1302E19B-EFE4-4F2F-91C7-D82D16E167EE}" srcOrd="0" destOrd="4" presId="urn:microsoft.com/office/officeart/2005/8/layout/default"/>
    <dgm:cxn modelId="{4575B225-DFC4-4718-946F-5286F5A5DE02}" srcId="{4D5E159E-FAC3-4172-B439-52710FCA1593}" destId="{C3AD90CA-63A4-4021-A0BD-280CFAF9D88C}" srcOrd="2" destOrd="0" parTransId="{4D916B56-A0AD-4FCD-A425-C7D517B4DE13}" sibTransId="{A21E4790-60DA-45C2-927D-641D3B0EE4AF}"/>
    <dgm:cxn modelId="{776A7937-48CE-45BB-B960-B0B27B6B5CC8}" type="presOf" srcId="{958CA5B7-62FD-49D9-8905-70CBD4505069}" destId="{1302E19B-EFE4-4F2F-91C7-D82D16E167EE}" srcOrd="0" destOrd="2" presId="urn:microsoft.com/office/officeart/2005/8/layout/default"/>
    <dgm:cxn modelId="{1972CB3F-BC10-4DAF-B030-DA676D4D42C6}" type="presOf" srcId="{D0CF6E95-9FF7-4EBF-8D4D-61EE44634BBE}" destId="{1302E19B-EFE4-4F2F-91C7-D82D16E167EE}" srcOrd="0" destOrd="1" presId="urn:microsoft.com/office/officeart/2005/8/layout/default"/>
    <dgm:cxn modelId="{C26E515F-F9F0-4534-9913-5C1DF25E1C44}" type="presOf" srcId="{2175AD61-2657-4419-AC40-8EF9FDCE19B5}" destId="{62D7E964-2ACF-4458-8DF2-0588D903FB20}" srcOrd="0" destOrd="1" presId="urn:microsoft.com/office/officeart/2005/8/layout/default"/>
    <dgm:cxn modelId="{E80F4161-9416-427A-B8F4-53F715557917}" type="presOf" srcId="{2EBE4966-CB75-4365-8860-361A3C2D8C69}" destId="{62D7E964-2ACF-4458-8DF2-0588D903FB20}" srcOrd="0" destOrd="2" presId="urn:microsoft.com/office/officeart/2005/8/layout/default"/>
    <dgm:cxn modelId="{9542F66A-FECD-4DD4-A806-F3DEC5D09EF7}" srcId="{F427704F-CB35-4E45-B013-76B5D4AC8604}" destId="{D0CF6E95-9FF7-4EBF-8D4D-61EE44634BBE}" srcOrd="0" destOrd="0" parTransId="{6B740510-2E9B-47B0-AF54-F7BA533E7CF0}" sibTransId="{B7686CD0-F55F-48E9-A8D3-63B80EC49B3C}"/>
    <dgm:cxn modelId="{289D9B87-58FB-4992-9AFB-1FD823FF4891}" type="presOf" srcId="{982DA6DB-C309-46E5-9530-99C3102130F8}" destId="{1302E19B-EFE4-4F2F-91C7-D82D16E167EE}" srcOrd="0" destOrd="3" presId="urn:microsoft.com/office/officeart/2005/8/layout/default"/>
    <dgm:cxn modelId="{D3F2439E-41D1-4076-925D-9405F44B57E6}" type="presOf" srcId="{4D5E159E-FAC3-4172-B439-52710FCA1593}" destId="{62D7E964-2ACF-4458-8DF2-0588D903FB20}" srcOrd="0" destOrd="0" presId="urn:microsoft.com/office/officeart/2005/8/layout/default"/>
    <dgm:cxn modelId="{F92B6AA0-C84E-45BB-9ED9-1D25DB10C397}" srcId="{4D5E159E-FAC3-4172-B439-52710FCA1593}" destId="{2175AD61-2657-4419-AC40-8EF9FDCE19B5}" srcOrd="0" destOrd="0" parTransId="{CE5F0317-5880-45AB-BC8A-847A9E980792}" sibTransId="{17CE297F-D157-4119-8EF2-D61544C3A703}"/>
    <dgm:cxn modelId="{C18F31A7-C63A-4650-8DEC-C103F5688A47}" srcId="{4D5E159E-FAC3-4172-B439-52710FCA1593}" destId="{BF1DBE60-E846-4C16-BDCC-DBDD18913F2A}" srcOrd="3" destOrd="0" parTransId="{996EE061-BF34-4945-9F31-D045EDA2EF4E}" sibTransId="{D7677949-967D-4925-B836-26915BA3FABC}"/>
    <dgm:cxn modelId="{355346A9-EDE9-483C-9634-8F4FF7296B1D}" type="presOf" srcId="{F427704F-CB35-4E45-B013-76B5D4AC8604}" destId="{1302E19B-EFE4-4F2F-91C7-D82D16E167EE}" srcOrd="0" destOrd="0" presId="urn:microsoft.com/office/officeart/2005/8/layout/default"/>
    <dgm:cxn modelId="{533246C4-7577-4C58-8E42-916298C89DF1}" type="presOf" srcId="{DAEF3D7A-9356-4E38-A9F2-BD9DCB23AA4C}" destId="{4CCF2FAF-34A4-41F1-9647-F4139448EC32}" srcOrd="0" destOrd="0" presId="urn:microsoft.com/office/officeart/2005/8/layout/default"/>
    <dgm:cxn modelId="{F76A6ACA-7860-413D-A068-A2947CF515DE}" srcId="{F427704F-CB35-4E45-B013-76B5D4AC8604}" destId="{982DA6DB-C309-46E5-9530-99C3102130F8}" srcOrd="2" destOrd="0" parTransId="{6C15B56C-0A69-4B24-AD1F-9A92103C2354}" sibTransId="{56F8DA9E-355D-4D9B-9BEC-EE0E713BEA0C}"/>
    <dgm:cxn modelId="{641C91EB-4435-4DF4-AB8F-52F66ECE8891}" srcId="{4D5E159E-FAC3-4172-B439-52710FCA1593}" destId="{2EBE4966-CB75-4365-8860-361A3C2D8C69}" srcOrd="1" destOrd="0" parTransId="{1F06A56F-39AE-4EF3-A0D2-6C296407D2F4}" sibTransId="{05C0882D-D868-4B7B-83FD-43743E139190}"/>
    <dgm:cxn modelId="{53FA71EE-1EDC-44F3-80EE-FE474A67507A}" srcId="{DAEF3D7A-9356-4E38-A9F2-BD9DCB23AA4C}" destId="{4D5E159E-FAC3-4172-B439-52710FCA1593}" srcOrd="1" destOrd="0" parTransId="{582A9B34-300D-4E12-A1C1-AEEE27A603EF}" sibTransId="{BA71CE62-AA58-4160-9237-FC8C75E760C1}"/>
    <dgm:cxn modelId="{99BA11F4-3AA1-4AD4-A058-A1447C455348}" srcId="{F427704F-CB35-4E45-B013-76B5D4AC8604}" destId="{ACF93669-DD4E-4164-AE5A-DFB3C613A588}" srcOrd="3" destOrd="0" parTransId="{C4F0FC93-A919-40F2-A3D7-002E64CA48FC}" sibTransId="{5A4DC4DE-2AAE-4D8C-B98A-483318A80822}"/>
    <dgm:cxn modelId="{8B6268FA-F15B-4A83-90DC-898F76AEA5C1}" type="presOf" srcId="{BF1DBE60-E846-4C16-BDCC-DBDD18913F2A}" destId="{62D7E964-2ACF-4458-8DF2-0588D903FB20}" srcOrd="0" destOrd="4" presId="urn:microsoft.com/office/officeart/2005/8/layout/default"/>
    <dgm:cxn modelId="{4D1C14B5-0048-487C-AACA-BAC7718785C5}" type="presParOf" srcId="{4CCF2FAF-34A4-41F1-9647-F4139448EC32}" destId="{1302E19B-EFE4-4F2F-91C7-D82D16E167EE}" srcOrd="0" destOrd="0" presId="urn:microsoft.com/office/officeart/2005/8/layout/default"/>
    <dgm:cxn modelId="{38AB3628-0FCC-4F59-83A5-AD72631D13A7}" type="presParOf" srcId="{4CCF2FAF-34A4-41F1-9647-F4139448EC32}" destId="{16F9281A-E7FE-4A2B-A036-CE201520B969}" srcOrd="1" destOrd="0" presId="urn:microsoft.com/office/officeart/2005/8/layout/default"/>
    <dgm:cxn modelId="{B17FB7EC-C12B-45F9-991C-45A8F48F76F9}" type="presParOf" srcId="{4CCF2FAF-34A4-41F1-9647-F4139448EC32}" destId="{62D7E964-2ACF-4458-8DF2-0588D903FB2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77DEB-139A-4DD7-92D8-747FBD2ACB00}">
      <dsp:nvSpPr>
        <dsp:cNvPr id="0" name=""/>
        <dsp:cNvSpPr/>
      </dsp:nvSpPr>
      <dsp:spPr>
        <a:xfrm>
          <a:off x="0" y="678179"/>
          <a:ext cx="7890933" cy="904240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75DD4-4B05-43BA-88FF-689FB0E269F3}">
      <dsp:nvSpPr>
        <dsp:cNvPr id="0" name=""/>
        <dsp:cNvSpPr/>
      </dsp:nvSpPr>
      <dsp:spPr>
        <a:xfrm>
          <a:off x="606" y="0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User Upload Interface (Manual)</a:t>
          </a:r>
          <a:endParaRPr lang="en-US" sz="1200" kern="1200" dirty="0"/>
        </a:p>
      </dsp:txBody>
      <dsp:txXfrm>
        <a:off x="606" y="0"/>
        <a:ext cx="972688" cy="904240"/>
      </dsp:txXfrm>
    </dsp:sp>
    <dsp:sp modelId="{FC1D354E-E510-482D-A0A9-AEE68198E16E}">
      <dsp:nvSpPr>
        <dsp:cNvPr id="0" name=""/>
        <dsp:cNvSpPr/>
      </dsp:nvSpPr>
      <dsp:spPr>
        <a:xfrm>
          <a:off x="373921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3E60B-EC1E-4335-963D-A42B572CF9D6}">
      <dsp:nvSpPr>
        <dsp:cNvPr id="0" name=""/>
        <dsp:cNvSpPr/>
      </dsp:nvSpPr>
      <dsp:spPr>
        <a:xfrm>
          <a:off x="1021929" y="1356359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Azure Function (HTTP Trigger)</a:t>
          </a:r>
          <a:endParaRPr lang="en-US" sz="1200" kern="1200" dirty="0"/>
        </a:p>
      </dsp:txBody>
      <dsp:txXfrm>
        <a:off x="1021929" y="1356359"/>
        <a:ext cx="972688" cy="904240"/>
      </dsp:txXfrm>
    </dsp:sp>
    <dsp:sp modelId="{A6496F1A-CE84-42CC-8293-FD865E66B2D6}">
      <dsp:nvSpPr>
        <dsp:cNvPr id="0" name=""/>
        <dsp:cNvSpPr/>
      </dsp:nvSpPr>
      <dsp:spPr>
        <a:xfrm>
          <a:off x="1395244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AC313-9689-4707-BF4E-290FDF1CE071}">
      <dsp:nvSpPr>
        <dsp:cNvPr id="0" name=""/>
        <dsp:cNvSpPr/>
      </dsp:nvSpPr>
      <dsp:spPr>
        <a:xfrm>
          <a:off x="2043252" y="0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Azure Service Bus Queue</a:t>
          </a:r>
          <a:endParaRPr lang="en-US" sz="1200" kern="1200" dirty="0"/>
        </a:p>
      </dsp:txBody>
      <dsp:txXfrm>
        <a:off x="2043252" y="0"/>
        <a:ext cx="972688" cy="904240"/>
      </dsp:txXfrm>
    </dsp:sp>
    <dsp:sp modelId="{D08B8D78-CA4C-47C0-BAD2-02E70D794AE8}">
      <dsp:nvSpPr>
        <dsp:cNvPr id="0" name=""/>
        <dsp:cNvSpPr/>
      </dsp:nvSpPr>
      <dsp:spPr>
        <a:xfrm>
          <a:off x="2416566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17459-8C32-455B-B785-18DD29D4153D}">
      <dsp:nvSpPr>
        <dsp:cNvPr id="0" name=""/>
        <dsp:cNvSpPr/>
      </dsp:nvSpPr>
      <dsp:spPr>
        <a:xfrm>
          <a:off x="3064575" y="1356359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Databricks (MLflow Model)</a:t>
          </a:r>
          <a:endParaRPr lang="en-US" sz="1200" kern="1200" dirty="0"/>
        </a:p>
      </dsp:txBody>
      <dsp:txXfrm>
        <a:off x="3064575" y="1356359"/>
        <a:ext cx="972688" cy="904240"/>
      </dsp:txXfrm>
    </dsp:sp>
    <dsp:sp modelId="{4206553E-12D2-42E8-A888-6690298A2B99}">
      <dsp:nvSpPr>
        <dsp:cNvPr id="0" name=""/>
        <dsp:cNvSpPr/>
      </dsp:nvSpPr>
      <dsp:spPr>
        <a:xfrm>
          <a:off x="3437889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5BE28-2692-4985-A0BB-307C4459B0BC}">
      <dsp:nvSpPr>
        <dsp:cNvPr id="0" name=""/>
        <dsp:cNvSpPr/>
      </dsp:nvSpPr>
      <dsp:spPr>
        <a:xfrm>
          <a:off x="4085898" y="0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AWS </a:t>
          </a:r>
          <a:r>
            <a:rPr lang="en-US" sz="1200" b="0" kern="1200" dirty="0" err="1"/>
            <a:t>Textract</a:t>
          </a:r>
          <a:r>
            <a:rPr lang="en-US" sz="1200" b="0" kern="1200" dirty="0"/>
            <a:t> + GPT-4 Vision</a:t>
          </a:r>
          <a:endParaRPr lang="en-US" sz="1200" kern="1200" dirty="0"/>
        </a:p>
      </dsp:txBody>
      <dsp:txXfrm>
        <a:off x="4085898" y="0"/>
        <a:ext cx="972688" cy="904240"/>
      </dsp:txXfrm>
    </dsp:sp>
    <dsp:sp modelId="{36736004-557F-4FB2-8246-1EC1EFAC2B15}">
      <dsp:nvSpPr>
        <dsp:cNvPr id="0" name=""/>
        <dsp:cNvSpPr/>
      </dsp:nvSpPr>
      <dsp:spPr>
        <a:xfrm>
          <a:off x="4459212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C02EA-6A85-4954-8F4C-477FF379070C}">
      <dsp:nvSpPr>
        <dsp:cNvPr id="0" name=""/>
        <dsp:cNvSpPr/>
      </dsp:nvSpPr>
      <dsp:spPr>
        <a:xfrm>
          <a:off x="5107221" y="1356359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Azure Blob Storage</a:t>
          </a:r>
          <a:endParaRPr lang="en-US" sz="1200" kern="1200" dirty="0"/>
        </a:p>
      </dsp:txBody>
      <dsp:txXfrm>
        <a:off x="5107221" y="1356359"/>
        <a:ext cx="972688" cy="904240"/>
      </dsp:txXfrm>
    </dsp:sp>
    <dsp:sp modelId="{1ED3F594-B24A-4A21-A60E-DFFDC33E9D55}">
      <dsp:nvSpPr>
        <dsp:cNvPr id="0" name=""/>
        <dsp:cNvSpPr/>
      </dsp:nvSpPr>
      <dsp:spPr>
        <a:xfrm>
          <a:off x="5480535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1144-5B56-4DAC-BEC0-D7B25FF0F05E}">
      <dsp:nvSpPr>
        <dsp:cNvPr id="0" name=""/>
        <dsp:cNvSpPr/>
      </dsp:nvSpPr>
      <dsp:spPr>
        <a:xfrm>
          <a:off x="6128544" y="0"/>
          <a:ext cx="972688" cy="9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Manual Validation (Analyst)</a:t>
          </a:r>
          <a:endParaRPr lang="en-US" sz="1200" kern="1200" dirty="0"/>
        </a:p>
      </dsp:txBody>
      <dsp:txXfrm>
        <a:off x="6128544" y="0"/>
        <a:ext cx="972688" cy="904240"/>
      </dsp:txXfrm>
    </dsp:sp>
    <dsp:sp modelId="{8CC492BC-DC92-4795-8922-16323CB5E5AE}">
      <dsp:nvSpPr>
        <dsp:cNvPr id="0" name=""/>
        <dsp:cNvSpPr/>
      </dsp:nvSpPr>
      <dsp:spPr>
        <a:xfrm>
          <a:off x="6501858" y="1017270"/>
          <a:ext cx="226060" cy="2260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86119-3E19-4470-B7D3-5C88C8AA5A46}">
      <dsp:nvSpPr>
        <dsp:cNvPr id="0" name=""/>
        <dsp:cNvSpPr/>
      </dsp:nvSpPr>
      <dsp:spPr>
        <a:xfrm>
          <a:off x="0" y="0"/>
          <a:ext cx="7806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33095-93EF-4F8B-9515-C9DA8FE18720}">
      <dsp:nvSpPr>
        <dsp:cNvPr id="0" name=""/>
        <dsp:cNvSpPr/>
      </dsp:nvSpPr>
      <dsp:spPr>
        <a:xfrm>
          <a:off x="0" y="0"/>
          <a:ext cx="1561253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Processing Capacity:</a:t>
          </a:r>
          <a:endParaRPr lang="en-US" sz="1800" kern="1200" dirty="0"/>
        </a:p>
      </dsp:txBody>
      <dsp:txXfrm>
        <a:off x="0" y="0"/>
        <a:ext cx="1561253" cy="1312333"/>
      </dsp:txXfrm>
    </dsp:sp>
    <dsp:sp modelId="{453B6CD9-A0FB-49AF-A4A5-45A418E37721}">
      <dsp:nvSpPr>
        <dsp:cNvPr id="0" name=""/>
        <dsp:cNvSpPr/>
      </dsp:nvSpPr>
      <dsp:spPr>
        <a:xfrm>
          <a:off x="1678347" y="12367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Throughput:</a:t>
          </a:r>
          <a:r>
            <a:rPr lang="en-US" sz="1100" kern="1200"/>
            <a:t> 3 concurrent files maximum</a:t>
          </a:r>
        </a:p>
      </dsp:txBody>
      <dsp:txXfrm>
        <a:off x="1678347" y="12367"/>
        <a:ext cx="6127919" cy="247344"/>
      </dsp:txXfrm>
    </dsp:sp>
    <dsp:sp modelId="{93EBEEB4-3E77-4512-A7FD-B79CE3CA780C}">
      <dsp:nvSpPr>
        <dsp:cNvPr id="0" name=""/>
        <dsp:cNvSpPr/>
      </dsp:nvSpPr>
      <dsp:spPr>
        <a:xfrm>
          <a:off x="1561253" y="259711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C82BA-4903-438E-8B4E-EDE67820470A}">
      <dsp:nvSpPr>
        <dsp:cNvPr id="0" name=""/>
        <dsp:cNvSpPr/>
      </dsp:nvSpPr>
      <dsp:spPr>
        <a:xfrm>
          <a:off x="1678347" y="272078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Processing Time:</a:t>
          </a:r>
          <a:r>
            <a:rPr lang="en-US" sz="1100" kern="1200"/>
            <a:t> ~5 minutes per file average</a:t>
          </a:r>
        </a:p>
      </dsp:txBody>
      <dsp:txXfrm>
        <a:off x="1678347" y="272078"/>
        <a:ext cx="6127919" cy="247344"/>
      </dsp:txXfrm>
    </dsp:sp>
    <dsp:sp modelId="{DFB4F0B0-949B-46F7-8987-70D904BCFBAB}">
      <dsp:nvSpPr>
        <dsp:cNvPr id="0" name=""/>
        <dsp:cNvSpPr/>
      </dsp:nvSpPr>
      <dsp:spPr>
        <a:xfrm>
          <a:off x="1561253" y="519422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CAEBB-B9E4-403C-9C7A-60C2DDBE1929}">
      <dsp:nvSpPr>
        <dsp:cNvPr id="0" name=""/>
        <dsp:cNvSpPr/>
      </dsp:nvSpPr>
      <dsp:spPr>
        <a:xfrm>
          <a:off x="1678347" y="531789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Scaling Model:</a:t>
          </a:r>
          <a:r>
            <a:rPr lang="en-US" sz="1100" kern="1200"/>
            <a:t> Azure Function 2 limited to 3 instances (host.json configuration)</a:t>
          </a:r>
        </a:p>
      </dsp:txBody>
      <dsp:txXfrm>
        <a:off x="1678347" y="531789"/>
        <a:ext cx="6127919" cy="247344"/>
      </dsp:txXfrm>
    </dsp:sp>
    <dsp:sp modelId="{6B77C77E-2F2D-4F09-A764-66C106DA2896}">
      <dsp:nvSpPr>
        <dsp:cNvPr id="0" name=""/>
        <dsp:cNvSpPr/>
      </dsp:nvSpPr>
      <dsp:spPr>
        <a:xfrm>
          <a:off x="1561253" y="779133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01011-2590-4F17-8985-230AFDCC23DA}">
      <dsp:nvSpPr>
        <dsp:cNvPr id="0" name=""/>
        <dsp:cNvSpPr/>
      </dsp:nvSpPr>
      <dsp:spPr>
        <a:xfrm>
          <a:off x="1678347" y="791501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 dirty="0"/>
            <a:t>Queue Lock:</a:t>
          </a:r>
          <a:r>
            <a:rPr lang="en-US" sz="1100" kern="1200" dirty="0"/>
            <a:t> 30-minute message lock to prevent infinite loops</a:t>
          </a:r>
        </a:p>
      </dsp:txBody>
      <dsp:txXfrm>
        <a:off x="1678347" y="791501"/>
        <a:ext cx="6127919" cy="247344"/>
      </dsp:txXfrm>
    </dsp:sp>
    <dsp:sp modelId="{E59FA38A-2C80-4891-BA21-049AD3BF994C}">
      <dsp:nvSpPr>
        <dsp:cNvPr id="0" name=""/>
        <dsp:cNvSpPr/>
      </dsp:nvSpPr>
      <dsp:spPr>
        <a:xfrm>
          <a:off x="1561253" y="1038845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7E533-FE2B-49D1-B2C0-3BB88442115B}">
      <dsp:nvSpPr>
        <dsp:cNvPr id="0" name=""/>
        <dsp:cNvSpPr/>
      </dsp:nvSpPr>
      <dsp:spPr>
        <a:xfrm>
          <a:off x="1678347" y="1051212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Token Management:</a:t>
          </a:r>
          <a:r>
            <a:rPr lang="en-US" sz="1100" kern="1200"/>
            <a:t> 3,500 token threshold for chunking segments</a:t>
          </a:r>
        </a:p>
      </dsp:txBody>
      <dsp:txXfrm>
        <a:off x="1678347" y="1051212"/>
        <a:ext cx="6127919" cy="247344"/>
      </dsp:txXfrm>
    </dsp:sp>
    <dsp:sp modelId="{DFB36CC3-E280-47DE-B52D-1DD4B4DA79A9}">
      <dsp:nvSpPr>
        <dsp:cNvPr id="0" name=""/>
        <dsp:cNvSpPr/>
      </dsp:nvSpPr>
      <dsp:spPr>
        <a:xfrm>
          <a:off x="1561253" y="1298556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053E7-E1DB-48FB-8E79-A22120DA5578}">
      <dsp:nvSpPr>
        <dsp:cNvPr id="0" name=""/>
        <dsp:cNvSpPr/>
      </dsp:nvSpPr>
      <dsp:spPr>
        <a:xfrm>
          <a:off x="0" y="1312333"/>
          <a:ext cx="7806267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A1ADA-9227-4B00-864E-9861392E1452}">
      <dsp:nvSpPr>
        <dsp:cNvPr id="0" name=""/>
        <dsp:cNvSpPr/>
      </dsp:nvSpPr>
      <dsp:spPr>
        <a:xfrm>
          <a:off x="0" y="1312333"/>
          <a:ext cx="1561253" cy="131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Technical Limitations:</a:t>
          </a:r>
          <a:endParaRPr lang="en-US" sz="1800" kern="1200" dirty="0"/>
        </a:p>
      </dsp:txBody>
      <dsp:txXfrm>
        <a:off x="0" y="1312333"/>
        <a:ext cx="1561253" cy="1312333"/>
      </dsp:txXfrm>
    </dsp:sp>
    <dsp:sp modelId="{80125E87-44E0-48D4-91BF-409D5184CDA6}">
      <dsp:nvSpPr>
        <dsp:cNvPr id="0" name=""/>
        <dsp:cNvSpPr/>
      </dsp:nvSpPr>
      <dsp:spPr>
        <a:xfrm>
          <a:off x="1678347" y="1324700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 dirty="0"/>
            <a:t>AWS Credential Rotation:</a:t>
          </a:r>
          <a:r>
            <a:rPr lang="en-US" sz="1100" kern="1200" dirty="0"/>
            <a:t> Keys expire every 30-90 days, requiring manual updates</a:t>
          </a:r>
        </a:p>
      </dsp:txBody>
      <dsp:txXfrm>
        <a:off x="1678347" y="1324700"/>
        <a:ext cx="6127919" cy="247344"/>
      </dsp:txXfrm>
    </dsp:sp>
    <dsp:sp modelId="{BC7E572D-53CF-4030-B006-E084336DAF20}">
      <dsp:nvSpPr>
        <dsp:cNvPr id="0" name=""/>
        <dsp:cNvSpPr/>
      </dsp:nvSpPr>
      <dsp:spPr>
        <a:xfrm>
          <a:off x="1561253" y="1572044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4213-8ADA-4D9F-A4A6-567350471D63}">
      <dsp:nvSpPr>
        <dsp:cNvPr id="0" name=""/>
        <dsp:cNvSpPr/>
      </dsp:nvSpPr>
      <dsp:spPr>
        <a:xfrm>
          <a:off x="1678347" y="1584412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Container Instance Constraint:</a:t>
          </a:r>
          <a:r>
            <a:rPr lang="en-US" sz="1100" kern="1200"/>
            <a:t> Cannot run multiple nodes of same instance</a:t>
          </a:r>
        </a:p>
      </dsp:txBody>
      <dsp:txXfrm>
        <a:off x="1678347" y="1584412"/>
        <a:ext cx="6127919" cy="247344"/>
      </dsp:txXfrm>
    </dsp:sp>
    <dsp:sp modelId="{8394C825-4E6C-4370-A582-40410B98A04E}">
      <dsp:nvSpPr>
        <dsp:cNvPr id="0" name=""/>
        <dsp:cNvSpPr/>
      </dsp:nvSpPr>
      <dsp:spPr>
        <a:xfrm>
          <a:off x="1561253" y="1831756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8C67C-473E-4FD6-9CAA-AFF463AAB77D}">
      <dsp:nvSpPr>
        <dsp:cNvPr id="0" name=""/>
        <dsp:cNvSpPr/>
      </dsp:nvSpPr>
      <dsp:spPr>
        <a:xfrm>
          <a:off x="1678347" y="1844123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Single GPT Deployment:</a:t>
          </a:r>
          <a:r>
            <a:rPr lang="en-US" sz="1100" kern="1200"/>
            <a:t> Dependent on one GPT-4o2 model deployment</a:t>
          </a:r>
        </a:p>
      </dsp:txBody>
      <dsp:txXfrm>
        <a:off x="1678347" y="1844123"/>
        <a:ext cx="6127919" cy="247344"/>
      </dsp:txXfrm>
    </dsp:sp>
    <dsp:sp modelId="{29D33168-8C81-475C-BFAC-696E0715792A}">
      <dsp:nvSpPr>
        <dsp:cNvPr id="0" name=""/>
        <dsp:cNvSpPr/>
      </dsp:nvSpPr>
      <dsp:spPr>
        <a:xfrm>
          <a:off x="1561253" y="2091467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0C48C-B8A1-4198-B4D0-4A7BAEDDA79C}">
      <dsp:nvSpPr>
        <dsp:cNvPr id="0" name=""/>
        <dsp:cNvSpPr/>
      </dsp:nvSpPr>
      <dsp:spPr>
        <a:xfrm>
          <a:off x="1678347" y="2103834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No Round-Robin Load Balancing:</a:t>
          </a:r>
          <a:r>
            <a:rPr lang="en-US" sz="1100" kern="1200"/>
            <a:t> All requests hit single model endpoint</a:t>
          </a:r>
        </a:p>
      </dsp:txBody>
      <dsp:txXfrm>
        <a:off x="1678347" y="2103834"/>
        <a:ext cx="6127919" cy="247344"/>
      </dsp:txXfrm>
    </dsp:sp>
    <dsp:sp modelId="{BE894961-E5DA-4FF5-9AF2-F34777E2F4FC}">
      <dsp:nvSpPr>
        <dsp:cNvPr id="0" name=""/>
        <dsp:cNvSpPr/>
      </dsp:nvSpPr>
      <dsp:spPr>
        <a:xfrm>
          <a:off x="1561253" y="2351178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86C81-636E-481E-AF88-2C13944C03FF}">
      <dsp:nvSpPr>
        <dsp:cNvPr id="0" name=""/>
        <dsp:cNvSpPr/>
      </dsp:nvSpPr>
      <dsp:spPr>
        <a:xfrm>
          <a:off x="1678347" y="2363545"/>
          <a:ext cx="6127919" cy="24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100" b="1" kern="1200"/>
            <a:t>Rate Limiting:</a:t>
          </a:r>
          <a:r>
            <a:rPr lang="en-US" sz="1100" kern="1200"/>
            <a:t> LLM API restrictions force sequential processing</a:t>
          </a:r>
        </a:p>
      </dsp:txBody>
      <dsp:txXfrm>
        <a:off x="1678347" y="2363545"/>
        <a:ext cx="6127919" cy="247344"/>
      </dsp:txXfrm>
    </dsp:sp>
    <dsp:sp modelId="{8E5994F3-728B-4891-8B0B-0B8ED35C7E23}">
      <dsp:nvSpPr>
        <dsp:cNvPr id="0" name=""/>
        <dsp:cNvSpPr/>
      </dsp:nvSpPr>
      <dsp:spPr>
        <a:xfrm>
          <a:off x="1561253" y="2610890"/>
          <a:ext cx="624501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94E91-C00C-4C02-97C6-F4BE03C1C1CA}">
      <dsp:nvSpPr>
        <dsp:cNvPr id="0" name=""/>
        <dsp:cNvSpPr/>
      </dsp:nvSpPr>
      <dsp:spPr>
        <a:xfrm>
          <a:off x="0" y="655320"/>
          <a:ext cx="7967133" cy="87376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CE8E6-E44F-4ACF-9081-446099332097}">
      <dsp:nvSpPr>
        <dsp:cNvPr id="0" name=""/>
        <dsp:cNvSpPr/>
      </dsp:nvSpPr>
      <dsp:spPr>
        <a:xfrm>
          <a:off x="612" y="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SharePoint Folder (File Lands)</a:t>
          </a:r>
          <a:endParaRPr lang="en-US" sz="1000" kern="1200" dirty="0"/>
        </a:p>
      </dsp:txBody>
      <dsp:txXfrm>
        <a:off x="612" y="0"/>
        <a:ext cx="982081" cy="873760"/>
      </dsp:txXfrm>
    </dsp:sp>
    <dsp:sp modelId="{C7D768E4-37D3-4E01-B05C-B1481B29475F}">
      <dsp:nvSpPr>
        <dsp:cNvPr id="0" name=""/>
        <dsp:cNvSpPr/>
      </dsp:nvSpPr>
      <dsp:spPr>
        <a:xfrm>
          <a:off x="382433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3219-02C7-4942-AF1A-D68AE14132A5}">
      <dsp:nvSpPr>
        <dsp:cNvPr id="0" name=""/>
        <dsp:cNvSpPr/>
      </dsp:nvSpPr>
      <dsp:spPr>
        <a:xfrm>
          <a:off x="1031798" y="131064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Azure Function (Webhook Trigger)</a:t>
          </a:r>
          <a:endParaRPr lang="en-US" sz="1000" kern="1200" dirty="0"/>
        </a:p>
      </dsp:txBody>
      <dsp:txXfrm>
        <a:off x="1031798" y="1310640"/>
        <a:ext cx="982081" cy="873760"/>
      </dsp:txXfrm>
    </dsp:sp>
    <dsp:sp modelId="{9F96D093-97F9-4551-9458-1ED700BCDEC2}">
      <dsp:nvSpPr>
        <dsp:cNvPr id="0" name=""/>
        <dsp:cNvSpPr/>
      </dsp:nvSpPr>
      <dsp:spPr>
        <a:xfrm>
          <a:off x="1413618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CACEE-4BBB-4FA7-BF82-35DBD4DC1A1B}">
      <dsp:nvSpPr>
        <dsp:cNvPr id="0" name=""/>
        <dsp:cNvSpPr/>
      </dsp:nvSpPr>
      <dsp:spPr>
        <a:xfrm>
          <a:off x="2062983" y="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Azure Blob Storage (Raw Zone)</a:t>
          </a:r>
          <a:endParaRPr lang="en-US" sz="1000" kern="1200" dirty="0"/>
        </a:p>
      </dsp:txBody>
      <dsp:txXfrm>
        <a:off x="2062983" y="0"/>
        <a:ext cx="982081" cy="873760"/>
      </dsp:txXfrm>
    </dsp:sp>
    <dsp:sp modelId="{0048B4F1-A5E3-44C2-9CBE-A6E49D3C91FC}">
      <dsp:nvSpPr>
        <dsp:cNvPr id="0" name=""/>
        <dsp:cNvSpPr/>
      </dsp:nvSpPr>
      <dsp:spPr>
        <a:xfrm>
          <a:off x="2444804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52FB0-AE75-4860-B803-747F6E056A86}">
      <dsp:nvSpPr>
        <dsp:cNvPr id="0" name=""/>
        <dsp:cNvSpPr/>
      </dsp:nvSpPr>
      <dsp:spPr>
        <a:xfrm>
          <a:off x="3094169" y="131064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Document Classification Service</a:t>
          </a:r>
          <a:endParaRPr lang="en-US" sz="1000" kern="1200" dirty="0"/>
        </a:p>
      </dsp:txBody>
      <dsp:txXfrm>
        <a:off x="3094169" y="1310640"/>
        <a:ext cx="982081" cy="873760"/>
      </dsp:txXfrm>
    </dsp:sp>
    <dsp:sp modelId="{A3FF5C94-D722-4B19-B7EB-CC9624EA35DD}">
      <dsp:nvSpPr>
        <dsp:cNvPr id="0" name=""/>
        <dsp:cNvSpPr/>
      </dsp:nvSpPr>
      <dsp:spPr>
        <a:xfrm>
          <a:off x="3475989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AFAA-5750-4889-87C9-A2861643BF5D}">
      <dsp:nvSpPr>
        <dsp:cNvPr id="0" name=""/>
        <dsp:cNvSpPr/>
      </dsp:nvSpPr>
      <dsp:spPr>
        <a:xfrm>
          <a:off x="4125354" y="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Model A Extraction (Doc Intelligence + GPT)</a:t>
          </a:r>
          <a:endParaRPr lang="en-US" sz="1000" kern="1200" dirty="0"/>
        </a:p>
      </dsp:txBody>
      <dsp:txXfrm>
        <a:off x="4125354" y="0"/>
        <a:ext cx="982081" cy="873760"/>
      </dsp:txXfrm>
    </dsp:sp>
    <dsp:sp modelId="{766E0348-DF54-45AE-8109-B43DC17C3E8D}">
      <dsp:nvSpPr>
        <dsp:cNvPr id="0" name=""/>
        <dsp:cNvSpPr/>
      </dsp:nvSpPr>
      <dsp:spPr>
        <a:xfrm>
          <a:off x="4507175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F16BB-158F-41CB-8993-70D8DB814A8E}">
      <dsp:nvSpPr>
        <dsp:cNvPr id="0" name=""/>
        <dsp:cNvSpPr/>
      </dsp:nvSpPr>
      <dsp:spPr>
        <a:xfrm>
          <a:off x="5156540" y="131064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Schema Validation &amp; Quality Scoring</a:t>
          </a:r>
          <a:endParaRPr lang="en-US" sz="1000" kern="1200" dirty="0"/>
        </a:p>
      </dsp:txBody>
      <dsp:txXfrm>
        <a:off x="5156540" y="1310640"/>
        <a:ext cx="982081" cy="873760"/>
      </dsp:txXfrm>
    </dsp:sp>
    <dsp:sp modelId="{E92099E8-356A-4C05-9075-8DB047A8E8A1}">
      <dsp:nvSpPr>
        <dsp:cNvPr id="0" name=""/>
        <dsp:cNvSpPr/>
      </dsp:nvSpPr>
      <dsp:spPr>
        <a:xfrm>
          <a:off x="5538360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C0572-96CF-468C-9197-4D0660035A8B}">
      <dsp:nvSpPr>
        <dsp:cNvPr id="0" name=""/>
        <dsp:cNvSpPr/>
      </dsp:nvSpPr>
      <dsp:spPr>
        <a:xfrm>
          <a:off x="6187725" y="0"/>
          <a:ext cx="982081" cy="873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Safety Database (Auto-approved / Review Queue)</a:t>
          </a:r>
          <a:endParaRPr lang="en-US" sz="1000" kern="1200" dirty="0"/>
        </a:p>
      </dsp:txBody>
      <dsp:txXfrm>
        <a:off x="6187725" y="0"/>
        <a:ext cx="982081" cy="873760"/>
      </dsp:txXfrm>
    </dsp:sp>
    <dsp:sp modelId="{FD303660-FD8D-4EE2-8FFA-C5E0057C33E9}">
      <dsp:nvSpPr>
        <dsp:cNvPr id="0" name=""/>
        <dsp:cNvSpPr/>
      </dsp:nvSpPr>
      <dsp:spPr>
        <a:xfrm>
          <a:off x="6569546" y="982980"/>
          <a:ext cx="218440" cy="2184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1E4A4-BDC4-4C78-8E28-3533ADA9B53E}">
      <dsp:nvSpPr>
        <dsp:cNvPr id="0" name=""/>
        <dsp:cNvSpPr/>
      </dsp:nvSpPr>
      <dsp:spPr>
        <a:xfrm>
          <a:off x="922" y="139105"/>
          <a:ext cx="2159682" cy="10798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Fully Automated - No Manual Uploads</a:t>
          </a:r>
          <a:endParaRPr lang="en-US" sz="1900" kern="1200" dirty="0"/>
        </a:p>
      </dsp:txBody>
      <dsp:txXfrm>
        <a:off x="32549" y="170732"/>
        <a:ext cx="2096428" cy="1016587"/>
      </dsp:txXfrm>
    </dsp:sp>
    <dsp:sp modelId="{3C442AF9-52EB-4CD7-ADE0-CCA9AC92E1A4}">
      <dsp:nvSpPr>
        <dsp:cNvPr id="0" name=""/>
        <dsp:cNvSpPr/>
      </dsp:nvSpPr>
      <dsp:spPr>
        <a:xfrm>
          <a:off x="2700525" y="139105"/>
          <a:ext cx="2159682" cy="10798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Single Cloud (Azure)</a:t>
          </a:r>
          <a:br>
            <a:rPr lang="en-US" sz="1900" b="0" kern="1200" dirty="0"/>
          </a:br>
          <a:r>
            <a:rPr lang="en-US" sz="1900" b="0" kern="1200" dirty="0"/>
            <a:t>100+ Concurrent Files</a:t>
          </a:r>
          <a:endParaRPr lang="en-US" sz="1900" kern="1200" dirty="0"/>
        </a:p>
      </dsp:txBody>
      <dsp:txXfrm>
        <a:off x="2732152" y="170732"/>
        <a:ext cx="2096428" cy="1016587"/>
      </dsp:txXfrm>
    </dsp:sp>
    <dsp:sp modelId="{575B8AF1-91A5-4562-94CF-647E907BC817}">
      <dsp:nvSpPr>
        <dsp:cNvPr id="0" name=""/>
        <dsp:cNvSpPr/>
      </dsp:nvSpPr>
      <dsp:spPr>
        <a:xfrm>
          <a:off x="5400128" y="139105"/>
          <a:ext cx="2159682" cy="10798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Real-Time Dashboards</a:t>
          </a:r>
          <a:endParaRPr lang="en-US" sz="1900" kern="1200" dirty="0"/>
        </a:p>
      </dsp:txBody>
      <dsp:txXfrm>
        <a:off x="5431755" y="170732"/>
        <a:ext cx="2096428" cy="1016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265A4-EB75-41EF-8122-B443B6603E48}">
      <dsp:nvSpPr>
        <dsp:cNvPr id="0" name=""/>
        <dsp:cNvSpPr/>
      </dsp:nvSpPr>
      <dsp:spPr>
        <a:xfrm>
          <a:off x="36" y="137631"/>
          <a:ext cx="3464820" cy="508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Option A: Rehabilitation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kern="1200"/>
            <a:t>(Lower Risk, Incremental)</a:t>
          </a:r>
          <a:endParaRPr lang="en-US" sz="1200" kern="1200"/>
        </a:p>
      </dsp:txBody>
      <dsp:txXfrm>
        <a:off x="36" y="137631"/>
        <a:ext cx="3464820" cy="508151"/>
      </dsp:txXfrm>
    </dsp:sp>
    <dsp:sp modelId="{65EFE90E-9235-4842-B413-955E8115B347}">
      <dsp:nvSpPr>
        <dsp:cNvPr id="0" name=""/>
        <dsp:cNvSpPr/>
      </dsp:nvSpPr>
      <dsp:spPr>
        <a:xfrm>
          <a:off x="36" y="645782"/>
          <a:ext cx="3464820" cy="41298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Phase 1: Replace AWS </a:t>
          </a:r>
          <a:r>
            <a:rPr lang="en-US" sz="1200" b="1" kern="1200" dirty="0" err="1"/>
            <a:t>Textract</a:t>
          </a:r>
          <a:r>
            <a:rPr lang="en-US" sz="1200" kern="1200" dirty="0"/>
            <a:t> </a:t>
          </a:r>
          <a:r>
            <a:rPr lang="en-US" sz="1200" i="1" kern="1200" dirty="0"/>
            <a:t>(Nov 2025)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Keep: </a:t>
          </a: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MLflow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Databricks, GPT integration, validation logic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AWS </a:t>
          </a: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Textract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→ Azure Document Intelligence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Phase 2: Simplify Deployment</a:t>
          </a:r>
          <a:r>
            <a:rPr lang="en-US" sz="1200" kern="1200" dirty="0"/>
            <a:t> </a:t>
          </a:r>
          <a:r>
            <a:rPr lang="en-US" sz="1200" i="1" kern="1200" dirty="0"/>
            <a:t>(Dec 2025)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Keep: Databricks for now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Container Instance → Azure Container Apps with auto-scaling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Add: Multiple GPT deployments + load balancing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Phase 3: Modernize Validation</a:t>
          </a:r>
          <a:r>
            <a:rPr lang="en-US" sz="1200" kern="1200" dirty="0"/>
            <a:t> </a:t>
          </a:r>
          <a:r>
            <a:rPr lang="en-US" sz="1200" i="1" kern="1200" dirty="0"/>
            <a:t>(Jan 2026)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Keep: Databricks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Fuzzy matching → Azure Cognitive Search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Add: Semantic search capabilities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Phase 4: Deprecate Databricks</a:t>
          </a:r>
          <a:r>
            <a:rPr lang="en-US" sz="1200" kern="1200" dirty="0"/>
            <a:t> </a:t>
          </a:r>
          <a:r>
            <a:rPr lang="en-US" sz="1200" i="1" kern="1200" dirty="0"/>
            <a:t>(Feb 2026)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Custom </a:t>
          </a:r>
          <a:r>
            <a:rPr lang="en-US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MLflow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→ Azure Machine Learning pipelines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Replace: Notebook logic → Azure Functions (Durable)</a:t>
          </a:r>
        </a:p>
      </dsp:txBody>
      <dsp:txXfrm>
        <a:off x="36" y="645782"/>
        <a:ext cx="3464820" cy="4129852"/>
      </dsp:txXfrm>
    </dsp:sp>
    <dsp:sp modelId="{767E8ABE-1F16-4D32-A7CE-EC60C14185D8}">
      <dsp:nvSpPr>
        <dsp:cNvPr id="0" name=""/>
        <dsp:cNvSpPr/>
      </dsp:nvSpPr>
      <dsp:spPr>
        <a:xfrm>
          <a:off x="3949931" y="137631"/>
          <a:ext cx="3464820" cy="508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Option B: Rip &amp; Replace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(Higher Risk, Faster to Modern State)</a:t>
          </a:r>
        </a:p>
      </dsp:txBody>
      <dsp:txXfrm>
        <a:off x="3949931" y="137631"/>
        <a:ext cx="3464820" cy="508151"/>
      </dsp:txXfrm>
    </dsp:sp>
    <dsp:sp modelId="{B00AB98E-DD78-4B00-B813-F0AEEDBE18C7}">
      <dsp:nvSpPr>
        <dsp:cNvPr id="0" name=""/>
        <dsp:cNvSpPr/>
      </dsp:nvSpPr>
      <dsp:spPr>
        <a:xfrm>
          <a:off x="3949931" y="645782"/>
          <a:ext cx="3464820" cy="41298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1: Foundation </a:t>
          </a: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(Nov 2025)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 up Azure Document Intelligence workspace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 custom models on AE/SAE templates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Build Durable Functions orchestration framework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 Azure OpenAI with multi-model setup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2: Core Logic </a:t>
          </a: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(Dec-Jan 2025-26)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 extraction pipeline (Doc Intelligence + GPT)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Build validation logic with Cognitive Search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normalization &amp; quality scoring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3: Testing &amp; Refinement </a:t>
          </a: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(Feb 2026)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Process 100+ historical documents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Compare accuracy vs. old system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Fine-tune custom models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Performance optimization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Phase 4: Cutover </a:t>
          </a:r>
          <a:r>
            <a:rPr lang="en-US" sz="12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(Mar 2026)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Parallel run (old + new system)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Validate output parity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acceptance testing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Production deployment</a:t>
          </a:r>
        </a:p>
      </dsp:txBody>
      <dsp:txXfrm>
        <a:off x="3949931" y="645782"/>
        <a:ext cx="3464820" cy="4129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E2AF5-8213-4A8C-9755-D0D63FC41808}">
      <dsp:nvSpPr>
        <dsp:cNvPr id="0" name=""/>
        <dsp:cNvSpPr/>
      </dsp:nvSpPr>
      <dsp:spPr>
        <a:xfrm>
          <a:off x="133326" y="41276"/>
          <a:ext cx="3146503" cy="188790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Lower migration risk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Incremental validation of improvements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Can rollback individual phases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Team learns new services gradually</a:t>
          </a:r>
        </a:p>
      </dsp:txBody>
      <dsp:txXfrm>
        <a:off x="133326" y="41276"/>
        <a:ext cx="3146503" cy="1887901"/>
      </dsp:txXfrm>
    </dsp:sp>
    <dsp:sp modelId="{888851B2-3159-4785-80D7-E533D24483A0}">
      <dsp:nvSpPr>
        <dsp:cNvPr id="0" name=""/>
        <dsp:cNvSpPr/>
      </dsp:nvSpPr>
      <dsp:spPr>
        <a:xfrm>
          <a:off x="133326" y="2204265"/>
          <a:ext cx="3146503" cy="188790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Longer timeline (8 months)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Maintains complexity during transition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Technical debt persists longer</a:t>
          </a:r>
        </a:p>
      </dsp:txBody>
      <dsp:txXfrm>
        <a:off x="133326" y="2204265"/>
        <a:ext cx="3146503" cy="18879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E19B-EFE4-4F2F-91C7-D82D16E167EE}">
      <dsp:nvSpPr>
        <dsp:cNvPr id="0" name=""/>
        <dsp:cNvSpPr/>
      </dsp:nvSpPr>
      <dsp:spPr>
        <a:xfrm>
          <a:off x="560090" y="42870"/>
          <a:ext cx="3144001" cy="1886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Faster time to full modernization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Clean architecture from day one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No hybrid complexity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Team focuses on single platform (Azure)</a:t>
          </a:r>
        </a:p>
      </dsp:txBody>
      <dsp:txXfrm>
        <a:off x="560090" y="42870"/>
        <a:ext cx="3144001" cy="1886400"/>
      </dsp:txXfrm>
    </dsp:sp>
    <dsp:sp modelId="{62D7E964-2ACF-4458-8DF2-0588D903FB20}">
      <dsp:nvSpPr>
        <dsp:cNvPr id="0" name=""/>
        <dsp:cNvSpPr/>
      </dsp:nvSpPr>
      <dsp:spPr>
        <a:xfrm>
          <a:off x="560090" y="2203284"/>
          <a:ext cx="3144001" cy="1886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Higher upfront risk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"Big bang" migration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/>
            <a:t>Requires full regression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400" kern="1200" dirty="0"/>
            <a:t>Pressure on timeline if issues arise</a:t>
          </a:r>
        </a:p>
      </dsp:txBody>
      <dsp:txXfrm>
        <a:off x="560090" y="2203284"/>
        <a:ext cx="3144001" cy="188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071A-6CA7-45F4-B9FF-EE41E466467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5B3A5-B11F-4806-ABD0-BB3296D4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 everyone — thanks for joining.</a:t>
            </a:r>
          </a:p>
          <a:p>
            <a:r>
              <a:rPr lang="en-US" dirty="0"/>
              <a:t>The modernization approach we’re presenting is not just about technology upgrades; it’s about removing unnecessary manual effort, improving data accuracy, and creating a future-proof process that scales effortlessly.</a:t>
            </a:r>
          </a:p>
          <a:p>
            <a:r>
              <a:rPr lang="en-US" dirty="0"/>
              <a:t>This initiative focuses on three key pillars: automation, simplification, and compliance. By the end of this session, you’ll see how our team’s proposed architecture moves from human-triggered workflows to a completely automated, Azure-native pipeline that’s reliable and auditable.</a:t>
            </a:r>
          </a:p>
          <a:p>
            <a:r>
              <a:rPr lang="en-US" dirty="0"/>
              <a:t>As we go through the slides, we’ll also address timelines, potential risks, and how we’re mitigating them so we can confidently deliver by March — with an MVP up and running by end of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“Right now, TFS’s case-processing pipeline relies heavily on manual coordination across multiple systems. Files are uploaded through an interface, then routed manually to the right location or system. From there, different tools—AWS </a:t>
            </a:r>
            <a:r>
              <a:rPr lang="en-US" dirty="0" err="1"/>
              <a:t>Textract</a:t>
            </a:r>
            <a:r>
              <a:rPr lang="en-US" dirty="0"/>
              <a:t>, Azure Functions, and downstream databases—handle parts of the process.</a:t>
            </a:r>
          </a:p>
          <a:p>
            <a:r>
              <a:rPr lang="en-US" dirty="0"/>
              <a:t>This approach works, but it’s inefficient and fragile. Each step introduces potential delays or human error, and because it spans multiple platforms, troubleshooting or scaling is time-consuming. We also face challenges with version control, access management, and data consistency.</a:t>
            </a:r>
          </a:p>
          <a:p>
            <a:r>
              <a:rPr lang="en-US" dirty="0"/>
              <a:t>In short, the current workflow requires people to trigger or monitor steps that should be fully automated. Every minute we spend on manual oversight is time not spent improving accuracy or throughput.”</a:t>
            </a:r>
          </a:p>
          <a:p>
            <a:r>
              <a:rPr lang="en-US" dirty="0"/>
              <a:t>“We’ve mapped this landscape carefully to understand where automation, consolidation, and orchestration will give the biggest impact.”</a:t>
            </a:r>
          </a:p>
          <a:p>
            <a:r>
              <a:rPr lang="en-US" b="1" dirty="0"/>
              <a:t>Anticipated Questions &amp; Responses:</a:t>
            </a:r>
            <a:endParaRPr lang="en-US" dirty="0"/>
          </a:p>
          <a:p>
            <a:r>
              <a:rPr lang="en-US" i="1" dirty="0"/>
              <a:t>“Can we just optimize the current system instead of replacing it?”</a:t>
            </a:r>
            <a:br>
              <a:rPr lang="en-US" dirty="0"/>
            </a:br>
            <a:r>
              <a:rPr lang="en-US" dirty="0"/>
              <a:t>→ “Optimization adds complexity and still leaves manual dependencies. Modernization eliminates them by design.”</a:t>
            </a:r>
          </a:p>
          <a:p>
            <a:r>
              <a:rPr lang="en-US" i="1" dirty="0"/>
              <a:t>“Are there risks in shutting down a working system?”</a:t>
            </a:r>
            <a:br>
              <a:rPr lang="en-US" dirty="0"/>
            </a:br>
            <a:r>
              <a:rPr lang="en-US" dirty="0"/>
              <a:t>→ “We’re running in parallel until the new workflow proves stable; no disruption to ongoing processing.”</a:t>
            </a:r>
          </a:p>
          <a:p>
            <a:r>
              <a:rPr lang="en-US" i="1" dirty="0"/>
              <a:t>“Why does multi-cloud matter?”</a:t>
            </a:r>
            <a:br>
              <a:rPr lang="en-US" dirty="0"/>
            </a:br>
            <a:r>
              <a:rPr lang="en-US" dirty="0"/>
              <a:t>→ “It adds latency, cost, and maintenance overhead. A unified Azure-native pipeline simplifies management and improves traceability.”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the future state, the process becomes completely hands-free. As soon as a document lands in SharePoint, automation takes over. A webhook triggers an Azure Function that moves the file to Blob Storage and starts the extraction and classification process automatically.</a:t>
            </a:r>
          </a:p>
          <a:p>
            <a:r>
              <a:rPr lang="en-US" dirty="0"/>
              <a:t>From there, Azure Document Intelligence extracts structured data, which the Schema Service validates. High-confidence data flows directly to the safety database, while low-confidence items route to a review queue. The system learns and improves over time, reducing review volume.</a:t>
            </a:r>
          </a:p>
          <a:p>
            <a:r>
              <a:rPr lang="en-US" dirty="0"/>
              <a:t>The key advantage is that we eliminate manual uploads, cross-cloud handoffs, and ad-hoc monitoring. The pipeline becomes predictable, auditable, and scalable—ready for production and regulatory requirements.”</a:t>
            </a:r>
          </a:p>
          <a:p>
            <a:r>
              <a:rPr lang="en-US" dirty="0"/>
              <a:t>“This architecture also gives us flexibility: we can plug in new models or validation rules without rewriting the core workflow.”</a:t>
            </a:r>
          </a:p>
          <a:p>
            <a:r>
              <a:rPr lang="en-US" b="1" dirty="0"/>
              <a:t>Anticipated Questions &amp; Responses:</a:t>
            </a:r>
            <a:endParaRPr lang="en-US" dirty="0"/>
          </a:p>
          <a:p>
            <a:r>
              <a:rPr lang="en-US" i="1" dirty="0"/>
              <a:t>“How accurate is the extraction model?”</a:t>
            </a:r>
            <a:br>
              <a:rPr lang="en-US" dirty="0"/>
            </a:br>
            <a:r>
              <a:rPr lang="en-US" dirty="0"/>
              <a:t>→ “We’ve achieved 90–95% accuracy in similar AE/SAE forms after tuning.”</a:t>
            </a:r>
          </a:p>
          <a:p>
            <a:r>
              <a:rPr lang="en-US" i="1" dirty="0"/>
              <a:t>“Who manages credentials or triggers?”</a:t>
            </a:r>
            <a:br>
              <a:rPr lang="en-US" dirty="0"/>
            </a:br>
            <a:r>
              <a:rPr lang="en-US" dirty="0"/>
              <a:t>→ “Azure Managed Identities and Event-Driven Functions—no manual key rotation.”</a:t>
            </a:r>
          </a:p>
          <a:p>
            <a:r>
              <a:rPr lang="en-US" i="1" dirty="0"/>
              <a:t>“Does it meet compliance standards?”</a:t>
            </a:r>
            <a:br>
              <a:rPr lang="en-US" dirty="0"/>
            </a:br>
            <a:r>
              <a:rPr lang="en-US" dirty="0"/>
              <a:t>→ “Yes, everything stays within TFS’s secure Azure tenant; HIPAA-ready and auditable.”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migration path has three clear phases.</a:t>
            </a:r>
            <a:br>
              <a:rPr lang="en-US" dirty="0"/>
            </a:br>
            <a:r>
              <a:rPr lang="en-US" b="1" dirty="0"/>
              <a:t>Phase 1: Foundation &amp; MVP (Nov–Dec).</a:t>
            </a:r>
            <a:r>
              <a:rPr lang="en-US" dirty="0"/>
              <a:t> We connect SharePoint and Blob Storage, set up event triggers, and deploy the first extraction pipeline. That gives us a working prototype before year-end.</a:t>
            </a:r>
          </a:p>
          <a:p>
            <a:r>
              <a:rPr lang="en-US" b="1" dirty="0"/>
              <a:t>Phase 2: Validation &amp; Learning (Jan–Feb).</a:t>
            </a:r>
            <a:r>
              <a:rPr lang="en-US" dirty="0"/>
              <a:t> We expand to classification and schema validation, tuning models and rules based on real documents. The system runs in parallel with the legacy process for comparison.</a:t>
            </a:r>
          </a:p>
          <a:p>
            <a:r>
              <a:rPr lang="en-US" b="1" dirty="0"/>
              <a:t>Phase 3: Cutover &amp; Optimization (Mar).</a:t>
            </a:r>
            <a:r>
              <a:rPr lang="en-US" dirty="0"/>
              <a:t> Once accuracy and stability are proven, we retire the old workflow and make the new pipeline the system of record.</a:t>
            </a:r>
          </a:p>
          <a:p>
            <a:r>
              <a:rPr lang="en-US" dirty="0"/>
              <a:t>This schedule aligns with the SOW—delivery by March with a validated MVP by EOY. We’re using agile sprints to ensure continuous progress and early feedback.”</a:t>
            </a:r>
          </a:p>
          <a:p>
            <a:r>
              <a:rPr lang="en-US" dirty="0"/>
              <a:t>“We did consider a hybrid approach but determined it would add months without meaningful benefit. A clean migration gives TFS faster ROI and simpler maintenance.”</a:t>
            </a:r>
          </a:p>
          <a:p>
            <a:r>
              <a:rPr lang="en-US" b="1" dirty="0"/>
              <a:t>Anticipated Questions &amp; Responses:</a:t>
            </a:r>
            <a:endParaRPr lang="en-US" dirty="0"/>
          </a:p>
          <a:p>
            <a:r>
              <a:rPr lang="en-US" i="1" dirty="0"/>
              <a:t>“What if the MVP uncovers model gaps?”</a:t>
            </a:r>
            <a:br>
              <a:rPr lang="en-US" dirty="0"/>
            </a:br>
            <a:r>
              <a:rPr lang="en-US" dirty="0"/>
              <a:t>→ “We’ll fine-tune quickly; fallback to existing tools ensures continuity.”</a:t>
            </a:r>
          </a:p>
          <a:p>
            <a:r>
              <a:rPr lang="en-US" i="1" dirty="0"/>
              <a:t>“How will testing work?”</a:t>
            </a:r>
            <a:br>
              <a:rPr lang="en-US" dirty="0"/>
            </a:br>
            <a:r>
              <a:rPr lang="en-US" dirty="0"/>
              <a:t>→ “Parallel runs—same data through both pipelines, validating field-by-field accuracy.”</a:t>
            </a:r>
          </a:p>
          <a:p>
            <a:r>
              <a:rPr lang="en-US" i="1" dirty="0"/>
              <a:t>“Is this timeline realistic?”</a:t>
            </a:r>
            <a:br>
              <a:rPr lang="en-US" dirty="0"/>
            </a:br>
            <a:r>
              <a:rPr lang="en-US" dirty="0"/>
              <a:t>→ “Yes, the components and architecture are proven; our focus is integration and tuning.”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 evaluated two paths: rehabilitating the existing system versus a focused rip-and-replace using Azure-native services.</a:t>
            </a:r>
          </a:p>
          <a:p>
            <a:r>
              <a:rPr lang="en-US" dirty="0"/>
              <a:t>Rehabilitation might seem safer, but it means preserving legacy dependencies and manual steps. Each optimization creates new integration points to maintain.</a:t>
            </a:r>
          </a:p>
          <a:p>
            <a:r>
              <a:rPr lang="en-US" dirty="0"/>
              <a:t>The rip-and-replace approach lets us simplify the design—fewer moving parts, lower maintenance, and faster execution. Because we’re reusing proven Azure services and existing schema logic, risk is controlled.</a:t>
            </a:r>
          </a:p>
          <a:p>
            <a:r>
              <a:rPr lang="en-US" dirty="0"/>
              <a:t>Given the tight timeline and need for clear accountability, full modernization is the smarter investment.”</a:t>
            </a:r>
          </a:p>
          <a:p>
            <a:r>
              <a:rPr lang="en-US" b="1" dirty="0"/>
              <a:t>Anticipated Questions &amp; Responses:</a:t>
            </a:r>
            <a:endParaRPr lang="en-US" dirty="0"/>
          </a:p>
          <a:p>
            <a:r>
              <a:rPr lang="en-US" i="1" dirty="0"/>
              <a:t>“Why not reuse more of the current system?”</a:t>
            </a:r>
            <a:br>
              <a:rPr lang="en-US" dirty="0"/>
            </a:br>
            <a:r>
              <a:rPr lang="en-US" dirty="0"/>
              <a:t>→ “Because reuse slows us down and locks us into the same limitations we’re trying to escape.”</a:t>
            </a:r>
          </a:p>
          <a:p>
            <a:r>
              <a:rPr lang="en-US" i="1" dirty="0"/>
              <a:t>“Does rip-and-replace mean higher cost?”</a:t>
            </a:r>
            <a:br>
              <a:rPr lang="en-US" dirty="0"/>
            </a:br>
            <a:r>
              <a:rPr lang="en-US" dirty="0"/>
              <a:t>→ “Not necessarily; the simplified architecture lowers total cost of ownership over time.”</a:t>
            </a:r>
          </a:p>
          <a:p>
            <a:r>
              <a:rPr lang="en-US" i="1" dirty="0"/>
              <a:t>“Can we phase out legacy components gradually?”</a:t>
            </a:r>
            <a:br>
              <a:rPr lang="en-US" dirty="0"/>
            </a:br>
            <a:r>
              <a:rPr lang="en-US" dirty="0"/>
              <a:t>→ “Yes, we’ll run in parallel until confidence is high, then decommission safely.”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“Here we see the tangible benefits.</a:t>
            </a:r>
          </a:p>
          <a:p>
            <a:r>
              <a:rPr lang="en-US" dirty="0"/>
              <a:t>First, automation—files move automatically from SharePoint to Blob to extraction, eliminating manual uploads.</a:t>
            </a:r>
            <a:br>
              <a:rPr lang="en-US" dirty="0"/>
            </a:br>
            <a:r>
              <a:rPr lang="en-US" dirty="0"/>
              <a:t>Second, improved reliability—each step is event-driven, so if a function fails, it retries without human involvement.</a:t>
            </a:r>
            <a:br>
              <a:rPr lang="en-US" dirty="0"/>
            </a:br>
            <a:r>
              <a:rPr lang="en-US" dirty="0"/>
              <a:t>Third, governance—metadata and schema validation ensure every record meets compliance before it enters the safety database.</a:t>
            </a:r>
            <a:br>
              <a:rPr lang="en-US" dirty="0"/>
            </a:br>
            <a:r>
              <a:rPr lang="en-US" dirty="0"/>
              <a:t>Fourth, performance—parallel processing cuts turnaround from hours to minutes.</a:t>
            </a:r>
          </a:p>
          <a:p>
            <a:r>
              <a:rPr lang="en-US" dirty="0"/>
              <a:t>These improvements translate directly into faster case handling and cleaner audit trails for TFS.”</a:t>
            </a:r>
          </a:p>
          <a:p>
            <a:r>
              <a:rPr lang="en-US" b="1" dirty="0"/>
              <a:t>Anticipated Questions &amp; Responses:</a:t>
            </a:r>
            <a:endParaRPr lang="en-US" dirty="0"/>
          </a:p>
          <a:p>
            <a:r>
              <a:rPr lang="en-US" i="1" dirty="0"/>
              <a:t>“What about error handling?”</a:t>
            </a:r>
            <a:br>
              <a:rPr lang="en-US" dirty="0"/>
            </a:br>
            <a:r>
              <a:rPr lang="en-US" dirty="0"/>
              <a:t>→ “Built-in retry logic and alerts in Azure Monitor—no manual reruns.”</a:t>
            </a:r>
          </a:p>
          <a:p>
            <a:r>
              <a:rPr lang="en-US" i="1" dirty="0"/>
              <a:t>“Can we monitor throughput?”</a:t>
            </a:r>
            <a:br>
              <a:rPr lang="en-US" dirty="0"/>
            </a:br>
            <a:r>
              <a:rPr lang="en-US" dirty="0"/>
              <a:t>→ “Yes, dashboards in Application Insights show metrics in real time.”</a:t>
            </a:r>
          </a:p>
          <a:p>
            <a:r>
              <a:rPr lang="en-US" i="1" dirty="0"/>
              <a:t>“How does this affect QA?”</a:t>
            </a:r>
            <a:br>
              <a:rPr lang="en-US" dirty="0"/>
            </a:br>
            <a:r>
              <a:rPr lang="en-US" dirty="0"/>
              <a:t>→ “QA shifts from manual review to threshold-based validation; effort drops significantly.”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7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“We’ve identified four main risks and built mitigation for each:</a:t>
            </a:r>
            <a:br>
              <a:rPr lang="en-US" dirty="0"/>
            </a:br>
            <a:r>
              <a:rPr lang="en-US" b="1" dirty="0"/>
              <a:t>1. Model Accuracy:</a:t>
            </a:r>
            <a:r>
              <a:rPr lang="en-US" dirty="0"/>
              <a:t> Mitigate through incremental training and fallback extraction.</a:t>
            </a:r>
            <a:br>
              <a:rPr lang="en-US" dirty="0"/>
            </a:br>
            <a:r>
              <a:rPr lang="en-US" b="1" dirty="0"/>
              <a:t>2. Azure Throttling or Failures:</a:t>
            </a:r>
            <a:r>
              <a:rPr lang="en-US" dirty="0"/>
              <a:t> Multi-region deployment and retry logic.</a:t>
            </a:r>
            <a:br>
              <a:rPr lang="en-US" dirty="0"/>
            </a:br>
            <a:r>
              <a:rPr lang="en-US" b="1" dirty="0"/>
              <a:t>3. Team Enablement:</a:t>
            </a:r>
            <a:r>
              <a:rPr lang="en-US" dirty="0"/>
              <a:t> FastTrack training on Azure Functions and Document Intelligence.</a:t>
            </a:r>
            <a:br>
              <a:rPr lang="en-US" dirty="0"/>
            </a:br>
            <a:r>
              <a:rPr lang="en-US" b="1" dirty="0"/>
              <a:t>4. Timeline Pressure:</a:t>
            </a:r>
            <a:r>
              <a:rPr lang="en-US" dirty="0"/>
              <a:t> Deliver MVP early, validate, then scale.</a:t>
            </a:r>
          </a:p>
          <a:p>
            <a:r>
              <a:rPr lang="en-US" dirty="0"/>
              <a:t>By planning for these, we reduce uncertainty and keep delivery on track.</a:t>
            </a:r>
          </a:p>
          <a:p>
            <a:r>
              <a:rPr lang="en-US" b="1" dirty="0"/>
              <a:t>Call to Action:</a:t>
            </a:r>
            <a:r>
              <a:rPr lang="en-US" dirty="0"/>
              <a:t> Together with TFS, we can finalize scope alignment this week, kick off MVP development immediately, and validate by end of December.</a:t>
            </a:r>
          </a:p>
          <a:p>
            <a:r>
              <a:rPr lang="en-US" dirty="0"/>
              <a:t>This partnership isn’t just about meeting a deadline—it’s about establishing a repeatable, intelligent process that scales with TFS’s growth.”</a:t>
            </a:r>
          </a:p>
          <a:p>
            <a:r>
              <a:rPr lang="en-US" b="1" dirty="0"/>
              <a:t>Anticipated Questions &amp; Responses:</a:t>
            </a:r>
            <a:endParaRPr lang="en-US" dirty="0"/>
          </a:p>
          <a:p>
            <a:r>
              <a:rPr lang="en-US" i="1" dirty="0"/>
              <a:t>“What’s needed from TFS right now?”</a:t>
            </a:r>
            <a:br>
              <a:rPr lang="en-US" dirty="0"/>
            </a:br>
            <a:r>
              <a:rPr lang="en-US" dirty="0"/>
              <a:t>→ “Access confirmation, environment approval, and final sign-off to begin MVP.”</a:t>
            </a:r>
          </a:p>
          <a:p>
            <a:r>
              <a:rPr lang="en-US" i="1" dirty="0"/>
              <a:t>“What defines success?”</a:t>
            </a:r>
            <a:br>
              <a:rPr lang="en-US" dirty="0"/>
            </a:br>
            <a:r>
              <a:rPr lang="en-US" dirty="0"/>
              <a:t>→ “MVP live by EOY, full pipeline production-ready by March, with measurable accuracy and turnaround gains.”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5B3A5-B11F-4806-ABD0-BB3296D4A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7C700-47DA-372B-9B98-2D7C3EF53E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03688" y="6687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>
                    <a:alpha val="50000"/>
                  </a:srgbClr>
                </a:solidFill>
                <a:latin typeface="Aptos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TFS Safety Case Processing Modernization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Transition from Manual Multi-Cloud Workflow to Automated Azure-Native Pipeline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169224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 b="1"/>
            </a:pPr>
            <a:r>
              <a:rPr dirty="0"/>
              <a:t>CURRENT </a:t>
            </a:r>
            <a:r>
              <a:rPr lang="en-US" dirty="0"/>
              <a:t>STATE:</a:t>
            </a:r>
            <a:r>
              <a:rPr dirty="0"/>
              <a:t> MANUAL MULTI-CLOUD WORKFLOW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BABBAD-FACC-FE33-CE1D-367EC6154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488901"/>
              </p:ext>
            </p:extLst>
          </p:nvPr>
        </p:nvGraphicFramePr>
        <p:xfrm>
          <a:off x="609600" y="1193802"/>
          <a:ext cx="7890933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4A0D3F6-720C-BC62-2910-D57EDB6F6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70694"/>
              </p:ext>
            </p:extLst>
          </p:nvPr>
        </p:nvGraphicFramePr>
        <p:xfrm>
          <a:off x="609599" y="3606799"/>
          <a:ext cx="7806267" cy="262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8090356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 b="1"/>
            </a:pPr>
            <a:r>
              <a:rPr dirty="0"/>
              <a:t>FUTURE STATE</a:t>
            </a:r>
            <a:r>
              <a:rPr lang="en-US" dirty="0"/>
              <a:t>:</a:t>
            </a:r>
            <a:r>
              <a:rPr dirty="0"/>
              <a:t> AUTOMATED AZURE-NATIVE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6CDBC5-EBEB-0F9C-2F47-10F7A2DE9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807696"/>
              </p:ext>
            </p:extLst>
          </p:nvPr>
        </p:nvGraphicFramePr>
        <p:xfrm>
          <a:off x="592667" y="1744134"/>
          <a:ext cx="7967133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2239A5-593E-E511-FBBC-56F51122E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6324"/>
              </p:ext>
            </p:extLst>
          </p:nvPr>
        </p:nvGraphicFramePr>
        <p:xfrm>
          <a:off x="795866" y="4407748"/>
          <a:ext cx="7560734" cy="1358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4BE2-B449-06E2-CE2F-C770380E8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77FAD-FC0B-9716-0BD7-C8144B87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Migration Path</a:t>
            </a: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43544BC-88A0-C510-AA3B-E9F72C4DF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583761"/>
              </p:ext>
            </p:extLst>
          </p:nvPr>
        </p:nvGraphicFramePr>
        <p:xfrm>
          <a:off x="968721" y="1396999"/>
          <a:ext cx="7414788" cy="4913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59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D19E6-2188-DE83-78FC-59542148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E922-692C-CFDB-F37C-106598C8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Migration Path Cont.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36002F-D234-8524-EFC2-CAD25F1DA3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890018"/>
              </p:ext>
            </p:extLst>
          </p:nvPr>
        </p:nvGraphicFramePr>
        <p:xfrm>
          <a:off x="995881" y="1919334"/>
          <a:ext cx="3413156" cy="409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F447589-19C5-BED8-7898-05F087FA1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310619"/>
              </p:ext>
            </p:extLst>
          </p:nvPr>
        </p:nvGraphicFramePr>
        <p:xfrm>
          <a:off x="4101220" y="1919333"/>
          <a:ext cx="4264182" cy="409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064007-6411-F880-A976-2D2C270407D7}"/>
              </a:ext>
            </a:extLst>
          </p:cNvPr>
          <p:cNvSpPr/>
          <p:nvPr/>
        </p:nvSpPr>
        <p:spPr>
          <a:xfrm>
            <a:off x="1149790" y="1453852"/>
            <a:ext cx="3114392" cy="3711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Rehabilitation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8B162F-7814-80A1-B135-D54A15070300}"/>
              </a:ext>
            </a:extLst>
          </p:cNvPr>
          <p:cNvSpPr/>
          <p:nvPr/>
        </p:nvSpPr>
        <p:spPr>
          <a:xfrm>
            <a:off x="4676115" y="1464785"/>
            <a:ext cx="3114392" cy="3711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Rip &amp; Replace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04564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b="1" dirty="0"/>
              <a:t>Key Data Flow Improvements</a:t>
            </a:r>
            <a:endParaRPr sz="4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ADF4B2-CF79-A7D5-87C0-422BA6DC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0900"/>
              </p:ext>
            </p:extLst>
          </p:nvPr>
        </p:nvGraphicFramePr>
        <p:xfrm>
          <a:off x="588474" y="1665837"/>
          <a:ext cx="7813140" cy="4046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3285">
                  <a:extLst>
                    <a:ext uri="{9D8B030D-6E8A-4147-A177-3AD203B41FA5}">
                      <a16:colId xmlns:a16="http://schemas.microsoft.com/office/drawing/2014/main" val="3119926674"/>
                    </a:ext>
                  </a:extLst>
                </a:gridCol>
                <a:gridCol w="1953285">
                  <a:extLst>
                    <a:ext uri="{9D8B030D-6E8A-4147-A177-3AD203B41FA5}">
                      <a16:colId xmlns:a16="http://schemas.microsoft.com/office/drawing/2014/main" val="3736907162"/>
                    </a:ext>
                  </a:extLst>
                </a:gridCol>
                <a:gridCol w="1953285">
                  <a:extLst>
                    <a:ext uri="{9D8B030D-6E8A-4147-A177-3AD203B41FA5}">
                      <a16:colId xmlns:a16="http://schemas.microsoft.com/office/drawing/2014/main" val="1899352235"/>
                    </a:ext>
                  </a:extLst>
                </a:gridCol>
                <a:gridCol w="1953285">
                  <a:extLst>
                    <a:ext uri="{9D8B030D-6E8A-4147-A177-3AD203B41FA5}">
                      <a16:colId xmlns:a16="http://schemas.microsoft.com/office/drawing/2014/main" val="291088746"/>
                    </a:ext>
                  </a:extLst>
                </a:gridCol>
              </a:tblGrid>
              <a:tr h="396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Metric</a:t>
                      </a:r>
                      <a:endParaRPr lang="en-US" sz="14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Current State</a:t>
                      </a:r>
                      <a:endParaRPr lang="en-US" sz="14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Future State</a:t>
                      </a:r>
                      <a:endParaRPr lang="en-US" sz="14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Improvement</a:t>
                      </a:r>
                      <a:endParaRPr lang="en-US" sz="14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8135530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PDF Preprocessing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10-15 sec (pdf2image)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3 sec (native)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80% faster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2186376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Cross-Cloud Latency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2-3 sec (AWS Textract)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 sec (Azure-native)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Eliminated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8705454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Extraction Accuracy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80-85%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90-95% (custom model)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+10-15%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0002359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Processing Time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~5 min (300 sec)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~12-20 sec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93% faster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1336158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Concurrent Capacity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3 files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100+ files (auto-scale)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33x increase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6101082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Validation Method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Fuzzy string matching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Semantic search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More intelligent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1836106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GPT Load Balancing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Single deployment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Multiple deployments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Higher throughput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8888"/>
                  </a:ext>
                </a:extLst>
              </a:tr>
              <a:tr h="366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>
                          <a:effectLst/>
                        </a:rPr>
                        <a:t>Credential Management</a:t>
                      </a:r>
                      <a:endParaRPr lang="en-US" sz="1200" b="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Manual rotation (30-90 days)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Managed identities</a:t>
                      </a:r>
                      <a:endParaRPr lang="en-US" sz="1200" kern="10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Zero maintenance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1219391"/>
                  </a:ext>
                </a:extLst>
              </a:tr>
              <a:tr h="7187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100" dirty="0">
                          <a:effectLst/>
                        </a:rPr>
                        <a:t>Deployment Complexity</a:t>
                      </a:r>
                      <a:endParaRPr lang="en-US" sz="1200" b="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4 steps (</a:t>
                      </a:r>
                      <a:r>
                        <a:rPr lang="en-US" sz="1100" kern="100" dirty="0" err="1">
                          <a:effectLst/>
                        </a:rPr>
                        <a:t>Databricks→Docker→ACR→ACI</a:t>
                      </a:r>
                      <a:r>
                        <a:rPr lang="en-US" sz="1100" kern="100" dirty="0">
                          <a:effectLst/>
                        </a:rPr>
                        <a:t>)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 steps (Deploy Function + Doc Intel model)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50% simpler</a:t>
                      </a:r>
                      <a:endParaRPr lang="en-US" sz="1200" kern="100" dirty="0">
                        <a:effectLst/>
                        <a:latin typeface="Aptos" panose="02110004020202020204"/>
                        <a:ea typeface="Aptos" panose="02110004020202020204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182786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4A90-DFAA-F1EA-517F-D3325F485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07637-6DCB-71F4-B3A4-CE23DD9F4144}"/>
              </a:ext>
            </a:extLst>
          </p:cNvPr>
          <p:cNvSpPr txBox="1"/>
          <p:nvPr/>
        </p:nvSpPr>
        <p:spPr>
          <a:xfrm>
            <a:off x="457200" y="274320"/>
            <a:ext cx="537313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b="1" dirty="0"/>
              <a:t>Risk &amp; Mitigation Plan</a:t>
            </a:r>
            <a:endParaRPr sz="4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5740D-504E-E331-6BC1-4DC1A6B51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7405"/>
              </p:ext>
            </p:extLst>
          </p:nvPr>
        </p:nvGraphicFramePr>
        <p:xfrm>
          <a:off x="588474" y="1215777"/>
          <a:ext cx="7867463" cy="431589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18498">
                  <a:extLst>
                    <a:ext uri="{9D8B030D-6E8A-4147-A177-3AD203B41FA5}">
                      <a16:colId xmlns:a16="http://schemas.microsoft.com/office/drawing/2014/main" val="3119926674"/>
                    </a:ext>
                  </a:extLst>
                </a:gridCol>
                <a:gridCol w="1897413">
                  <a:extLst>
                    <a:ext uri="{9D8B030D-6E8A-4147-A177-3AD203B41FA5}">
                      <a16:colId xmlns:a16="http://schemas.microsoft.com/office/drawing/2014/main" val="3736907162"/>
                    </a:ext>
                  </a:extLst>
                </a:gridCol>
                <a:gridCol w="849841">
                  <a:extLst>
                    <a:ext uri="{9D8B030D-6E8A-4147-A177-3AD203B41FA5}">
                      <a16:colId xmlns:a16="http://schemas.microsoft.com/office/drawing/2014/main" val="1899352235"/>
                    </a:ext>
                  </a:extLst>
                </a:gridCol>
                <a:gridCol w="1142657">
                  <a:extLst>
                    <a:ext uri="{9D8B030D-6E8A-4147-A177-3AD203B41FA5}">
                      <a16:colId xmlns:a16="http://schemas.microsoft.com/office/drawing/2014/main" val="2356339603"/>
                    </a:ext>
                  </a:extLst>
                </a:gridCol>
                <a:gridCol w="2459054">
                  <a:extLst>
                    <a:ext uri="{9D8B030D-6E8A-4147-A177-3AD203B41FA5}">
                      <a16:colId xmlns:a16="http://schemas.microsoft.com/office/drawing/2014/main" val="291088746"/>
                    </a:ext>
                  </a:extLst>
                </a:gridCol>
              </a:tblGrid>
              <a:tr h="4621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Category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Risk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Impact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Likelihood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/>
                        <a:t>Mitigation Strategy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135530"/>
                  </a:ext>
                </a:extLst>
              </a:tr>
              <a:tr h="887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Technical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Azure Document Intelligence model underperforms (accuracy &lt; 90%)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Run POC with 20 forms; use at least 10–15 training examples; fine-tune custom model; retain AWS </a:t>
                      </a:r>
                      <a:r>
                        <a:rPr lang="en-US" sz="1100" b="0" dirty="0" err="1"/>
                        <a:t>Textract</a:t>
                      </a:r>
                      <a:r>
                        <a:rPr lang="en-US" sz="1100" b="0" dirty="0"/>
                        <a:t> fallback for initial 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186376"/>
                  </a:ext>
                </a:extLst>
              </a:tr>
              <a:tr h="6926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Durable Functions orchestration errors or scaling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Start with simplified orchestration; validate with limited docs; add retries and detailed logging early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002359"/>
                  </a:ext>
                </a:extLst>
              </a:tr>
              <a:tr h="887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Azure OpenAI rate limiting or throttling during peak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Use 3+ GPT-4 deployments with regional load balancing; add auto-retry logic; request quota increase before go-live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336158"/>
                  </a:ext>
                </a:extLst>
              </a:tr>
              <a:tr h="6926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Change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Stakeholder hesitation due to “rip &amp; replace”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Use 1-month POC to demonstrate 90%+ accuracy and &lt;30s performance; maintain rollback option for 30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36106"/>
                  </a:ext>
                </a:extLst>
              </a:tr>
              <a:tr h="6926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Regulatory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Data handling or compliance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Conduct Azure Security/Compliance review during Phase 1; include audit trail and encryption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22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2271</Words>
  <Application>Microsoft Office PowerPoint</Application>
  <PresentationFormat>On-screen Show (4:3)</PresentationFormat>
  <Paragraphs>225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Courier New</vt:lpstr>
      <vt:lpstr>Symbol</vt:lpstr>
      <vt:lpstr>Office Theme</vt:lpstr>
      <vt:lpstr>TFS Safety Case Processing Modernization</vt:lpstr>
      <vt:lpstr>PowerPoint Presentation</vt:lpstr>
      <vt:lpstr>PowerPoint Presentation</vt:lpstr>
      <vt:lpstr>Migration Path</vt:lpstr>
      <vt:lpstr>Migration Path Cont.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Sajid  Inayat</cp:lastModifiedBy>
  <cp:revision>7</cp:revision>
  <dcterms:created xsi:type="dcterms:W3CDTF">2013-01-27T09:14:16Z</dcterms:created>
  <dcterms:modified xsi:type="dcterms:W3CDTF">2025-10-28T04:51:48Z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2025-10-27T04:53:25Z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9dc24f4d-7a0e-4a5e-9a20-867a1559d9ea</vt:lpwstr>
  </property>
  <property fmtid="{D5CDD505-2E9C-101B-9397-08002B2CF9AE}" pid="8" name="MSIP_Label_0633b888-ae0d-4341-a75f-06e04137d755_ContentBits">
    <vt:lpwstr>2</vt:lpwstr>
  </property>
  <property fmtid="{D5CDD505-2E9C-101B-9397-08002B2CF9AE}" pid="9" name="MSIP_Label_0633b888-ae0d-4341-a75f-06e04137d755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Juniper Business Use Only</vt:lpwstr>
  </property>
</Properties>
</file>