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9" r:id="rId4"/>
    <p:sldId id="261" r:id="rId5"/>
    <p:sldId id="262" r:id="rId6"/>
    <p:sldId id="263" r:id="rId7"/>
    <p:sldId id="265" r:id="rId8"/>
    <p:sldId id="26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55" autoAdjust="0"/>
  </p:normalViewPr>
  <p:slideViewPr>
    <p:cSldViewPr snapToGrid="0" snapToObjects="1">
      <p:cViewPr varScale="1">
        <p:scale>
          <a:sx n="102" d="100"/>
          <a:sy n="102" d="100"/>
        </p:scale>
        <p:origin x="220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A81C0E-B3E4-4A87-853A-4BB6A2B3292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AA0BBE2-7935-48EF-A9A0-F3D93975C4CD}">
      <dgm:prSet/>
      <dgm:spPr/>
      <dgm:t>
        <a:bodyPr/>
        <a:lstStyle/>
        <a:p>
          <a:r>
            <a:rPr lang="en-US" b="1"/>
            <a:t>Background</a:t>
          </a:r>
          <a:r>
            <a:rPr lang="en-US"/>
            <a:t> </a:t>
          </a:r>
        </a:p>
      </dgm:t>
    </dgm:pt>
    <dgm:pt modelId="{A1256306-FB6F-4FBE-838C-B8AC668AEFB9}" type="parTrans" cxnId="{273FF20E-CE46-4BBF-BE02-619305156D9A}">
      <dgm:prSet/>
      <dgm:spPr/>
      <dgm:t>
        <a:bodyPr/>
        <a:lstStyle/>
        <a:p>
          <a:endParaRPr lang="en-US"/>
        </a:p>
      </dgm:t>
    </dgm:pt>
    <dgm:pt modelId="{3F65DE41-4B7E-4DC4-97CE-095F951FA494}" type="sibTrans" cxnId="{273FF20E-CE46-4BBF-BE02-619305156D9A}">
      <dgm:prSet/>
      <dgm:spPr/>
      <dgm:t>
        <a:bodyPr/>
        <a:lstStyle/>
        <a:p>
          <a:endParaRPr lang="en-US"/>
        </a:p>
      </dgm:t>
    </dgm:pt>
    <dgm:pt modelId="{27C76D64-13EB-42BF-A36A-506651EB2FA9}">
      <dgm:prSet/>
      <dgm:spPr/>
      <dgm:t>
        <a:bodyPr/>
        <a:lstStyle/>
        <a:p>
          <a:r>
            <a:rPr lang="en-US"/>
            <a:t>Case reports arrive via email → SharePoint folders per client</a:t>
          </a:r>
        </a:p>
      </dgm:t>
    </dgm:pt>
    <dgm:pt modelId="{4BD1402A-FF01-4317-9EED-079DA42E89A8}" type="parTrans" cxnId="{62C3DA5F-4F1E-4DAF-BB74-3FF530475C9C}">
      <dgm:prSet/>
      <dgm:spPr/>
      <dgm:t>
        <a:bodyPr/>
        <a:lstStyle/>
        <a:p>
          <a:endParaRPr lang="en-US"/>
        </a:p>
      </dgm:t>
    </dgm:pt>
    <dgm:pt modelId="{BE77DB15-8D2A-4219-9064-2B5A939D74D5}" type="sibTrans" cxnId="{62C3DA5F-4F1E-4DAF-BB74-3FF530475C9C}">
      <dgm:prSet/>
      <dgm:spPr/>
      <dgm:t>
        <a:bodyPr/>
        <a:lstStyle/>
        <a:p>
          <a:endParaRPr lang="en-US"/>
        </a:p>
      </dgm:t>
    </dgm:pt>
    <dgm:pt modelId="{7C3728FE-1151-4AE9-8DDC-35E09FDA7221}">
      <dgm:prSet/>
      <dgm:spPr/>
      <dgm:t>
        <a:bodyPr/>
        <a:lstStyle/>
        <a:p>
          <a:r>
            <a:rPr lang="en-US"/>
            <a:t>Mix of structured PDFs, faxed copies, and handwritten forms</a:t>
          </a:r>
        </a:p>
      </dgm:t>
    </dgm:pt>
    <dgm:pt modelId="{C5102354-FDD2-4C03-A9E6-BBBF69037095}" type="parTrans" cxnId="{66EBD7CF-EFD0-4831-B0B3-C1359B9B9F9C}">
      <dgm:prSet/>
      <dgm:spPr/>
      <dgm:t>
        <a:bodyPr/>
        <a:lstStyle/>
        <a:p>
          <a:endParaRPr lang="en-US"/>
        </a:p>
      </dgm:t>
    </dgm:pt>
    <dgm:pt modelId="{259E444A-3581-4E16-8858-9B2946618CDB}" type="sibTrans" cxnId="{66EBD7CF-EFD0-4831-B0B3-C1359B9B9F9C}">
      <dgm:prSet/>
      <dgm:spPr/>
      <dgm:t>
        <a:bodyPr/>
        <a:lstStyle/>
        <a:p>
          <a:endParaRPr lang="en-US"/>
        </a:p>
      </dgm:t>
    </dgm:pt>
    <dgm:pt modelId="{B659A225-1BD8-48AF-8E5E-4035BFDDFB80}">
      <dgm:prSet/>
      <dgm:spPr/>
      <dgm:t>
        <a:bodyPr/>
        <a:lstStyle/>
        <a:p>
          <a:r>
            <a:rPr lang="en-US"/>
            <a:t>Same form types (MedWatch 3500) appear in multiple sponsor-specific layouts</a:t>
          </a:r>
        </a:p>
      </dgm:t>
    </dgm:pt>
    <dgm:pt modelId="{C6759745-3393-4F98-8906-74684175B940}" type="parTrans" cxnId="{4F4A7219-6700-43E7-A994-F7970D23309C}">
      <dgm:prSet/>
      <dgm:spPr/>
      <dgm:t>
        <a:bodyPr/>
        <a:lstStyle/>
        <a:p>
          <a:endParaRPr lang="en-US"/>
        </a:p>
      </dgm:t>
    </dgm:pt>
    <dgm:pt modelId="{9D1C758E-8B7E-4363-80EF-BC98F811C626}" type="sibTrans" cxnId="{4F4A7219-6700-43E7-A994-F7970D23309C}">
      <dgm:prSet/>
      <dgm:spPr/>
      <dgm:t>
        <a:bodyPr/>
        <a:lstStyle/>
        <a:p>
          <a:endParaRPr lang="en-US"/>
        </a:p>
      </dgm:t>
    </dgm:pt>
    <dgm:pt modelId="{B47AB7EE-A2C3-466A-9B7D-441F5F6AAAE2}">
      <dgm:prSet/>
      <dgm:spPr/>
      <dgm:t>
        <a:bodyPr/>
        <a:lstStyle/>
        <a:p>
          <a:r>
            <a:rPr lang="en-US"/>
            <a:t>Databricks prototype ingests and extracts data using ML models</a:t>
          </a:r>
        </a:p>
      </dgm:t>
    </dgm:pt>
    <dgm:pt modelId="{A4F1A7EB-8E7A-4BDB-92C4-2113495A0987}" type="parTrans" cxnId="{0252F1D0-75F3-4D3C-8F8D-988F6C5A408B}">
      <dgm:prSet/>
      <dgm:spPr/>
      <dgm:t>
        <a:bodyPr/>
        <a:lstStyle/>
        <a:p>
          <a:endParaRPr lang="en-US"/>
        </a:p>
      </dgm:t>
    </dgm:pt>
    <dgm:pt modelId="{CBA413C3-9127-4F34-A303-E49EBE8A59B2}" type="sibTrans" cxnId="{0252F1D0-75F3-4D3C-8F8D-988F6C5A408B}">
      <dgm:prSet/>
      <dgm:spPr/>
      <dgm:t>
        <a:bodyPr/>
        <a:lstStyle/>
        <a:p>
          <a:endParaRPr lang="en-US"/>
        </a:p>
      </dgm:t>
    </dgm:pt>
    <dgm:pt modelId="{9FFC7117-1102-4142-B48C-287A26B30945}">
      <dgm:prSet/>
      <dgm:spPr/>
      <dgm:t>
        <a:bodyPr/>
        <a:lstStyle/>
        <a:p>
          <a:r>
            <a:rPr lang="en-US"/>
            <a:t>Azure Blob used as repository; lacks normalization and review UI</a:t>
          </a:r>
        </a:p>
      </dgm:t>
    </dgm:pt>
    <dgm:pt modelId="{94049C9F-800B-41A4-953E-E455D8C9642D}" type="parTrans" cxnId="{482D0E8B-D953-4640-9954-48DC658A1BC4}">
      <dgm:prSet/>
      <dgm:spPr/>
      <dgm:t>
        <a:bodyPr/>
        <a:lstStyle/>
        <a:p>
          <a:endParaRPr lang="en-US"/>
        </a:p>
      </dgm:t>
    </dgm:pt>
    <dgm:pt modelId="{8EA0284C-7893-423C-81D7-CD433A7D2C71}" type="sibTrans" cxnId="{482D0E8B-D953-4640-9954-48DC658A1BC4}">
      <dgm:prSet/>
      <dgm:spPr/>
      <dgm:t>
        <a:bodyPr/>
        <a:lstStyle/>
        <a:p>
          <a:endParaRPr lang="en-US"/>
        </a:p>
      </dgm:t>
    </dgm:pt>
    <dgm:pt modelId="{ED3FD3AB-6677-4A8D-A589-7937C282CB3D}">
      <dgm:prSet>
        <dgm:style>
          <a:lnRef idx="2">
            <a:schemeClr val="accent6"/>
          </a:lnRef>
          <a:fillRef idx="1">
            <a:schemeClr val="lt1"/>
          </a:fillRef>
          <a:effectRef idx="0">
            <a:schemeClr val="accent6"/>
          </a:effectRef>
          <a:fontRef idx="minor">
            <a:schemeClr val="dk1"/>
          </a:fontRef>
        </dgm:style>
      </dgm:prSet>
      <dgm:spPr/>
      <dgm:t>
        <a:bodyPr/>
        <a:lstStyle/>
        <a:p>
          <a:r>
            <a:rPr lang="en-US" b="1" dirty="0">
              <a:solidFill>
                <a:schemeClr val="accent6">
                  <a:lumMod val="75000"/>
                </a:schemeClr>
              </a:solidFill>
            </a:rPr>
            <a:t>Core Problem </a:t>
          </a:r>
          <a:r>
            <a:rPr lang="en-US" b="0" dirty="0"/>
            <a:t>&amp;</a:t>
          </a:r>
          <a:r>
            <a:rPr lang="en-US" b="1" dirty="0"/>
            <a:t> </a:t>
          </a:r>
          <a:r>
            <a:rPr lang="en-US" b="1" dirty="0">
              <a:solidFill>
                <a:schemeClr val="accent3">
                  <a:lumMod val="75000"/>
                </a:schemeClr>
              </a:solidFill>
            </a:rPr>
            <a:t>Opportunity</a:t>
          </a:r>
          <a:endParaRPr lang="en-US" dirty="0">
            <a:solidFill>
              <a:schemeClr val="accent3">
                <a:lumMod val="75000"/>
              </a:schemeClr>
            </a:solidFill>
          </a:endParaRPr>
        </a:p>
      </dgm:t>
    </dgm:pt>
    <dgm:pt modelId="{03172D09-6128-49B5-8C16-B1A15EC6F867}" type="parTrans" cxnId="{E98CE97F-8947-4187-A44B-EA081ACDCC17}">
      <dgm:prSet/>
      <dgm:spPr/>
      <dgm:t>
        <a:bodyPr/>
        <a:lstStyle/>
        <a:p>
          <a:endParaRPr lang="en-US"/>
        </a:p>
      </dgm:t>
    </dgm:pt>
    <dgm:pt modelId="{432C6C71-DCAE-4012-9BB6-55569EC61B81}" type="sibTrans" cxnId="{E98CE97F-8947-4187-A44B-EA081ACDCC17}">
      <dgm:prSet/>
      <dgm:spPr/>
      <dgm:t>
        <a:bodyPr/>
        <a:lstStyle/>
        <a:p>
          <a:endParaRPr lang="en-US"/>
        </a:p>
      </dgm:t>
    </dgm:pt>
    <dgm:pt modelId="{EEF06A45-71DD-4D89-8217-3584E1FD9DD1}">
      <dgm:prSet>
        <dgm:style>
          <a:lnRef idx="2">
            <a:schemeClr val="accent6"/>
          </a:lnRef>
          <a:fillRef idx="1">
            <a:schemeClr val="lt1"/>
          </a:fillRef>
          <a:effectRef idx="0">
            <a:schemeClr val="accent6"/>
          </a:effectRef>
          <a:fontRef idx="minor">
            <a:schemeClr val="dk1"/>
          </a:fontRef>
        </dgm:style>
      </dgm:prSet>
      <dgm:spPr/>
      <dgm:t>
        <a:bodyPr/>
        <a:lstStyle/>
        <a:p>
          <a:r>
            <a:rPr lang="en-US" dirty="0">
              <a:solidFill>
                <a:schemeClr val="accent6">
                  <a:lumMod val="75000"/>
                </a:schemeClr>
              </a:solidFill>
            </a:rPr>
            <a:t>Variable formats </a:t>
          </a:r>
          <a:r>
            <a:rPr lang="en-US" dirty="0"/>
            <a:t>→ </a:t>
          </a:r>
          <a:r>
            <a:rPr lang="en-US" dirty="0">
              <a:solidFill>
                <a:schemeClr val="accent3">
                  <a:lumMod val="75000"/>
                </a:schemeClr>
              </a:solidFill>
            </a:rPr>
            <a:t>context-aware extraction (Azure Document Intelligence)</a:t>
          </a:r>
        </a:p>
      </dgm:t>
    </dgm:pt>
    <dgm:pt modelId="{F8D64BD0-0C2D-4C90-8D4C-73479B6B9346}" type="parTrans" cxnId="{9315B531-05C8-4D65-A3DD-6021B004F539}">
      <dgm:prSet/>
      <dgm:spPr/>
      <dgm:t>
        <a:bodyPr/>
        <a:lstStyle/>
        <a:p>
          <a:endParaRPr lang="en-US"/>
        </a:p>
      </dgm:t>
    </dgm:pt>
    <dgm:pt modelId="{FF0BD2A3-69F0-4D35-A96F-FD8F8075697D}" type="sibTrans" cxnId="{9315B531-05C8-4D65-A3DD-6021B004F539}">
      <dgm:prSet/>
      <dgm:spPr/>
      <dgm:t>
        <a:bodyPr/>
        <a:lstStyle/>
        <a:p>
          <a:endParaRPr lang="en-US"/>
        </a:p>
      </dgm:t>
    </dgm:pt>
    <dgm:pt modelId="{B26EBCF9-6E72-4391-BD98-B7033875C6C0}">
      <dgm:prSet>
        <dgm:style>
          <a:lnRef idx="2">
            <a:schemeClr val="accent6"/>
          </a:lnRef>
          <a:fillRef idx="1">
            <a:schemeClr val="lt1"/>
          </a:fillRef>
          <a:effectRef idx="0">
            <a:schemeClr val="accent6"/>
          </a:effectRef>
          <a:fontRef idx="minor">
            <a:schemeClr val="dk1"/>
          </a:fontRef>
        </dgm:style>
      </dgm:prSet>
      <dgm:spPr/>
      <dgm:t>
        <a:bodyPr/>
        <a:lstStyle/>
        <a:p>
          <a:r>
            <a:rPr lang="en-US" dirty="0">
              <a:solidFill>
                <a:schemeClr val="accent6">
                  <a:lumMod val="75000"/>
                </a:schemeClr>
              </a:solidFill>
            </a:rPr>
            <a:t>Manual verification </a:t>
          </a:r>
          <a:r>
            <a:rPr lang="en-US" dirty="0"/>
            <a:t>→ </a:t>
          </a:r>
          <a:r>
            <a:rPr lang="en-US" dirty="0">
              <a:solidFill>
                <a:schemeClr val="accent3">
                  <a:lumMod val="75000"/>
                </a:schemeClr>
              </a:solidFill>
            </a:rPr>
            <a:t>human-in-loop review UI</a:t>
          </a:r>
        </a:p>
      </dgm:t>
    </dgm:pt>
    <dgm:pt modelId="{626E9FB6-F55E-4A1B-A438-E00E3B1157BB}" type="parTrans" cxnId="{82B1368C-9177-4C3E-8867-8038B52A895E}">
      <dgm:prSet/>
      <dgm:spPr/>
      <dgm:t>
        <a:bodyPr/>
        <a:lstStyle/>
        <a:p>
          <a:endParaRPr lang="en-US"/>
        </a:p>
      </dgm:t>
    </dgm:pt>
    <dgm:pt modelId="{A1744EA4-313A-492F-A4FE-D4FD09B40FB4}" type="sibTrans" cxnId="{82B1368C-9177-4C3E-8867-8038B52A895E}">
      <dgm:prSet/>
      <dgm:spPr/>
      <dgm:t>
        <a:bodyPr/>
        <a:lstStyle/>
        <a:p>
          <a:endParaRPr lang="en-US"/>
        </a:p>
      </dgm:t>
    </dgm:pt>
    <dgm:pt modelId="{10AB4E72-C41A-4036-93CC-5ECB7EEE59E4}">
      <dgm:prSet>
        <dgm:style>
          <a:lnRef idx="2">
            <a:schemeClr val="accent6"/>
          </a:lnRef>
          <a:fillRef idx="1">
            <a:schemeClr val="lt1"/>
          </a:fillRef>
          <a:effectRef idx="0">
            <a:schemeClr val="accent6"/>
          </a:effectRef>
          <a:fontRef idx="minor">
            <a:schemeClr val="dk1"/>
          </a:fontRef>
        </dgm:style>
      </dgm:prSet>
      <dgm:spPr/>
      <dgm:t>
        <a:bodyPr/>
        <a:lstStyle/>
        <a:p>
          <a:r>
            <a:rPr lang="en-US" dirty="0">
              <a:solidFill>
                <a:schemeClr val="accent6">
                  <a:lumMod val="75000"/>
                </a:schemeClr>
              </a:solidFill>
            </a:rPr>
            <a:t>No normalization </a:t>
          </a:r>
          <a:r>
            <a:rPr lang="en-US" dirty="0"/>
            <a:t>→ </a:t>
          </a:r>
          <a:r>
            <a:rPr lang="en-US" dirty="0">
              <a:solidFill>
                <a:schemeClr val="accent3">
                  <a:lumMod val="75000"/>
                </a:schemeClr>
              </a:solidFill>
            </a:rPr>
            <a:t>add DQ and schema alignment layers</a:t>
          </a:r>
        </a:p>
      </dgm:t>
    </dgm:pt>
    <dgm:pt modelId="{987F50A5-70CC-48F2-A831-542DBF93572B}" type="parTrans" cxnId="{45AE9395-4055-4EBD-AFCE-34473D02E35D}">
      <dgm:prSet/>
      <dgm:spPr/>
      <dgm:t>
        <a:bodyPr/>
        <a:lstStyle/>
        <a:p>
          <a:endParaRPr lang="en-US"/>
        </a:p>
      </dgm:t>
    </dgm:pt>
    <dgm:pt modelId="{B4F9EE21-8548-4947-A6A6-98D8DB1E9200}" type="sibTrans" cxnId="{45AE9395-4055-4EBD-AFCE-34473D02E35D}">
      <dgm:prSet/>
      <dgm:spPr/>
      <dgm:t>
        <a:bodyPr/>
        <a:lstStyle/>
        <a:p>
          <a:endParaRPr lang="en-US"/>
        </a:p>
      </dgm:t>
    </dgm:pt>
    <dgm:pt modelId="{3AA4F87B-05FD-4CB6-BC33-9A508C6AA934}">
      <dgm:prSet>
        <dgm:style>
          <a:lnRef idx="2">
            <a:schemeClr val="accent6"/>
          </a:lnRef>
          <a:fillRef idx="1">
            <a:schemeClr val="lt1"/>
          </a:fillRef>
          <a:effectRef idx="0">
            <a:schemeClr val="accent6"/>
          </a:effectRef>
          <a:fontRef idx="minor">
            <a:schemeClr val="dk1"/>
          </a:fontRef>
        </dgm:style>
      </dgm:prSet>
      <dgm:spPr/>
      <dgm:t>
        <a:bodyPr/>
        <a:lstStyle/>
        <a:p>
          <a:r>
            <a:rPr lang="en-US" dirty="0">
              <a:solidFill>
                <a:schemeClr val="accent6">
                  <a:lumMod val="75000"/>
                </a:schemeClr>
              </a:solidFill>
            </a:rPr>
            <a:t>Siloed processing </a:t>
          </a:r>
          <a:r>
            <a:rPr lang="en-US" dirty="0"/>
            <a:t>→ </a:t>
          </a:r>
          <a:r>
            <a:rPr lang="en-US" dirty="0">
              <a:solidFill>
                <a:schemeClr val="accent3">
                  <a:lumMod val="75000"/>
                </a:schemeClr>
              </a:solidFill>
            </a:rPr>
            <a:t>unified Azure orchestration (ADF, Databricks, DI)</a:t>
          </a:r>
        </a:p>
      </dgm:t>
    </dgm:pt>
    <dgm:pt modelId="{6EE4EF13-6845-41E3-8889-A1788FBB17B8}" type="parTrans" cxnId="{B1E09AD9-44A7-42B8-A13A-DE4039EB73B2}">
      <dgm:prSet/>
      <dgm:spPr/>
      <dgm:t>
        <a:bodyPr/>
        <a:lstStyle/>
        <a:p>
          <a:endParaRPr lang="en-US"/>
        </a:p>
      </dgm:t>
    </dgm:pt>
    <dgm:pt modelId="{A37545C1-3DAF-4F70-BD0A-096CAFCA28E6}" type="sibTrans" cxnId="{B1E09AD9-44A7-42B8-A13A-DE4039EB73B2}">
      <dgm:prSet/>
      <dgm:spPr/>
      <dgm:t>
        <a:bodyPr/>
        <a:lstStyle/>
        <a:p>
          <a:endParaRPr lang="en-US"/>
        </a:p>
      </dgm:t>
    </dgm:pt>
    <dgm:pt modelId="{CB785749-8C61-4FA8-9F4D-801500022494}">
      <dgm:prSet>
        <dgm:style>
          <a:lnRef idx="2">
            <a:schemeClr val="accent6"/>
          </a:lnRef>
          <a:fillRef idx="1">
            <a:schemeClr val="lt1"/>
          </a:fillRef>
          <a:effectRef idx="0">
            <a:schemeClr val="accent6"/>
          </a:effectRef>
          <a:fontRef idx="minor">
            <a:schemeClr val="dk1"/>
          </a:fontRef>
        </dgm:style>
      </dgm:prSet>
      <dgm:spPr/>
      <dgm:t>
        <a:bodyPr/>
        <a:lstStyle/>
        <a:p>
          <a:r>
            <a:rPr lang="en-US" dirty="0">
              <a:solidFill>
                <a:schemeClr val="accent6">
                  <a:lumMod val="75000"/>
                </a:schemeClr>
              </a:solidFill>
            </a:rPr>
            <a:t>Limited learning </a:t>
          </a:r>
          <a:r>
            <a:rPr lang="en-US" dirty="0"/>
            <a:t>→ </a:t>
          </a:r>
          <a:r>
            <a:rPr lang="en-US" dirty="0">
              <a:solidFill>
                <a:schemeClr val="accent3">
                  <a:lumMod val="75000"/>
                </a:schemeClr>
              </a:solidFill>
            </a:rPr>
            <a:t>active learning retraining</a:t>
          </a:r>
        </a:p>
      </dgm:t>
    </dgm:pt>
    <dgm:pt modelId="{E9BE9E95-951B-4CD9-92A5-01A5B21D2CF4}" type="parTrans" cxnId="{9F695A12-84D6-4794-B7ED-311FA4A97EE5}">
      <dgm:prSet/>
      <dgm:spPr/>
      <dgm:t>
        <a:bodyPr/>
        <a:lstStyle/>
        <a:p>
          <a:endParaRPr lang="en-US"/>
        </a:p>
      </dgm:t>
    </dgm:pt>
    <dgm:pt modelId="{B14C1F5D-B98F-4F21-82E7-818BF231D333}" type="sibTrans" cxnId="{9F695A12-84D6-4794-B7ED-311FA4A97EE5}">
      <dgm:prSet/>
      <dgm:spPr/>
      <dgm:t>
        <a:bodyPr/>
        <a:lstStyle/>
        <a:p>
          <a:endParaRPr lang="en-US"/>
        </a:p>
      </dgm:t>
    </dgm:pt>
    <dgm:pt modelId="{C46CFCAD-BE2C-4BEA-8E82-1A9E7D9CDFC3}" type="pres">
      <dgm:prSet presAssocID="{1DA81C0E-B3E4-4A87-853A-4BB6A2B32921}" presName="linear" presStyleCnt="0">
        <dgm:presLayoutVars>
          <dgm:dir/>
          <dgm:animLvl val="lvl"/>
          <dgm:resizeHandles val="exact"/>
        </dgm:presLayoutVars>
      </dgm:prSet>
      <dgm:spPr/>
    </dgm:pt>
    <dgm:pt modelId="{556FD7E4-E5F8-492A-A747-F15F00CF3687}" type="pres">
      <dgm:prSet presAssocID="{AAA0BBE2-7935-48EF-A9A0-F3D93975C4CD}" presName="parentLin" presStyleCnt="0"/>
      <dgm:spPr/>
    </dgm:pt>
    <dgm:pt modelId="{F64CC7DB-0E14-4F40-8AA5-F0B7CF56C8D6}" type="pres">
      <dgm:prSet presAssocID="{AAA0BBE2-7935-48EF-A9A0-F3D93975C4CD}" presName="parentLeftMargin" presStyleLbl="node1" presStyleIdx="0" presStyleCnt="2"/>
      <dgm:spPr/>
    </dgm:pt>
    <dgm:pt modelId="{DC26907B-7AE8-455F-BD43-7D06145CAACA}" type="pres">
      <dgm:prSet presAssocID="{AAA0BBE2-7935-48EF-A9A0-F3D93975C4CD}" presName="parentText" presStyleLbl="node1" presStyleIdx="0" presStyleCnt="2">
        <dgm:presLayoutVars>
          <dgm:chMax val="0"/>
          <dgm:bulletEnabled val="1"/>
        </dgm:presLayoutVars>
      </dgm:prSet>
      <dgm:spPr/>
    </dgm:pt>
    <dgm:pt modelId="{B8F21778-3E2E-4955-B1A3-9EBC57365491}" type="pres">
      <dgm:prSet presAssocID="{AAA0BBE2-7935-48EF-A9A0-F3D93975C4CD}" presName="negativeSpace" presStyleCnt="0"/>
      <dgm:spPr/>
    </dgm:pt>
    <dgm:pt modelId="{BFDDF0BF-F799-48FA-A34D-B41BBBDD8E70}" type="pres">
      <dgm:prSet presAssocID="{AAA0BBE2-7935-48EF-A9A0-F3D93975C4CD}" presName="childText" presStyleLbl="conFgAcc1" presStyleIdx="0" presStyleCnt="2">
        <dgm:presLayoutVars>
          <dgm:bulletEnabled val="1"/>
        </dgm:presLayoutVars>
      </dgm:prSet>
      <dgm:spPr/>
    </dgm:pt>
    <dgm:pt modelId="{CC7EBE10-DE56-46AC-AA43-3CCD11828910}" type="pres">
      <dgm:prSet presAssocID="{3F65DE41-4B7E-4DC4-97CE-095F951FA494}" presName="spaceBetweenRectangles" presStyleCnt="0"/>
      <dgm:spPr/>
    </dgm:pt>
    <dgm:pt modelId="{EE20D267-895D-49B8-8F66-05C23E035EE0}" type="pres">
      <dgm:prSet presAssocID="{ED3FD3AB-6677-4A8D-A589-7937C282CB3D}" presName="parentLin" presStyleCnt="0"/>
      <dgm:spPr/>
    </dgm:pt>
    <dgm:pt modelId="{9D236862-74FD-4E2A-A30A-1AB03F6BD499}" type="pres">
      <dgm:prSet presAssocID="{ED3FD3AB-6677-4A8D-A589-7937C282CB3D}" presName="parentLeftMargin" presStyleLbl="node1" presStyleIdx="0" presStyleCnt="2"/>
      <dgm:spPr/>
    </dgm:pt>
    <dgm:pt modelId="{1C848AA5-5D3B-4CD4-A7F4-4BBDE5C4D814}" type="pres">
      <dgm:prSet presAssocID="{ED3FD3AB-6677-4A8D-A589-7937C282CB3D}" presName="parentText" presStyleLbl="node1" presStyleIdx="1" presStyleCnt="2">
        <dgm:presLayoutVars>
          <dgm:chMax val="0"/>
          <dgm:bulletEnabled val="1"/>
        </dgm:presLayoutVars>
      </dgm:prSet>
      <dgm:spPr/>
    </dgm:pt>
    <dgm:pt modelId="{477EB0E9-4F69-420B-9A2E-5D57ED3E6284}" type="pres">
      <dgm:prSet presAssocID="{ED3FD3AB-6677-4A8D-A589-7937C282CB3D}" presName="negativeSpace" presStyleCnt="0"/>
      <dgm:spPr/>
    </dgm:pt>
    <dgm:pt modelId="{4018F1AF-B720-475C-B9F6-2C5C04F8F146}" type="pres">
      <dgm:prSet presAssocID="{ED3FD3AB-6677-4A8D-A589-7937C282CB3D}" presName="childText" presStyleLbl="conFgAcc1" presStyleIdx="1" presStyleCnt="2">
        <dgm:presLayoutVars>
          <dgm:bulletEnabled val="1"/>
        </dgm:presLayoutVars>
      </dgm:prSet>
      <dgm:spPr/>
    </dgm:pt>
  </dgm:ptLst>
  <dgm:cxnLst>
    <dgm:cxn modelId="{960DF80A-CD6D-45F7-B76A-B77C5C56D54C}" type="presOf" srcId="{ED3FD3AB-6677-4A8D-A589-7937C282CB3D}" destId="{1C848AA5-5D3B-4CD4-A7F4-4BBDE5C4D814}" srcOrd="1" destOrd="0" presId="urn:microsoft.com/office/officeart/2005/8/layout/list1"/>
    <dgm:cxn modelId="{B0C9E70B-CE42-4F0B-939A-FBDF53552158}" type="presOf" srcId="{1DA81C0E-B3E4-4A87-853A-4BB6A2B32921}" destId="{C46CFCAD-BE2C-4BEA-8E82-1A9E7D9CDFC3}" srcOrd="0" destOrd="0" presId="urn:microsoft.com/office/officeart/2005/8/layout/list1"/>
    <dgm:cxn modelId="{273FF20E-CE46-4BBF-BE02-619305156D9A}" srcId="{1DA81C0E-B3E4-4A87-853A-4BB6A2B32921}" destId="{AAA0BBE2-7935-48EF-A9A0-F3D93975C4CD}" srcOrd="0" destOrd="0" parTransId="{A1256306-FB6F-4FBE-838C-B8AC668AEFB9}" sibTransId="{3F65DE41-4B7E-4DC4-97CE-095F951FA494}"/>
    <dgm:cxn modelId="{9F695A12-84D6-4794-B7ED-311FA4A97EE5}" srcId="{ED3FD3AB-6677-4A8D-A589-7937C282CB3D}" destId="{CB785749-8C61-4FA8-9F4D-801500022494}" srcOrd="4" destOrd="0" parTransId="{E9BE9E95-951B-4CD9-92A5-01A5B21D2CF4}" sibTransId="{B14C1F5D-B98F-4F21-82E7-818BF231D333}"/>
    <dgm:cxn modelId="{4F4A7219-6700-43E7-A994-F7970D23309C}" srcId="{AAA0BBE2-7935-48EF-A9A0-F3D93975C4CD}" destId="{B659A225-1BD8-48AF-8E5E-4035BFDDFB80}" srcOrd="2" destOrd="0" parTransId="{C6759745-3393-4F98-8906-74684175B940}" sibTransId="{9D1C758E-8B7E-4363-80EF-BC98F811C626}"/>
    <dgm:cxn modelId="{1019F524-081D-4CDF-800F-07AB00F9D43E}" type="presOf" srcId="{EEF06A45-71DD-4D89-8217-3584E1FD9DD1}" destId="{4018F1AF-B720-475C-B9F6-2C5C04F8F146}" srcOrd="0" destOrd="0" presId="urn:microsoft.com/office/officeart/2005/8/layout/list1"/>
    <dgm:cxn modelId="{13682331-899E-4BB3-9EC6-1342733F35B5}" type="presOf" srcId="{10AB4E72-C41A-4036-93CC-5ECB7EEE59E4}" destId="{4018F1AF-B720-475C-B9F6-2C5C04F8F146}" srcOrd="0" destOrd="2" presId="urn:microsoft.com/office/officeart/2005/8/layout/list1"/>
    <dgm:cxn modelId="{9315B531-05C8-4D65-A3DD-6021B004F539}" srcId="{ED3FD3AB-6677-4A8D-A589-7937C282CB3D}" destId="{EEF06A45-71DD-4D89-8217-3584E1FD9DD1}" srcOrd="0" destOrd="0" parTransId="{F8D64BD0-0C2D-4C90-8D4C-73479B6B9346}" sibTransId="{FF0BD2A3-69F0-4D35-A96F-FD8F8075697D}"/>
    <dgm:cxn modelId="{4402C45F-F153-479B-A80C-689A22D3B942}" type="presOf" srcId="{B26EBCF9-6E72-4391-BD98-B7033875C6C0}" destId="{4018F1AF-B720-475C-B9F6-2C5C04F8F146}" srcOrd="0" destOrd="1" presId="urn:microsoft.com/office/officeart/2005/8/layout/list1"/>
    <dgm:cxn modelId="{62C3DA5F-4F1E-4DAF-BB74-3FF530475C9C}" srcId="{AAA0BBE2-7935-48EF-A9A0-F3D93975C4CD}" destId="{27C76D64-13EB-42BF-A36A-506651EB2FA9}" srcOrd="0" destOrd="0" parTransId="{4BD1402A-FF01-4317-9EED-079DA42E89A8}" sibTransId="{BE77DB15-8D2A-4219-9064-2B5A939D74D5}"/>
    <dgm:cxn modelId="{2656FC78-E192-4144-B108-2169FCEE48CF}" type="presOf" srcId="{AAA0BBE2-7935-48EF-A9A0-F3D93975C4CD}" destId="{F64CC7DB-0E14-4F40-8AA5-F0B7CF56C8D6}" srcOrd="0" destOrd="0" presId="urn:microsoft.com/office/officeart/2005/8/layout/list1"/>
    <dgm:cxn modelId="{EE5A8659-12D1-44F7-A6E1-9F19609F5E8D}" type="presOf" srcId="{3AA4F87B-05FD-4CB6-BC33-9A508C6AA934}" destId="{4018F1AF-B720-475C-B9F6-2C5C04F8F146}" srcOrd="0" destOrd="3" presId="urn:microsoft.com/office/officeart/2005/8/layout/list1"/>
    <dgm:cxn modelId="{E98CE97F-8947-4187-A44B-EA081ACDCC17}" srcId="{1DA81C0E-B3E4-4A87-853A-4BB6A2B32921}" destId="{ED3FD3AB-6677-4A8D-A589-7937C282CB3D}" srcOrd="1" destOrd="0" parTransId="{03172D09-6128-49B5-8C16-B1A15EC6F867}" sibTransId="{432C6C71-DCAE-4012-9BB6-55569EC61B81}"/>
    <dgm:cxn modelId="{482D0E8B-D953-4640-9954-48DC658A1BC4}" srcId="{AAA0BBE2-7935-48EF-A9A0-F3D93975C4CD}" destId="{9FFC7117-1102-4142-B48C-287A26B30945}" srcOrd="4" destOrd="0" parTransId="{94049C9F-800B-41A4-953E-E455D8C9642D}" sibTransId="{8EA0284C-7893-423C-81D7-CD433A7D2C71}"/>
    <dgm:cxn modelId="{82B1368C-9177-4C3E-8867-8038B52A895E}" srcId="{ED3FD3AB-6677-4A8D-A589-7937C282CB3D}" destId="{B26EBCF9-6E72-4391-BD98-B7033875C6C0}" srcOrd="1" destOrd="0" parTransId="{626E9FB6-F55E-4A1B-A438-E00E3B1157BB}" sibTransId="{A1744EA4-313A-492F-A4FE-D4FD09B40FB4}"/>
    <dgm:cxn modelId="{45AE9395-4055-4EBD-AFCE-34473D02E35D}" srcId="{ED3FD3AB-6677-4A8D-A589-7937C282CB3D}" destId="{10AB4E72-C41A-4036-93CC-5ECB7EEE59E4}" srcOrd="2" destOrd="0" parTransId="{987F50A5-70CC-48F2-A831-542DBF93572B}" sibTransId="{B4F9EE21-8548-4947-A6A6-98D8DB1E9200}"/>
    <dgm:cxn modelId="{73A5E197-3537-4E86-9690-98A450E40DCC}" type="presOf" srcId="{B47AB7EE-A2C3-466A-9B7D-441F5F6AAAE2}" destId="{BFDDF0BF-F799-48FA-A34D-B41BBBDD8E70}" srcOrd="0" destOrd="3" presId="urn:microsoft.com/office/officeart/2005/8/layout/list1"/>
    <dgm:cxn modelId="{7AABE4AD-274F-4B0D-83A6-CC9CCC224718}" type="presOf" srcId="{B659A225-1BD8-48AF-8E5E-4035BFDDFB80}" destId="{BFDDF0BF-F799-48FA-A34D-B41BBBDD8E70}" srcOrd="0" destOrd="2" presId="urn:microsoft.com/office/officeart/2005/8/layout/list1"/>
    <dgm:cxn modelId="{D3F208B4-FB2B-4418-8F89-29CC013E1496}" type="presOf" srcId="{9FFC7117-1102-4142-B48C-287A26B30945}" destId="{BFDDF0BF-F799-48FA-A34D-B41BBBDD8E70}" srcOrd="0" destOrd="4" presId="urn:microsoft.com/office/officeart/2005/8/layout/list1"/>
    <dgm:cxn modelId="{F93E8BB6-6BEF-40F9-9E5D-2DCAFC570B0E}" type="presOf" srcId="{CB785749-8C61-4FA8-9F4D-801500022494}" destId="{4018F1AF-B720-475C-B9F6-2C5C04F8F146}" srcOrd="0" destOrd="4" presId="urn:microsoft.com/office/officeart/2005/8/layout/list1"/>
    <dgm:cxn modelId="{583064C4-27AE-4AB4-8CDC-5A7B681EBA76}" type="presOf" srcId="{7C3728FE-1151-4AE9-8DDC-35E09FDA7221}" destId="{BFDDF0BF-F799-48FA-A34D-B41BBBDD8E70}" srcOrd="0" destOrd="1" presId="urn:microsoft.com/office/officeart/2005/8/layout/list1"/>
    <dgm:cxn modelId="{66EBD7CF-EFD0-4831-B0B3-C1359B9B9F9C}" srcId="{AAA0BBE2-7935-48EF-A9A0-F3D93975C4CD}" destId="{7C3728FE-1151-4AE9-8DDC-35E09FDA7221}" srcOrd="1" destOrd="0" parTransId="{C5102354-FDD2-4C03-A9E6-BBBF69037095}" sibTransId="{259E444A-3581-4E16-8858-9B2946618CDB}"/>
    <dgm:cxn modelId="{0252F1D0-75F3-4D3C-8F8D-988F6C5A408B}" srcId="{AAA0BBE2-7935-48EF-A9A0-F3D93975C4CD}" destId="{B47AB7EE-A2C3-466A-9B7D-441F5F6AAAE2}" srcOrd="3" destOrd="0" parTransId="{A4F1A7EB-8E7A-4BDB-92C4-2113495A0987}" sibTransId="{CBA413C3-9127-4F34-A303-E49EBE8A59B2}"/>
    <dgm:cxn modelId="{2D9A23D2-5552-4A95-B036-69C3B1FD24FF}" type="presOf" srcId="{27C76D64-13EB-42BF-A36A-506651EB2FA9}" destId="{BFDDF0BF-F799-48FA-A34D-B41BBBDD8E70}" srcOrd="0" destOrd="0" presId="urn:microsoft.com/office/officeart/2005/8/layout/list1"/>
    <dgm:cxn modelId="{B1E09AD9-44A7-42B8-A13A-DE4039EB73B2}" srcId="{ED3FD3AB-6677-4A8D-A589-7937C282CB3D}" destId="{3AA4F87B-05FD-4CB6-BC33-9A508C6AA934}" srcOrd="3" destOrd="0" parTransId="{6EE4EF13-6845-41E3-8889-A1788FBB17B8}" sibTransId="{A37545C1-3DAF-4F70-BD0A-096CAFCA28E6}"/>
    <dgm:cxn modelId="{ACCF82E9-0AAB-42E0-9C32-DEFFFD028AAF}" type="presOf" srcId="{ED3FD3AB-6677-4A8D-A589-7937C282CB3D}" destId="{9D236862-74FD-4E2A-A30A-1AB03F6BD499}" srcOrd="0" destOrd="0" presId="urn:microsoft.com/office/officeart/2005/8/layout/list1"/>
    <dgm:cxn modelId="{CBE708F8-6BE2-47CA-8A1D-A156D9250D39}" type="presOf" srcId="{AAA0BBE2-7935-48EF-A9A0-F3D93975C4CD}" destId="{DC26907B-7AE8-455F-BD43-7D06145CAACA}" srcOrd="1" destOrd="0" presId="urn:microsoft.com/office/officeart/2005/8/layout/list1"/>
    <dgm:cxn modelId="{9523142A-966B-4007-A5B2-0409E8DFB881}" type="presParOf" srcId="{C46CFCAD-BE2C-4BEA-8E82-1A9E7D9CDFC3}" destId="{556FD7E4-E5F8-492A-A747-F15F00CF3687}" srcOrd="0" destOrd="0" presId="urn:microsoft.com/office/officeart/2005/8/layout/list1"/>
    <dgm:cxn modelId="{9E667BB4-59B1-43C0-94B8-ECED89E7CFF2}" type="presParOf" srcId="{556FD7E4-E5F8-492A-A747-F15F00CF3687}" destId="{F64CC7DB-0E14-4F40-8AA5-F0B7CF56C8D6}" srcOrd="0" destOrd="0" presId="urn:microsoft.com/office/officeart/2005/8/layout/list1"/>
    <dgm:cxn modelId="{03CBDD10-3876-46F6-B66A-B0EB321CBA43}" type="presParOf" srcId="{556FD7E4-E5F8-492A-A747-F15F00CF3687}" destId="{DC26907B-7AE8-455F-BD43-7D06145CAACA}" srcOrd="1" destOrd="0" presId="urn:microsoft.com/office/officeart/2005/8/layout/list1"/>
    <dgm:cxn modelId="{04AB458A-5CE5-41B3-A226-368BC38BEF1E}" type="presParOf" srcId="{C46CFCAD-BE2C-4BEA-8E82-1A9E7D9CDFC3}" destId="{B8F21778-3E2E-4955-B1A3-9EBC57365491}" srcOrd="1" destOrd="0" presId="urn:microsoft.com/office/officeart/2005/8/layout/list1"/>
    <dgm:cxn modelId="{E75EFBD3-AA40-4A81-8BBE-DCB5D76686FB}" type="presParOf" srcId="{C46CFCAD-BE2C-4BEA-8E82-1A9E7D9CDFC3}" destId="{BFDDF0BF-F799-48FA-A34D-B41BBBDD8E70}" srcOrd="2" destOrd="0" presId="urn:microsoft.com/office/officeart/2005/8/layout/list1"/>
    <dgm:cxn modelId="{487BF199-DB66-4FE6-896B-0DD3AF99FF87}" type="presParOf" srcId="{C46CFCAD-BE2C-4BEA-8E82-1A9E7D9CDFC3}" destId="{CC7EBE10-DE56-46AC-AA43-3CCD11828910}" srcOrd="3" destOrd="0" presId="urn:microsoft.com/office/officeart/2005/8/layout/list1"/>
    <dgm:cxn modelId="{71753831-1D19-402F-AC82-9B8BA8EEFD37}" type="presParOf" srcId="{C46CFCAD-BE2C-4BEA-8E82-1A9E7D9CDFC3}" destId="{EE20D267-895D-49B8-8F66-05C23E035EE0}" srcOrd="4" destOrd="0" presId="urn:microsoft.com/office/officeart/2005/8/layout/list1"/>
    <dgm:cxn modelId="{41E43B61-E375-44CC-B021-F59B20515EC0}" type="presParOf" srcId="{EE20D267-895D-49B8-8F66-05C23E035EE0}" destId="{9D236862-74FD-4E2A-A30A-1AB03F6BD499}" srcOrd="0" destOrd="0" presId="urn:microsoft.com/office/officeart/2005/8/layout/list1"/>
    <dgm:cxn modelId="{A9EB6006-7E1A-40AD-AD47-6B72ED89FACF}" type="presParOf" srcId="{EE20D267-895D-49B8-8F66-05C23E035EE0}" destId="{1C848AA5-5D3B-4CD4-A7F4-4BBDE5C4D814}" srcOrd="1" destOrd="0" presId="urn:microsoft.com/office/officeart/2005/8/layout/list1"/>
    <dgm:cxn modelId="{2CBEC1D4-7B39-45D3-898A-D8DB163E6E32}" type="presParOf" srcId="{C46CFCAD-BE2C-4BEA-8E82-1A9E7D9CDFC3}" destId="{477EB0E9-4F69-420B-9A2E-5D57ED3E6284}" srcOrd="5" destOrd="0" presId="urn:microsoft.com/office/officeart/2005/8/layout/list1"/>
    <dgm:cxn modelId="{7065A78E-4810-477A-A8AC-098B7F1EA780}" type="presParOf" srcId="{C46CFCAD-BE2C-4BEA-8E82-1A9E7D9CDFC3}" destId="{4018F1AF-B720-475C-B9F6-2C5C04F8F14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7119AF-1F2B-4B39-AF2E-1C433C310182}"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D8F6740-C18D-43C3-B113-FDBE7ABCC55C}">
      <dgm:prSet/>
      <dgm:spPr/>
      <dgm:t>
        <a:bodyPr/>
        <a:lstStyle/>
        <a:p>
          <a:r>
            <a:rPr lang="en-US"/>
            <a:t>Future-State Vision: Azure-Native Intelligent Pipeline</a:t>
          </a:r>
        </a:p>
      </dgm:t>
    </dgm:pt>
    <dgm:pt modelId="{9A2CD163-73A9-4D56-A3F1-E51AAFF9F5C9}" type="parTrans" cxnId="{B6E377EB-1E57-4E2A-BC4D-89EAA4F0755A}">
      <dgm:prSet/>
      <dgm:spPr/>
      <dgm:t>
        <a:bodyPr/>
        <a:lstStyle/>
        <a:p>
          <a:endParaRPr lang="en-US"/>
        </a:p>
      </dgm:t>
    </dgm:pt>
    <dgm:pt modelId="{15B70328-428F-4307-82CE-47C99C8060C1}" type="sibTrans" cxnId="{B6E377EB-1E57-4E2A-BC4D-89EAA4F0755A}">
      <dgm:prSet/>
      <dgm:spPr/>
      <dgm:t>
        <a:bodyPr/>
        <a:lstStyle/>
        <a:p>
          <a:endParaRPr lang="en-US"/>
        </a:p>
      </dgm:t>
    </dgm:pt>
    <dgm:pt modelId="{469C6C83-A3BA-490B-962B-61A130E9C248}">
      <dgm:prSet/>
      <dgm:spPr/>
      <dgm:t>
        <a:bodyPr/>
        <a:lstStyle/>
        <a:p>
          <a:r>
            <a:rPr lang="en-US"/>
            <a:t>Ingestion: Outlook/Graph API → SharePoint → Blob</a:t>
          </a:r>
        </a:p>
      </dgm:t>
    </dgm:pt>
    <dgm:pt modelId="{F61AFE9D-D556-4E87-8D7A-2EE6347111A2}" type="parTrans" cxnId="{4BA8C5E6-7CC7-48A8-BED4-216CD3C61815}">
      <dgm:prSet/>
      <dgm:spPr/>
      <dgm:t>
        <a:bodyPr/>
        <a:lstStyle/>
        <a:p>
          <a:endParaRPr lang="en-US"/>
        </a:p>
      </dgm:t>
    </dgm:pt>
    <dgm:pt modelId="{E2284B26-9C34-4BD7-B42B-5B812954B302}" type="sibTrans" cxnId="{4BA8C5E6-7CC7-48A8-BED4-216CD3C61815}">
      <dgm:prSet/>
      <dgm:spPr/>
      <dgm:t>
        <a:bodyPr/>
        <a:lstStyle/>
        <a:p>
          <a:endParaRPr lang="en-US"/>
        </a:p>
      </dgm:t>
    </dgm:pt>
    <dgm:pt modelId="{4F2D65C3-C80B-49E3-A8E9-2405AEFFAF12}">
      <dgm:prSet/>
      <dgm:spPr/>
      <dgm:t>
        <a:bodyPr/>
        <a:lstStyle/>
        <a:p>
          <a:r>
            <a:rPr lang="en-US"/>
            <a:t>Extraction: Document Intelligence (structured) + Layout/Read APIs (unstructured)</a:t>
          </a:r>
        </a:p>
      </dgm:t>
    </dgm:pt>
    <dgm:pt modelId="{E72124ED-9FC9-4B64-B468-291C90810FE1}" type="parTrans" cxnId="{E459E298-2CBE-49CD-8655-346579AE263F}">
      <dgm:prSet/>
      <dgm:spPr/>
      <dgm:t>
        <a:bodyPr/>
        <a:lstStyle/>
        <a:p>
          <a:endParaRPr lang="en-US"/>
        </a:p>
      </dgm:t>
    </dgm:pt>
    <dgm:pt modelId="{4604A1EC-3385-4483-B0B1-EA5E036E941A}" type="sibTrans" cxnId="{E459E298-2CBE-49CD-8655-346579AE263F}">
      <dgm:prSet/>
      <dgm:spPr/>
      <dgm:t>
        <a:bodyPr/>
        <a:lstStyle/>
        <a:p>
          <a:endParaRPr lang="en-US"/>
        </a:p>
      </dgm:t>
    </dgm:pt>
    <dgm:pt modelId="{E8C67124-B546-4AA5-B18C-A901BDE299B9}">
      <dgm:prSet/>
      <dgm:spPr/>
      <dgm:t>
        <a:bodyPr/>
        <a:lstStyle/>
        <a:p>
          <a:r>
            <a:rPr lang="en-US"/>
            <a:t>Validation: Normalization, DQ checks, human review UI</a:t>
          </a:r>
        </a:p>
      </dgm:t>
    </dgm:pt>
    <dgm:pt modelId="{8DFE40EE-02B7-48DC-AE1D-4662F4F78E49}" type="parTrans" cxnId="{6894A466-AF03-4A46-BDCF-A4ECD362DD60}">
      <dgm:prSet/>
      <dgm:spPr/>
      <dgm:t>
        <a:bodyPr/>
        <a:lstStyle/>
        <a:p>
          <a:endParaRPr lang="en-US"/>
        </a:p>
      </dgm:t>
    </dgm:pt>
    <dgm:pt modelId="{CD3BEDBA-70FA-43EC-BC71-CAD2D946888F}" type="sibTrans" cxnId="{6894A466-AF03-4A46-BDCF-A4ECD362DD60}">
      <dgm:prSet/>
      <dgm:spPr/>
      <dgm:t>
        <a:bodyPr/>
        <a:lstStyle/>
        <a:p>
          <a:endParaRPr lang="en-US"/>
        </a:p>
      </dgm:t>
    </dgm:pt>
    <dgm:pt modelId="{9C3349B0-F050-4950-B304-282622C7E452}">
      <dgm:prSet/>
      <dgm:spPr/>
      <dgm:t>
        <a:bodyPr/>
        <a:lstStyle/>
        <a:p>
          <a:r>
            <a:rPr lang="en-US"/>
            <a:t>Publishing: Regulatory-ready outputs, full audit trail</a:t>
          </a:r>
        </a:p>
      </dgm:t>
    </dgm:pt>
    <dgm:pt modelId="{9399D00F-29BF-473E-A245-2B2746EC0FAD}" type="parTrans" cxnId="{AF8A9FE8-261E-48E0-AC95-9244FB0C44FD}">
      <dgm:prSet/>
      <dgm:spPr/>
      <dgm:t>
        <a:bodyPr/>
        <a:lstStyle/>
        <a:p>
          <a:endParaRPr lang="en-US"/>
        </a:p>
      </dgm:t>
    </dgm:pt>
    <dgm:pt modelId="{BA63B6C6-7CFF-41E0-AA76-B7BD20DF42C6}" type="sibTrans" cxnId="{AF8A9FE8-261E-48E0-AC95-9244FB0C44FD}">
      <dgm:prSet/>
      <dgm:spPr/>
      <dgm:t>
        <a:bodyPr/>
        <a:lstStyle/>
        <a:p>
          <a:endParaRPr lang="en-US"/>
        </a:p>
      </dgm:t>
    </dgm:pt>
    <dgm:pt modelId="{6FDFC17F-8367-40DA-ACD3-CFF73E762943}">
      <dgm:prSet/>
      <dgm:spPr/>
      <dgm:t>
        <a:bodyPr/>
        <a:lstStyle/>
        <a:p>
          <a:r>
            <a:rPr lang="en-US"/>
            <a:t>Modernization Approach</a:t>
          </a:r>
        </a:p>
      </dgm:t>
    </dgm:pt>
    <dgm:pt modelId="{7B299EFC-3087-4C18-8836-D1817BB02A12}" type="parTrans" cxnId="{DE9F77CE-3ED3-4CA6-9AFE-AEBB31E55C8C}">
      <dgm:prSet/>
      <dgm:spPr/>
      <dgm:t>
        <a:bodyPr/>
        <a:lstStyle/>
        <a:p>
          <a:endParaRPr lang="en-US"/>
        </a:p>
      </dgm:t>
    </dgm:pt>
    <dgm:pt modelId="{1A25EBEA-5581-480F-9CCA-1038700CFF9C}" type="sibTrans" cxnId="{DE9F77CE-3ED3-4CA6-9AFE-AEBB31E55C8C}">
      <dgm:prSet/>
      <dgm:spPr/>
      <dgm:t>
        <a:bodyPr/>
        <a:lstStyle/>
        <a:p>
          <a:endParaRPr lang="en-US"/>
        </a:p>
      </dgm:t>
    </dgm:pt>
    <dgm:pt modelId="{D4A9113F-4CDB-407D-B23C-8CDDEF5E91F0}">
      <dgm:prSet/>
      <dgm:spPr/>
      <dgm:t>
        <a:bodyPr/>
        <a:lstStyle/>
        <a:p>
          <a:r>
            <a:rPr lang="en-US"/>
            <a:t>Enhance &amp; Integrate (Preferred): Retain Databricks ingestion, add DI + review UI</a:t>
          </a:r>
        </a:p>
      </dgm:t>
    </dgm:pt>
    <dgm:pt modelId="{837B9474-852A-434A-A416-685AAF02D070}" type="parTrans" cxnId="{DEC0EA98-4635-4ECA-93EF-597165C30124}">
      <dgm:prSet/>
      <dgm:spPr/>
      <dgm:t>
        <a:bodyPr/>
        <a:lstStyle/>
        <a:p>
          <a:endParaRPr lang="en-US"/>
        </a:p>
      </dgm:t>
    </dgm:pt>
    <dgm:pt modelId="{48B44328-4501-4A90-BEE3-B05B2EB31DB1}" type="sibTrans" cxnId="{DEC0EA98-4635-4ECA-93EF-597165C30124}">
      <dgm:prSet/>
      <dgm:spPr/>
      <dgm:t>
        <a:bodyPr/>
        <a:lstStyle/>
        <a:p>
          <a:endParaRPr lang="en-US"/>
        </a:p>
      </dgm:t>
    </dgm:pt>
    <dgm:pt modelId="{D54330BC-6391-41C2-9717-455264E4F5BE}">
      <dgm:prSet/>
      <dgm:spPr/>
      <dgm:t>
        <a:bodyPr/>
        <a:lstStyle/>
        <a:p>
          <a:r>
            <a:rPr lang="en-US"/>
            <a:t>Targeted Rewrite (Fallback): If ≥20% code refactor needed, rebuild brittle logic</a:t>
          </a:r>
        </a:p>
      </dgm:t>
    </dgm:pt>
    <dgm:pt modelId="{6F9B5291-71C8-49CE-A8D9-8C982351BC2A}" type="parTrans" cxnId="{1E29EF4B-7259-49AE-BF05-F372BAC4FC32}">
      <dgm:prSet/>
      <dgm:spPr/>
      <dgm:t>
        <a:bodyPr/>
        <a:lstStyle/>
        <a:p>
          <a:endParaRPr lang="en-US"/>
        </a:p>
      </dgm:t>
    </dgm:pt>
    <dgm:pt modelId="{C9C07E68-769B-4304-A627-BBE053EE2EE6}" type="sibTrans" cxnId="{1E29EF4B-7259-49AE-BF05-F372BAC4FC32}">
      <dgm:prSet/>
      <dgm:spPr/>
      <dgm:t>
        <a:bodyPr/>
        <a:lstStyle/>
        <a:p>
          <a:endParaRPr lang="en-US"/>
        </a:p>
      </dgm:t>
    </dgm:pt>
    <dgm:pt modelId="{1C82E9DB-B152-4CFD-97B8-BE1E0163177B}">
      <dgm:prSet/>
      <dgm:spPr/>
      <dgm:t>
        <a:bodyPr/>
        <a:lstStyle/>
        <a:p>
          <a:r>
            <a:rPr lang="en-US"/>
            <a:t>Enhance what works, rewrite only where it accelerates value delivery.</a:t>
          </a:r>
        </a:p>
      </dgm:t>
    </dgm:pt>
    <dgm:pt modelId="{0A88E327-CF53-4C0D-8A50-15EC0D5501DA}" type="parTrans" cxnId="{F9940BBB-EFD2-4FBF-B50D-0AD9BC5CBC26}">
      <dgm:prSet/>
      <dgm:spPr/>
      <dgm:t>
        <a:bodyPr/>
        <a:lstStyle/>
        <a:p>
          <a:endParaRPr lang="en-US"/>
        </a:p>
      </dgm:t>
    </dgm:pt>
    <dgm:pt modelId="{AE9090C8-9E6E-428B-8A07-53A7C0B8713B}" type="sibTrans" cxnId="{F9940BBB-EFD2-4FBF-B50D-0AD9BC5CBC26}">
      <dgm:prSet/>
      <dgm:spPr/>
      <dgm:t>
        <a:bodyPr/>
        <a:lstStyle/>
        <a:p>
          <a:endParaRPr lang="en-US"/>
        </a:p>
      </dgm:t>
    </dgm:pt>
    <dgm:pt modelId="{B3F43C1D-346A-4BBC-84FA-C7FFAA235BC4}" type="pres">
      <dgm:prSet presAssocID="{297119AF-1F2B-4B39-AF2E-1C433C310182}" presName="linear" presStyleCnt="0">
        <dgm:presLayoutVars>
          <dgm:dir/>
          <dgm:animLvl val="lvl"/>
          <dgm:resizeHandles val="exact"/>
        </dgm:presLayoutVars>
      </dgm:prSet>
      <dgm:spPr/>
    </dgm:pt>
    <dgm:pt modelId="{2533A673-3054-4DD1-AB83-0B640FAA7371}" type="pres">
      <dgm:prSet presAssocID="{3D8F6740-C18D-43C3-B113-FDBE7ABCC55C}" presName="parentLin" presStyleCnt="0"/>
      <dgm:spPr/>
    </dgm:pt>
    <dgm:pt modelId="{30056958-287B-4439-94DB-236BDB946841}" type="pres">
      <dgm:prSet presAssocID="{3D8F6740-C18D-43C3-B113-FDBE7ABCC55C}" presName="parentLeftMargin" presStyleLbl="node1" presStyleIdx="0" presStyleCnt="2"/>
      <dgm:spPr/>
    </dgm:pt>
    <dgm:pt modelId="{9FEE97B4-EE3B-4FDE-824B-5D8CBED1041A}" type="pres">
      <dgm:prSet presAssocID="{3D8F6740-C18D-43C3-B113-FDBE7ABCC55C}" presName="parentText" presStyleLbl="node1" presStyleIdx="0" presStyleCnt="2">
        <dgm:presLayoutVars>
          <dgm:chMax val="0"/>
          <dgm:bulletEnabled val="1"/>
        </dgm:presLayoutVars>
      </dgm:prSet>
      <dgm:spPr/>
    </dgm:pt>
    <dgm:pt modelId="{E6F30A59-68B4-4272-8791-D4B912C3F42D}" type="pres">
      <dgm:prSet presAssocID="{3D8F6740-C18D-43C3-B113-FDBE7ABCC55C}" presName="negativeSpace" presStyleCnt="0"/>
      <dgm:spPr/>
    </dgm:pt>
    <dgm:pt modelId="{63493B92-4A01-4677-BE4E-60830EDD6EFC}" type="pres">
      <dgm:prSet presAssocID="{3D8F6740-C18D-43C3-B113-FDBE7ABCC55C}" presName="childText" presStyleLbl="conFgAcc1" presStyleIdx="0" presStyleCnt="2">
        <dgm:presLayoutVars>
          <dgm:bulletEnabled val="1"/>
        </dgm:presLayoutVars>
      </dgm:prSet>
      <dgm:spPr/>
    </dgm:pt>
    <dgm:pt modelId="{A81E75CF-C4EE-49BF-9CE3-9D218DBF1B5A}" type="pres">
      <dgm:prSet presAssocID="{15B70328-428F-4307-82CE-47C99C8060C1}" presName="spaceBetweenRectangles" presStyleCnt="0"/>
      <dgm:spPr/>
    </dgm:pt>
    <dgm:pt modelId="{7804267E-DB3B-4E14-BA14-49E0FA7C6764}" type="pres">
      <dgm:prSet presAssocID="{6FDFC17F-8367-40DA-ACD3-CFF73E762943}" presName="parentLin" presStyleCnt="0"/>
      <dgm:spPr/>
    </dgm:pt>
    <dgm:pt modelId="{F4C96CB9-6F71-4E28-A374-18FB0910B1C1}" type="pres">
      <dgm:prSet presAssocID="{6FDFC17F-8367-40DA-ACD3-CFF73E762943}" presName="parentLeftMargin" presStyleLbl="node1" presStyleIdx="0" presStyleCnt="2"/>
      <dgm:spPr/>
    </dgm:pt>
    <dgm:pt modelId="{4427C597-2A48-43D8-BA22-8810EAD1549B}" type="pres">
      <dgm:prSet presAssocID="{6FDFC17F-8367-40DA-ACD3-CFF73E762943}" presName="parentText" presStyleLbl="node1" presStyleIdx="1" presStyleCnt="2">
        <dgm:presLayoutVars>
          <dgm:chMax val="0"/>
          <dgm:bulletEnabled val="1"/>
        </dgm:presLayoutVars>
      </dgm:prSet>
      <dgm:spPr/>
    </dgm:pt>
    <dgm:pt modelId="{F76D0FDE-1B22-422B-B545-187D283D473A}" type="pres">
      <dgm:prSet presAssocID="{6FDFC17F-8367-40DA-ACD3-CFF73E762943}" presName="negativeSpace" presStyleCnt="0"/>
      <dgm:spPr/>
    </dgm:pt>
    <dgm:pt modelId="{E68CD669-19E9-4F2C-85A7-0C01716D079F}" type="pres">
      <dgm:prSet presAssocID="{6FDFC17F-8367-40DA-ACD3-CFF73E762943}" presName="childText" presStyleLbl="conFgAcc1" presStyleIdx="1" presStyleCnt="2">
        <dgm:presLayoutVars>
          <dgm:bulletEnabled val="1"/>
        </dgm:presLayoutVars>
      </dgm:prSet>
      <dgm:spPr/>
    </dgm:pt>
  </dgm:ptLst>
  <dgm:cxnLst>
    <dgm:cxn modelId="{BF2C6D05-D917-4821-9273-148F8B4F5BD2}" type="presOf" srcId="{D4A9113F-4CDB-407D-B23C-8CDDEF5E91F0}" destId="{E68CD669-19E9-4F2C-85A7-0C01716D079F}" srcOrd="0" destOrd="0" presId="urn:microsoft.com/office/officeart/2005/8/layout/list1"/>
    <dgm:cxn modelId="{34C40C12-769B-462D-A457-B9CF7C342F3C}" type="presOf" srcId="{6FDFC17F-8367-40DA-ACD3-CFF73E762943}" destId="{F4C96CB9-6F71-4E28-A374-18FB0910B1C1}" srcOrd="0" destOrd="0" presId="urn:microsoft.com/office/officeart/2005/8/layout/list1"/>
    <dgm:cxn modelId="{C2597415-E28B-4D7A-AE6B-46B3A7355BB9}" type="presOf" srcId="{9C3349B0-F050-4950-B304-282622C7E452}" destId="{63493B92-4A01-4677-BE4E-60830EDD6EFC}" srcOrd="0" destOrd="3" presId="urn:microsoft.com/office/officeart/2005/8/layout/list1"/>
    <dgm:cxn modelId="{C4583A2B-875D-4533-AB86-41326B0F6063}" type="presOf" srcId="{469C6C83-A3BA-490B-962B-61A130E9C248}" destId="{63493B92-4A01-4677-BE4E-60830EDD6EFC}" srcOrd="0" destOrd="0" presId="urn:microsoft.com/office/officeart/2005/8/layout/list1"/>
    <dgm:cxn modelId="{F7222835-F235-458E-AED6-70A47D8C3684}" type="presOf" srcId="{E8C67124-B546-4AA5-B18C-A901BDE299B9}" destId="{63493B92-4A01-4677-BE4E-60830EDD6EFC}" srcOrd="0" destOrd="2" presId="urn:microsoft.com/office/officeart/2005/8/layout/list1"/>
    <dgm:cxn modelId="{6894A466-AF03-4A46-BDCF-A4ECD362DD60}" srcId="{3D8F6740-C18D-43C3-B113-FDBE7ABCC55C}" destId="{E8C67124-B546-4AA5-B18C-A901BDE299B9}" srcOrd="2" destOrd="0" parTransId="{8DFE40EE-02B7-48DC-AE1D-4662F4F78E49}" sibTransId="{CD3BEDBA-70FA-43EC-BC71-CAD2D946888F}"/>
    <dgm:cxn modelId="{1E29EF4B-7259-49AE-BF05-F372BAC4FC32}" srcId="{6FDFC17F-8367-40DA-ACD3-CFF73E762943}" destId="{D54330BC-6391-41C2-9717-455264E4F5BE}" srcOrd="1" destOrd="0" parTransId="{6F9B5291-71C8-49CE-A8D9-8C982351BC2A}" sibTransId="{C9C07E68-769B-4304-A627-BBE053EE2EE6}"/>
    <dgm:cxn modelId="{E308984F-B952-44AB-86CE-C070EC3FD4F5}" type="presOf" srcId="{4F2D65C3-C80B-49E3-A8E9-2405AEFFAF12}" destId="{63493B92-4A01-4677-BE4E-60830EDD6EFC}" srcOrd="0" destOrd="1" presId="urn:microsoft.com/office/officeart/2005/8/layout/list1"/>
    <dgm:cxn modelId="{AFF97A74-6188-403E-A2F1-9BA35C7F55A6}" type="presOf" srcId="{3D8F6740-C18D-43C3-B113-FDBE7ABCC55C}" destId="{9FEE97B4-EE3B-4FDE-824B-5D8CBED1041A}" srcOrd="1" destOrd="0" presId="urn:microsoft.com/office/officeart/2005/8/layout/list1"/>
    <dgm:cxn modelId="{8B0CBA84-7950-4582-8952-6AC039F1D677}" type="presOf" srcId="{D54330BC-6391-41C2-9717-455264E4F5BE}" destId="{E68CD669-19E9-4F2C-85A7-0C01716D079F}" srcOrd="0" destOrd="1" presId="urn:microsoft.com/office/officeart/2005/8/layout/list1"/>
    <dgm:cxn modelId="{E459E298-2CBE-49CD-8655-346579AE263F}" srcId="{3D8F6740-C18D-43C3-B113-FDBE7ABCC55C}" destId="{4F2D65C3-C80B-49E3-A8E9-2405AEFFAF12}" srcOrd="1" destOrd="0" parTransId="{E72124ED-9FC9-4B64-B468-291C90810FE1}" sibTransId="{4604A1EC-3385-4483-B0B1-EA5E036E941A}"/>
    <dgm:cxn modelId="{DEC0EA98-4635-4ECA-93EF-597165C30124}" srcId="{6FDFC17F-8367-40DA-ACD3-CFF73E762943}" destId="{D4A9113F-4CDB-407D-B23C-8CDDEF5E91F0}" srcOrd="0" destOrd="0" parTransId="{837B9474-852A-434A-A416-685AAF02D070}" sibTransId="{48B44328-4501-4A90-BEE3-B05B2EB31DB1}"/>
    <dgm:cxn modelId="{4730A2B8-3773-4E9F-9D15-C3833D689044}" type="presOf" srcId="{1C82E9DB-B152-4CFD-97B8-BE1E0163177B}" destId="{E68CD669-19E9-4F2C-85A7-0C01716D079F}" srcOrd="0" destOrd="2" presId="urn:microsoft.com/office/officeart/2005/8/layout/list1"/>
    <dgm:cxn modelId="{F9940BBB-EFD2-4FBF-B50D-0AD9BC5CBC26}" srcId="{6FDFC17F-8367-40DA-ACD3-CFF73E762943}" destId="{1C82E9DB-B152-4CFD-97B8-BE1E0163177B}" srcOrd="2" destOrd="0" parTransId="{0A88E327-CF53-4C0D-8A50-15EC0D5501DA}" sibTransId="{AE9090C8-9E6E-428B-8A07-53A7C0B8713B}"/>
    <dgm:cxn modelId="{E4893ACA-B92C-4A15-A52A-E5C1DC619A76}" type="presOf" srcId="{6FDFC17F-8367-40DA-ACD3-CFF73E762943}" destId="{4427C597-2A48-43D8-BA22-8810EAD1549B}" srcOrd="1" destOrd="0" presId="urn:microsoft.com/office/officeart/2005/8/layout/list1"/>
    <dgm:cxn modelId="{DE9F77CE-3ED3-4CA6-9AFE-AEBB31E55C8C}" srcId="{297119AF-1F2B-4B39-AF2E-1C433C310182}" destId="{6FDFC17F-8367-40DA-ACD3-CFF73E762943}" srcOrd="1" destOrd="0" parTransId="{7B299EFC-3087-4C18-8836-D1817BB02A12}" sibTransId="{1A25EBEA-5581-480F-9CCA-1038700CFF9C}"/>
    <dgm:cxn modelId="{4BA8C5E6-7CC7-48A8-BED4-216CD3C61815}" srcId="{3D8F6740-C18D-43C3-B113-FDBE7ABCC55C}" destId="{469C6C83-A3BA-490B-962B-61A130E9C248}" srcOrd="0" destOrd="0" parTransId="{F61AFE9D-D556-4E87-8D7A-2EE6347111A2}" sibTransId="{E2284B26-9C34-4BD7-B42B-5B812954B302}"/>
    <dgm:cxn modelId="{AF8A9FE8-261E-48E0-AC95-9244FB0C44FD}" srcId="{3D8F6740-C18D-43C3-B113-FDBE7ABCC55C}" destId="{9C3349B0-F050-4950-B304-282622C7E452}" srcOrd="3" destOrd="0" parTransId="{9399D00F-29BF-473E-A245-2B2746EC0FAD}" sibTransId="{BA63B6C6-7CFF-41E0-AA76-B7BD20DF42C6}"/>
    <dgm:cxn modelId="{B6E377EB-1E57-4E2A-BC4D-89EAA4F0755A}" srcId="{297119AF-1F2B-4B39-AF2E-1C433C310182}" destId="{3D8F6740-C18D-43C3-B113-FDBE7ABCC55C}" srcOrd="0" destOrd="0" parTransId="{9A2CD163-73A9-4D56-A3F1-E51AAFF9F5C9}" sibTransId="{15B70328-428F-4307-82CE-47C99C8060C1}"/>
    <dgm:cxn modelId="{B9544BF3-5E36-49DA-8A4D-57BFAD63FD83}" type="presOf" srcId="{3D8F6740-C18D-43C3-B113-FDBE7ABCC55C}" destId="{30056958-287B-4439-94DB-236BDB946841}" srcOrd="0" destOrd="0" presId="urn:microsoft.com/office/officeart/2005/8/layout/list1"/>
    <dgm:cxn modelId="{5C9D2DF9-5790-4647-B8D9-650D6CCC5A8C}" type="presOf" srcId="{297119AF-1F2B-4B39-AF2E-1C433C310182}" destId="{B3F43C1D-346A-4BBC-84FA-C7FFAA235BC4}" srcOrd="0" destOrd="0" presId="urn:microsoft.com/office/officeart/2005/8/layout/list1"/>
    <dgm:cxn modelId="{C526ACBA-6ED4-440B-95B9-1F6292656598}" type="presParOf" srcId="{B3F43C1D-346A-4BBC-84FA-C7FFAA235BC4}" destId="{2533A673-3054-4DD1-AB83-0B640FAA7371}" srcOrd="0" destOrd="0" presId="urn:microsoft.com/office/officeart/2005/8/layout/list1"/>
    <dgm:cxn modelId="{E95A1CD6-48F7-4B3B-800F-13A98A875C4F}" type="presParOf" srcId="{2533A673-3054-4DD1-AB83-0B640FAA7371}" destId="{30056958-287B-4439-94DB-236BDB946841}" srcOrd="0" destOrd="0" presId="urn:microsoft.com/office/officeart/2005/8/layout/list1"/>
    <dgm:cxn modelId="{BF4C1D9D-8617-4F78-ADF3-F7EFE005913A}" type="presParOf" srcId="{2533A673-3054-4DD1-AB83-0B640FAA7371}" destId="{9FEE97B4-EE3B-4FDE-824B-5D8CBED1041A}" srcOrd="1" destOrd="0" presId="urn:microsoft.com/office/officeart/2005/8/layout/list1"/>
    <dgm:cxn modelId="{1E498AB3-44B7-4EC0-AA97-985081A7A55C}" type="presParOf" srcId="{B3F43C1D-346A-4BBC-84FA-C7FFAA235BC4}" destId="{E6F30A59-68B4-4272-8791-D4B912C3F42D}" srcOrd="1" destOrd="0" presId="urn:microsoft.com/office/officeart/2005/8/layout/list1"/>
    <dgm:cxn modelId="{3BCE4146-EA22-47D3-A919-25FA91B1137F}" type="presParOf" srcId="{B3F43C1D-346A-4BBC-84FA-C7FFAA235BC4}" destId="{63493B92-4A01-4677-BE4E-60830EDD6EFC}" srcOrd="2" destOrd="0" presId="urn:microsoft.com/office/officeart/2005/8/layout/list1"/>
    <dgm:cxn modelId="{4F711DC9-8004-4D7D-8535-5FB42A54CF5D}" type="presParOf" srcId="{B3F43C1D-346A-4BBC-84FA-C7FFAA235BC4}" destId="{A81E75CF-C4EE-49BF-9CE3-9D218DBF1B5A}" srcOrd="3" destOrd="0" presId="urn:microsoft.com/office/officeart/2005/8/layout/list1"/>
    <dgm:cxn modelId="{751B1CAF-D7C5-4604-B4AF-1E34C574FCC7}" type="presParOf" srcId="{B3F43C1D-346A-4BBC-84FA-C7FFAA235BC4}" destId="{7804267E-DB3B-4E14-BA14-49E0FA7C6764}" srcOrd="4" destOrd="0" presId="urn:microsoft.com/office/officeart/2005/8/layout/list1"/>
    <dgm:cxn modelId="{B32FF990-970E-42BF-971C-3155C8EB6223}" type="presParOf" srcId="{7804267E-DB3B-4E14-BA14-49E0FA7C6764}" destId="{F4C96CB9-6F71-4E28-A374-18FB0910B1C1}" srcOrd="0" destOrd="0" presId="urn:microsoft.com/office/officeart/2005/8/layout/list1"/>
    <dgm:cxn modelId="{C3B966DA-1A3E-4D53-A910-7DA0157AC276}" type="presParOf" srcId="{7804267E-DB3B-4E14-BA14-49E0FA7C6764}" destId="{4427C597-2A48-43D8-BA22-8810EAD1549B}" srcOrd="1" destOrd="0" presId="urn:microsoft.com/office/officeart/2005/8/layout/list1"/>
    <dgm:cxn modelId="{C26F269E-19C6-4494-A526-433A5C9396FF}" type="presParOf" srcId="{B3F43C1D-346A-4BBC-84FA-C7FFAA235BC4}" destId="{F76D0FDE-1B22-422B-B545-187D283D473A}" srcOrd="5" destOrd="0" presId="urn:microsoft.com/office/officeart/2005/8/layout/list1"/>
    <dgm:cxn modelId="{1A68BA77-FA57-4B53-9828-3ED0D590AE99}" type="presParOf" srcId="{B3F43C1D-346A-4BBC-84FA-C7FFAA235BC4}" destId="{E68CD669-19E9-4F2C-85A7-0C01716D079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6E6F73-7B14-4AC1-B984-9CF5E9F4AEA1}"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EDC62BAB-6CDA-4C49-AEE2-90B39A14B454}">
      <dgm:prSet custT="1"/>
      <dgm:spPr/>
      <dgm:t>
        <a:bodyPr/>
        <a:lstStyle/>
        <a:p>
          <a:r>
            <a:rPr lang="en-US" sz="1600" dirty="0"/>
            <a:t>Phase 1 (Now–Dec): MVP Build &amp; Validation</a:t>
          </a:r>
        </a:p>
      </dgm:t>
    </dgm:pt>
    <dgm:pt modelId="{50D0A961-8132-4F50-A27D-377E05AFF882}" type="parTrans" cxnId="{C32D1774-687F-4914-86DA-0763586D1DFA}">
      <dgm:prSet/>
      <dgm:spPr/>
      <dgm:t>
        <a:bodyPr/>
        <a:lstStyle/>
        <a:p>
          <a:endParaRPr lang="en-US"/>
        </a:p>
      </dgm:t>
    </dgm:pt>
    <dgm:pt modelId="{9689EBA1-7AB7-4808-9D12-D63EDDDD7E85}" type="sibTrans" cxnId="{C32D1774-687F-4914-86DA-0763586D1DFA}">
      <dgm:prSet/>
      <dgm:spPr/>
      <dgm:t>
        <a:bodyPr/>
        <a:lstStyle/>
        <a:p>
          <a:endParaRPr lang="en-US"/>
        </a:p>
      </dgm:t>
    </dgm:pt>
    <dgm:pt modelId="{EB2C13E5-3CE6-441A-9801-9C04B7CB18A3}">
      <dgm:prSet custT="1"/>
      <dgm:spPr/>
      <dgm:t>
        <a:bodyPr/>
        <a:lstStyle/>
        <a:p>
          <a:r>
            <a:rPr lang="en-US" sz="1600" dirty="0"/>
            <a:t>Phase 2 (Jan–Feb): Scale &amp; Optimize</a:t>
          </a:r>
        </a:p>
      </dgm:t>
    </dgm:pt>
    <dgm:pt modelId="{06480E92-6F97-416C-9D8E-97B53ACD726E}" type="parTrans" cxnId="{772BFC05-94BE-417A-AC15-C6991018FD92}">
      <dgm:prSet/>
      <dgm:spPr/>
      <dgm:t>
        <a:bodyPr/>
        <a:lstStyle/>
        <a:p>
          <a:endParaRPr lang="en-US"/>
        </a:p>
      </dgm:t>
    </dgm:pt>
    <dgm:pt modelId="{A95C1C98-92C4-41CD-BC39-1DDBF75F1311}" type="sibTrans" cxnId="{772BFC05-94BE-417A-AC15-C6991018FD92}">
      <dgm:prSet/>
      <dgm:spPr/>
      <dgm:t>
        <a:bodyPr/>
        <a:lstStyle/>
        <a:p>
          <a:endParaRPr lang="en-US"/>
        </a:p>
      </dgm:t>
    </dgm:pt>
    <dgm:pt modelId="{4BE4A8BD-3D1E-4E9F-BBD7-86DA1926890F}">
      <dgm:prSet custT="1"/>
      <dgm:spPr/>
      <dgm:t>
        <a:bodyPr/>
        <a:lstStyle/>
        <a:p>
          <a:r>
            <a:rPr lang="en-US" sz="1600" dirty="0"/>
            <a:t>Phase 3 (Mar+): Production &amp; Continuous Learning</a:t>
          </a:r>
        </a:p>
      </dgm:t>
    </dgm:pt>
    <dgm:pt modelId="{498845DA-1788-4E6D-9512-760BB20AC07F}" type="parTrans" cxnId="{7B1A119A-021F-4152-B113-FF6BAA411EE2}">
      <dgm:prSet/>
      <dgm:spPr/>
      <dgm:t>
        <a:bodyPr/>
        <a:lstStyle/>
        <a:p>
          <a:endParaRPr lang="en-US"/>
        </a:p>
      </dgm:t>
    </dgm:pt>
    <dgm:pt modelId="{472E341A-3A19-48A1-8AE4-2CE10331EBA8}" type="sibTrans" cxnId="{7B1A119A-021F-4152-B113-FF6BAA411EE2}">
      <dgm:prSet/>
      <dgm:spPr/>
      <dgm:t>
        <a:bodyPr/>
        <a:lstStyle/>
        <a:p>
          <a:endParaRPr lang="en-US"/>
        </a:p>
      </dgm:t>
    </dgm:pt>
    <dgm:pt modelId="{D27F9FF3-683B-4B85-8EE7-F63DF46594E0}">
      <dgm:prSet custT="1"/>
      <dgm:spPr/>
      <dgm:t>
        <a:bodyPr/>
        <a:lstStyle/>
        <a:p>
          <a:r>
            <a:rPr lang="en-US" sz="1600" dirty="0"/>
            <a:t>MVP live by Dec 2025, Production-ready by Mar 2026</a:t>
          </a:r>
        </a:p>
      </dgm:t>
    </dgm:pt>
    <dgm:pt modelId="{66098444-C4DC-488C-A14E-1F69DE8544DA}" type="parTrans" cxnId="{36C3D5F2-7B47-4663-8F3C-0CF4EA99AF6F}">
      <dgm:prSet/>
      <dgm:spPr/>
      <dgm:t>
        <a:bodyPr/>
        <a:lstStyle/>
        <a:p>
          <a:endParaRPr lang="en-US"/>
        </a:p>
      </dgm:t>
    </dgm:pt>
    <dgm:pt modelId="{CED9DB10-CA65-4EBA-9FA3-9A37E511443A}" type="sibTrans" cxnId="{36C3D5F2-7B47-4663-8F3C-0CF4EA99AF6F}">
      <dgm:prSet/>
      <dgm:spPr/>
      <dgm:t>
        <a:bodyPr/>
        <a:lstStyle/>
        <a:p>
          <a:endParaRPr lang="en-US"/>
        </a:p>
      </dgm:t>
    </dgm:pt>
    <dgm:pt modelId="{B8B8C508-1BE1-467B-A664-E30F03507F49}" type="pres">
      <dgm:prSet presAssocID="{696E6F73-7B14-4AC1-B984-9CF5E9F4AEA1}" presName="Name0" presStyleCnt="0">
        <dgm:presLayoutVars>
          <dgm:dir/>
          <dgm:resizeHandles val="exact"/>
        </dgm:presLayoutVars>
      </dgm:prSet>
      <dgm:spPr/>
    </dgm:pt>
    <dgm:pt modelId="{3BF4375A-2408-460C-BA51-4D2E2C123814}" type="pres">
      <dgm:prSet presAssocID="{696E6F73-7B14-4AC1-B984-9CF5E9F4AEA1}" presName="arrow" presStyleLbl="bgShp" presStyleIdx="0" presStyleCnt="1"/>
      <dgm:spPr/>
    </dgm:pt>
    <dgm:pt modelId="{14DC39C0-5186-45E8-8E43-476175A3F208}" type="pres">
      <dgm:prSet presAssocID="{696E6F73-7B14-4AC1-B984-9CF5E9F4AEA1}" presName="points" presStyleCnt="0"/>
      <dgm:spPr/>
    </dgm:pt>
    <dgm:pt modelId="{0C60EDAB-0B44-4286-BC4A-0473952C7CDC}" type="pres">
      <dgm:prSet presAssocID="{EDC62BAB-6CDA-4C49-AEE2-90B39A14B454}" presName="compositeA" presStyleCnt="0"/>
      <dgm:spPr/>
    </dgm:pt>
    <dgm:pt modelId="{BF02A09C-8E6A-431A-BEE5-5B24AF8D4A7F}" type="pres">
      <dgm:prSet presAssocID="{EDC62BAB-6CDA-4C49-AEE2-90B39A14B454}" presName="textA" presStyleLbl="revTx" presStyleIdx="0" presStyleCnt="4">
        <dgm:presLayoutVars>
          <dgm:bulletEnabled val="1"/>
        </dgm:presLayoutVars>
      </dgm:prSet>
      <dgm:spPr/>
    </dgm:pt>
    <dgm:pt modelId="{6425D953-1939-4804-8390-A049030096A3}" type="pres">
      <dgm:prSet presAssocID="{EDC62BAB-6CDA-4C49-AEE2-90B39A14B454}" presName="circleA" presStyleLbl="node1" presStyleIdx="0" presStyleCnt="4"/>
      <dgm:spPr/>
    </dgm:pt>
    <dgm:pt modelId="{0B22267C-AB80-40CA-8841-81E869E64C95}" type="pres">
      <dgm:prSet presAssocID="{EDC62BAB-6CDA-4C49-AEE2-90B39A14B454}" presName="spaceA" presStyleCnt="0"/>
      <dgm:spPr/>
    </dgm:pt>
    <dgm:pt modelId="{F675C69E-5015-453E-ADF4-A4CB30BF18EC}" type="pres">
      <dgm:prSet presAssocID="{9689EBA1-7AB7-4808-9D12-D63EDDDD7E85}" presName="space" presStyleCnt="0"/>
      <dgm:spPr/>
    </dgm:pt>
    <dgm:pt modelId="{BCF1078A-DF78-46FD-A659-8D3C7AE2CF3A}" type="pres">
      <dgm:prSet presAssocID="{EB2C13E5-3CE6-441A-9801-9C04B7CB18A3}" presName="compositeB" presStyleCnt="0"/>
      <dgm:spPr/>
    </dgm:pt>
    <dgm:pt modelId="{6F5257C4-E657-473E-BF0F-D9F0B89BA87E}" type="pres">
      <dgm:prSet presAssocID="{EB2C13E5-3CE6-441A-9801-9C04B7CB18A3}" presName="textB" presStyleLbl="revTx" presStyleIdx="1" presStyleCnt="4">
        <dgm:presLayoutVars>
          <dgm:bulletEnabled val="1"/>
        </dgm:presLayoutVars>
      </dgm:prSet>
      <dgm:spPr/>
    </dgm:pt>
    <dgm:pt modelId="{80C7817D-DDF6-4C11-8F47-3A385EFDD197}" type="pres">
      <dgm:prSet presAssocID="{EB2C13E5-3CE6-441A-9801-9C04B7CB18A3}" presName="circleB" presStyleLbl="node1" presStyleIdx="1" presStyleCnt="4"/>
      <dgm:spPr/>
    </dgm:pt>
    <dgm:pt modelId="{0A1C7CFB-CEE4-45D6-866C-3D69FB4F40B6}" type="pres">
      <dgm:prSet presAssocID="{EB2C13E5-3CE6-441A-9801-9C04B7CB18A3}" presName="spaceB" presStyleCnt="0"/>
      <dgm:spPr/>
    </dgm:pt>
    <dgm:pt modelId="{CF7B09F4-C356-4419-A397-8A69628DB275}" type="pres">
      <dgm:prSet presAssocID="{A95C1C98-92C4-41CD-BC39-1DDBF75F1311}" presName="space" presStyleCnt="0"/>
      <dgm:spPr/>
    </dgm:pt>
    <dgm:pt modelId="{09D84DFF-22F2-4233-A265-65BBAA41D708}" type="pres">
      <dgm:prSet presAssocID="{4BE4A8BD-3D1E-4E9F-BBD7-86DA1926890F}" presName="compositeA" presStyleCnt="0"/>
      <dgm:spPr/>
    </dgm:pt>
    <dgm:pt modelId="{136D14AF-5379-49F0-A0EB-BE5524559CA4}" type="pres">
      <dgm:prSet presAssocID="{4BE4A8BD-3D1E-4E9F-BBD7-86DA1926890F}" presName="textA" presStyleLbl="revTx" presStyleIdx="2" presStyleCnt="4">
        <dgm:presLayoutVars>
          <dgm:bulletEnabled val="1"/>
        </dgm:presLayoutVars>
      </dgm:prSet>
      <dgm:spPr/>
    </dgm:pt>
    <dgm:pt modelId="{BBBCA217-222C-46AB-927C-64D2886E102F}" type="pres">
      <dgm:prSet presAssocID="{4BE4A8BD-3D1E-4E9F-BBD7-86DA1926890F}" presName="circleA" presStyleLbl="node1" presStyleIdx="2" presStyleCnt="4"/>
      <dgm:spPr/>
    </dgm:pt>
    <dgm:pt modelId="{2596D1A1-7396-4514-8816-984C1620FA31}" type="pres">
      <dgm:prSet presAssocID="{4BE4A8BD-3D1E-4E9F-BBD7-86DA1926890F}" presName="spaceA" presStyleCnt="0"/>
      <dgm:spPr/>
    </dgm:pt>
    <dgm:pt modelId="{DDF53A38-06BE-4F82-BCA7-CCD7251CDBA3}" type="pres">
      <dgm:prSet presAssocID="{472E341A-3A19-48A1-8AE4-2CE10331EBA8}" presName="space" presStyleCnt="0"/>
      <dgm:spPr/>
    </dgm:pt>
    <dgm:pt modelId="{22CA791A-2F3F-49B2-BEA3-021813D99019}" type="pres">
      <dgm:prSet presAssocID="{D27F9FF3-683B-4B85-8EE7-F63DF46594E0}" presName="compositeB" presStyleCnt="0"/>
      <dgm:spPr/>
    </dgm:pt>
    <dgm:pt modelId="{BF4D102C-B300-40A1-941E-2196FADE0D3F}" type="pres">
      <dgm:prSet presAssocID="{D27F9FF3-683B-4B85-8EE7-F63DF46594E0}" presName="textB" presStyleLbl="revTx" presStyleIdx="3" presStyleCnt="4">
        <dgm:presLayoutVars>
          <dgm:bulletEnabled val="1"/>
        </dgm:presLayoutVars>
      </dgm:prSet>
      <dgm:spPr/>
    </dgm:pt>
    <dgm:pt modelId="{7B46B4DD-B1C3-48AC-BA78-ABCE67C79690}" type="pres">
      <dgm:prSet presAssocID="{D27F9FF3-683B-4B85-8EE7-F63DF46594E0}" presName="circleB" presStyleLbl="node1" presStyleIdx="3" presStyleCnt="4"/>
      <dgm:spPr/>
    </dgm:pt>
    <dgm:pt modelId="{35D2DB17-3C96-4459-87A4-5B69A3AF5321}" type="pres">
      <dgm:prSet presAssocID="{D27F9FF3-683B-4B85-8EE7-F63DF46594E0}" presName="spaceB" presStyleCnt="0"/>
      <dgm:spPr/>
    </dgm:pt>
  </dgm:ptLst>
  <dgm:cxnLst>
    <dgm:cxn modelId="{772BFC05-94BE-417A-AC15-C6991018FD92}" srcId="{696E6F73-7B14-4AC1-B984-9CF5E9F4AEA1}" destId="{EB2C13E5-3CE6-441A-9801-9C04B7CB18A3}" srcOrd="1" destOrd="0" parTransId="{06480E92-6F97-416C-9D8E-97B53ACD726E}" sibTransId="{A95C1C98-92C4-41CD-BC39-1DDBF75F1311}"/>
    <dgm:cxn modelId="{5E356930-7A69-49EB-94AE-C2940FBEF4AA}" type="presOf" srcId="{EB2C13E5-3CE6-441A-9801-9C04B7CB18A3}" destId="{6F5257C4-E657-473E-BF0F-D9F0B89BA87E}" srcOrd="0" destOrd="0" presId="urn:microsoft.com/office/officeart/2005/8/layout/hProcess11"/>
    <dgm:cxn modelId="{96DEF03E-21AB-4BA0-A980-3ED877D0359E}" type="presOf" srcId="{EDC62BAB-6CDA-4C49-AEE2-90B39A14B454}" destId="{BF02A09C-8E6A-431A-BEE5-5B24AF8D4A7F}" srcOrd="0" destOrd="0" presId="urn:microsoft.com/office/officeart/2005/8/layout/hProcess11"/>
    <dgm:cxn modelId="{C32D1774-687F-4914-86DA-0763586D1DFA}" srcId="{696E6F73-7B14-4AC1-B984-9CF5E9F4AEA1}" destId="{EDC62BAB-6CDA-4C49-AEE2-90B39A14B454}" srcOrd="0" destOrd="0" parTransId="{50D0A961-8132-4F50-A27D-377E05AFF882}" sibTransId="{9689EBA1-7AB7-4808-9D12-D63EDDDD7E85}"/>
    <dgm:cxn modelId="{AA6E4891-EB84-4E12-8A19-A46946D2B16A}" type="presOf" srcId="{4BE4A8BD-3D1E-4E9F-BBD7-86DA1926890F}" destId="{136D14AF-5379-49F0-A0EB-BE5524559CA4}" srcOrd="0" destOrd="0" presId="urn:microsoft.com/office/officeart/2005/8/layout/hProcess11"/>
    <dgm:cxn modelId="{7B1A119A-021F-4152-B113-FF6BAA411EE2}" srcId="{696E6F73-7B14-4AC1-B984-9CF5E9F4AEA1}" destId="{4BE4A8BD-3D1E-4E9F-BBD7-86DA1926890F}" srcOrd="2" destOrd="0" parTransId="{498845DA-1788-4E6D-9512-760BB20AC07F}" sibTransId="{472E341A-3A19-48A1-8AE4-2CE10331EBA8}"/>
    <dgm:cxn modelId="{A20473BD-2DF0-47C9-B797-D0BF0792AA3D}" type="presOf" srcId="{696E6F73-7B14-4AC1-B984-9CF5E9F4AEA1}" destId="{B8B8C508-1BE1-467B-A664-E30F03507F49}" srcOrd="0" destOrd="0" presId="urn:microsoft.com/office/officeart/2005/8/layout/hProcess11"/>
    <dgm:cxn modelId="{36C3D5F2-7B47-4663-8F3C-0CF4EA99AF6F}" srcId="{696E6F73-7B14-4AC1-B984-9CF5E9F4AEA1}" destId="{D27F9FF3-683B-4B85-8EE7-F63DF46594E0}" srcOrd="3" destOrd="0" parTransId="{66098444-C4DC-488C-A14E-1F69DE8544DA}" sibTransId="{CED9DB10-CA65-4EBA-9FA3-9A37E511443A}"/>
    <dgm:cxn modelId="{27D909F9-AB04-413D-A294-4D844D011A47}" type="presOf" srcId="{D27F9FF3-683B-4B85-8EE7-F63DF46594E0}" destId="{BF4D102C-B300-40A1-941E-2196FADE0D3F}" srcOrd="0" destOrd="0" presId="urn:microsoft.com/office/officeart/2005/8/layout/hProcess11"/>
    <dgm:cxn modelId="{0EFDF625-0195-44ED-9C2C-275D44E26DE0}" type="presParOf" srcId="{B8B8C508-1BE1-467B-A664-E30F03507F49}" destId="{3BF4375A-2408-460C-BA51-4D2E2C123814}" srcOrd="0" destOrd="0" presId="urn:microsoft.com/office/officeart/2005/8/layout/hProcess11"/>
    <dgm:cxn modelId="{764F8759-8E86-4CA0-99D8-A37187F45F11}" type="presParOf" srcId="{B8B8C508-1BE1-467B-A664-E30F03507F49}" destId="{14DC39C0-5186-45E8-8E43-476175A3F208}" srcOrd="1" destOrd="0" presId="urn:microsoft.com/office/officeart/2005/8/layout/hProcess11"/>
    <dgm:cxn modelId="{63ECDAD6-3F84-4C96-A0E7-CC999504EBF0}" type="presParOf" srcId="{14DC39C0-5186-45E8-8E43-476175A3F208}" destId="{0C60EDAB-0B44-4286-BC4A-0473952C7CDC}" srcOrd="0" destOrd="0" presId="urn:microsoft.com/office/officeart/2005/8/layout/hProcess11"/>
    <dgm:cxn modelId="{11891560-1C8D-4AF6-88DE-E5F8A38B1C96}" type="presParOf" srcId="{0C60EDAB-0B44-4286-BC4A-0473952C7CDC}" destId="{BF02A09C-8E6A-431A-BEE5-5B24AF8D4A7F}" srcOrd="0" destOrd="0" presId="urn:microsoft.com/office/officeart/2005/8/layout/hProcess11"/>
    <dgm:cxn modelId="{BF3CFF32-CBB9-4C29-81FE-FFBCA36CA80E}" type="presParOf" srcId="{0C60EDAB-0B44-4286-BC4A-0473952C7CDC}" destId="{6425D953-1939-4804-8390-A049030096A3}" srcOrd="1" destOrd="0" presId="urn:microsoft.com/office/officeart/2005/8/layout/hProcess11"/>
    <dgm:cxn modelId="{736A57AE-E450-4434-9DBA-93F12BA39DD0}" type="presParOf" srcId="{0C60EDAB-0B44-4286-BC4A-0473952C7CDC}" destId="{0B22267C-AB80-40CA-8841-81E869E64C95}" srcOrd="2" destOrd="0" presId="urn:microsoft.com/office/officeart/2005/8/layout/hProcess11"/>
    <dgm:cxn modelId="{6D9BB573-BD9D-4470-9E3B-BB314E7E377F}" type="presParOf" srcId="{14DC39C0-5186-45E8-8E43-476175A3F208}" destId="{F675C69E-5015-453E-ADF4-A4CB30BF18EC}" srcOrd="1" destOrd="0" presId="urn:microsoft.com/office/officeart/2005/8/layout/hProcess11"/>
    <dgm:cxn modelId="{3D21A686-4487-4C10-8949-81FC06243352}" type="presParOf" srcId="{14DC39C0-5186-45E8-8E43-476175A3F208}" destId="{BCF1078A-DF78-46FD-A659-8D3C7AE2CF3A}" srcOrd="2" destOrd="0" presId="urn:microsoft.com/office/officeart/2005/8/layout/hProcess11"/>
    <dgm:cxn modelId="{45342886-D578-4E59-8E8C-2F224CF18A2E}" type="presParOf" srcId="{BCF1078A-DF78-46FD-A659-8D3C7AE2CF3A}" destId="{6F5257C4-E657-473E-BF0F-D9F0B89BA87E}" srcOrd="0" destOrd="0" presId="urn:microsoft.com/office/officeart/2005/8/layout/hProcess11"/>
    <dgm:cxn modelId="{5A90FDF4-58A1-46F5-B026-B3F2BBD3CD40}" type="presParOf" srcId="{BCF1078A-DF78-46FD-A659-8D3C7AE2CF3A}" destId="{80C7817D-DDF6-4C11-8F47-3A385EFDD197}" srcOrd="1" destOrd="0" presId="urn:microsoft.com/office/officeart/2005/8/layout/hProcess11"/>
    <dgm:cxn modelId="{18950C93-E732-4735-AE4E-A2E940578B1D}" type="presParOf" srcId="{BCF1078A-DF78-46FD-A659-8D3C7AE2CF3A}" destId="{0A1C7CFB-CEE4-45D6-866C-3D69FB4F40B6}" srcOrd="2" destOrd="0" presId="urn:microsoft.com/office/officeart/2005/8/layout/hProcess11"/>
    <dgm:cxn modelId="{8A7E21B4-9E39-46BA-8776-7FCC26FF30AA}" type="presParOf" srcId="{14DC39C0-5186-45E8-8E43-476175A3F208}" destId="{CF7B09F4-C356-4419-A397-8A69628DB275}" srcOrd="3" destOrd="0" presId="urn:microsoft.com/office/officeart/2005/8/layout/hProcess11"/>
    <dgm:cxn modelId="{7F5AC850-0342-444E-95DA-764EF1E74723}" type="presParOf" srcId="{14DC39C0-5186-45E8-8E43-476175A3F208}" destId="{09D84DFF-22F2-4233-A265-65BBAA41D708}" srcOrd="4" destOrd="0" presId="urn:microsoft.com/office/officeart/2005/8/layout/hProcess11"/>
    <dgm:cxn modelId="{41E34115-1603-4661-898D-43ECAE49DFA4}" type="presParOf" srcId="{09D84DFF-22F2-4233-A265-65BBAA41D708}" destId="{136D14AF-5379-49F0-A0EB-BE5524559CA4}" srcOrd="0" destOrd="0" presId="urn:microsoft.com/office/officeart/2005/8/layout/hProcess11"/>
    <dgm:cxn modelId="{0FEC545D-5706-48E8-9E9B-EDBA73E23CDA}" type="presParOf" srcId="{09D84DFF-22F2-4233-A265-65BBAA41D708}" destId="{BBBCA217-222C-46AB-927C-64D2886E102F}" srcOrd="1" destOrd="0" presId="urn:microsoft.com/office/officeart/2005/8/layout/hProcess11"/>
    <dgm:cxn modelId="{57560669-7386-4721-905A-1899E678198F}" type="presParOf" srcId="{09D84DFF-22F2-4233-A265-65BBAA41D708}" destId="{2596D1A1-7396-4514-8816-984C1620FA31}" srcOrd="2" destOrd="0" presId="urn:microsoft.com/office/officeart/2005/8/layout/hProcess11"/>
    <dgm:cxn modelId="{8683D47E-D2BC-466B-9DAD-B4D7671C9FFB}" type="presParOf" srcId="{14DC39C0-5186-45E8-8E43-476175A3F208}" destId="{DDF53A38-06BE-4F82-BCA7-CCD7251CDBA3}" srcOrd="5" destOrd="0" presId="urn:microsoft.com/office/officeart/2005/8/layout/hProcess11"/>
    <dgm:cxn modelId="{39C53E3B-1D5D-4163-AAE8-C2AF8D98DA80}" type="presParOf" srcId="{14DC39C0-5186-45E8-8E43-476175A3F208}" destId="{22CA791A-2F3F-49B2-BEA3-021813D99019}" srcOrd="6" destOrd="0" presId="urn:microsoft.com/office/officeart/2005/8/layout/hProcess11"/>
    <dgm:cxn modelId="{7502DE5C-02BC-4E56-BC5C-CF2D9E20E454}" type="presParOf" srcId="{22CA791A-2F3F-49B2-BEA3-021813D99019}" destId="{BF4D102C-B300-40A1-941E-2196FADE0D3F}" srcOrd="0" destOrd="0" presId="urn:microsoft.com/office/officeart/2005/8/layout/hProcess11"/>
    <dgm:cxn modelId="{8F2A4EE5-3FBE-4CF1-B4BA-FF1311A68D4F}" type="presParOf" srcId="{22CA791A-2F3F-49B2-BEA3-021813D99019}" destId="{7B46B4DD-B1C3-48AC-BA78-ABCE67C79690}" srcOrd="1" destOrd="0" presId="urn:microsoft.com/office/officeart/2005/8/layout/hProcess11"/>
    <dgm:cxn modelId="{2AE11533-4F5F-4D0D-AF8F-476E19BFEAFA}" type="presParOf" srcId="{22CA791A-2F3F-49B2-BEA3-021813D99019}" destId="{35D2DB17-3C96-4459-87A4-5B69A3AF5321}"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6854F8-8B07-4667-9282-50B99CDF05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3BE0207-399F-4B2D-8622-141CA8B8995D}">
      <dgm:prSet/>
      <dgm:spPr/>
      <dgm:t>
        <a:bodyPr/>
        <a:lstStyle/>
        <a:p>
          <a:r>
            <a:rPr lang="en-US" dirty="0"/>
            <a:t>Model Accuracy</a:t>
          </a:r>
        </a:p>
      </dgm:t>
    </dgm:pt>
    <dgm:pt modelId="{974A1649-4E96-44B9-94EF-C3399CB7F09E}" type="parTrans" cxnId="{7FA1B465-0396-426D-AACA-59F5EA1CE08B}">
      <dgm:prSet/>
      <dgm:spPr/>
      <dgm:t>
        <a:bodyPr/>
        <a:lstStyle/>
        <a:p>
          <a:endParaRPr lang="en-US"/>
        </a:p>
      </dgm:t>
    </dgm:pt>
    <dgm:pt modelId="{4AAC6DA1-39B8-4C8F-9DFB-57431E88B89A}" type="sibTrans" cxnId="{7FA1B465-0396-426D-AACA-59F5EA1CE08B}">
      <dgm:prSet/>
      <dgm:spPr/>
      <dgm:t>
        <a:bodyPr/>
        <a:lstStyle/>
        <a:p>
          <a:endParaRPr lang="en-US"/>
        </a:p>
      </dgm:t>
    </dgm:pt>
    <dgm:pt modelId="{BD4AE574-8086-4425-B373-8AEA7A3C6A0C}">
      <dgm:prSet/>
      <dgm:spPr/>
      <dgm:t>
        <a:bodyPr/>
        <a:lstStyle/>
        <a:p>
          <a:r>
            <a:rPr lang="en-US" dirty="0"/>
            <a:t>Azure Throttling/Failures</a:t>
          </a:r>
        </a:p>
      </dgm:t>
    </dgm:pt>
    <dgm:pt modelId="{6433BDF2-5D48-4322-8F4A-79DAA73B1B02}" type="parTrans" cxnId="{9FDB8259-E441-4FF5-8B98-7E4942F32F9F}">
      <dgm:prSet/>
      <dgm:spPr/>
      <dgm:t>
        <a:bodyPr/>
        <a:lstStyle/>
        <a:p>
          <a:endParaRPr lang="en-US"/>
        </a:p>
      </dgm:t>
    </dgm:pt>
    <dgm:pt modelId="{E73A9803-5FAC-4571-A87C-4118F0003E4F}" type="sibTrans" cxnId="{9FDB8259-E441-4FF5-8B98-7E4942F32F9F}">
      <dgm:prSet/>
      <dgm:spPr/>
      <dgm:t>
        <a:bodyPr/>
        <a:lstStyle/>
        <a:p>
          <a:endParaRPr lang="en-US"/>
        </a:p>
      </dgm:t>
    </dgm:pt>
    <dgm:pt modelId="{6C8D4F4D-804A-4803-9446-167CF127FB9E}">
      <dgm:prSet/>
      <dgm:spPr/>
      <dgm:t>
        <a:bodyPr/>
        <a:lstStyle/>
        <a:p>
          <a:r>
            <a:rPr lang="en-US" dirty="0"/>
            <a:t>Team Enablement</a:t>
          </a:r>
        </a:p>
      </dgm:t>
    </dgm:pt>
    <dgm:pt modelId="{13DB51A5-01E7-478B-B3CC-7489E515D955}" type="parTrans" cxnId="{F2E4363E-60CF-42AD-B582-B2ED001D34A4}">
      <dgm:prSet/>
      <dgm:spPr/>
      <dgm:t>
        <a:bodyPr/>
        <a:lstStyle/>
        <a:p>
          <a:endParaRPr lang="en-US"/>
        </a:p>
      </dgm:t>
    </dgm:pt>
    <dgm:pt modelId="{D96280F5-91D9-4992-B91B-D15781F59CB5}" type="sibTrans" cxnId="{F2E4363E-60CF-42AD-B582-B2ED001D34A4}">
      <dgm:prSet/>
      <dgm:spPr/>
      <dgm:t>
        <a:bodyPr/>
        <a:lstStyle/>
        <a:p>
          <a:endParaRPr lang="en-US"/>
        </a:p>
      </dgm:t>
    </dgm:pt>
    <dgm:pt modelId="{439B4FF4-49A4-473B-A18C-50C5455E754D}">
      <dgm:prSet/>
      <dgm:spPr/>
      <dgm:t>
        <a:bodyPr/>
        <a:lstStyle/>
        <a:p>
          <a:r>
            <a:rPr lang="en-US" dirty="0"/>
            <a:t>Timeline Pressure</a:t>
          </a:r>
        </a:p>
      </dgm:t>
    </dgm:pt>
    <dgm:pt modelId="{117A1CBE-DE89-4398-BEDF-3D579E0B6ED2}" type="parTrans" cxnId="{CCE66CE7-B9A8-4D48-A2F1-9D0CBAA6A621}">
      <dgm:prSet/>
      <dgm:spPr/>
      <dgm:t>
        <a:bodyPr/>
        <a:lstStyle/>
        <a:p>
          <a:endParaRPr lang="en-US"/>
        </a:p>
      </dgm:t>
    </dgm:pt>
    <dgm:pt modelId="{2F58EEE1-ECB6-4312-A297-1BA5E1F3C70B}" type="sibTrans" cxnId="{CCE66CE7-B9A8-4D48-A2F1-9D0CBAA6A621}">
      <dgm:prSet/>
      <dgm:spPr/>
      <dgm:t>
        <a:bodyPr/>
        <a:lstStyle/>
        <a:p>
          <a:endParaRPr lang="en-US"/>
        </a:p>
      </dgm:t>
    </dgm:pt>
    <dgm:pt modelId="{9E4011CA-F5F6-4D97-BE6D-67031C5DCA42}">
      <dgm:prSet/>
      <dgm:spPr/>
      <dgm:t>
        <a:bodyPr/>
        <a:lstStyle/>
        <a:p>
          <a:r>
            <a:rPr lang="en-US"/>
            <a:t>Incremental training, fallback extraction</a:t>
          </a:r>
        </a:p>
      </dgm:t>
    </dgm:pt>
    <dgm:pt modelId="{FF6A860E-6B61-4A32-AD50-01B1AD9972F9}" type="parTrans" cxnId="{EB46C49E-F64A-4FBB-BDC6-12668BBB036B}">
      <dgm:prSet/>
      <dgm:spPr/>
      <dgm:t>
        <a:bodyPr/>
        <a:lstStyle/>
        <a:p>
          <a:endParaRPr lang="en-US"/>
        </a:p>
      </dgm:t>
    </dgm:pt>
    <dgm:pt modelId="{F508C030-DA9D-45F5-A9C9-62BDEB2AA628}" type="sibTrans" cxnId="{EB46C49E-F64A-4FBB-BDC6-12668BBB036B}">
      <dgm:prSet/>
      <dgm:spPr/>
      <dgm:t>
        <a:bodyPr/>
        <a:lstStyle/>
        <a:p>
          <a:endParaRPr lang="en-US"/>
        </a:p>
      </dgm:t>
    </dgm:pt>
    <dgm:pt modelId="{BAFA153B-58B3-44DB-880D-DED0FAB57D7A}">
      <dgm:prSet/>
      <dgm:spPr/>
      <dgm:t>
        <a:bodyPr/>
        <a:lstStyle/>
        <a:p>
          <a:r>
            <a:rPr lang="en-US"/>
            <a:t>Multi-region, retries, idempotency</a:t>
          </a:r>
          <a:endParaRPr lang="en-US" dirty="0"/>
        </a:p>
      </dgm:t>
    </dgm:pt>
    <dgm:pt modelId="{8B580287-C145-41B9-80BF-8B3996BCFF35}" type="parTrans" cxnId="{617FEB74-68DD-4998-9DD9-2B54B0A8944F}">
      <dgm:prSet/>
      <dgm:spPr/>
      <dgm:t>
        <a:bodyPr/>
        <a:lstStyle/>
        <a:p>
          <a:endParaRPr lang="en-US"/>
        </a:p>
      </dgm:t>
    </dgm:pt>
    <dgm:pt modelId="{7753F2B0-A825-4F60-BC46-5F8BF1415E2B}" type="sibTrans" cxnId="{617FEB74-68DD-4998-9DD9-2B54B0A8944F}">
      <dgm:prSet/>
      <dgm:spPr/>
      <dgm:t>
        <a:bodyPr/>
        <a:lstStyle/>
        <a:p>
          <a:endParaRPr lang="en-US"/>
        </a:p>
      </dgm:t>
    </dgm:pt>
    <dgm:pt modelId="{7A35783E-35CF-4FFC-8063-13494E960ADA}">
      <dgm:prSet/>
      <dgm:spPr/>
      <dgm:t>
        <a:bodyPr/>
        <a:lstStyle/>
        <a:p>
          <a:r>
            <a:rPr lang="en-US"/>
            <a:t>FastTrack training (Azure Functions, DI)</a:t>
          </a:r>
          <a:endParaRPr lang="en-US" dirty="0"/>
        </a:p>
      </dgm:t>
    </dgm:pt>
    <dgm:pt modelId="{E7E94BF5-4968-4100-B28B-1F2A4C46D9F5}" type="parTrans" cxnId="{93D4695C-159A-4DE9-B0DB-655E85CB509A}">
      <dgm:prSet/>
      <dgm:spPr/>
      <dgm:t>
        <a:bodyPr/>
        <a:lstStyle/>
        <a:p>
          <a:endParaRPr lang="en-US"/>
        </a:p>
      </dgm:t>
    </dgm:pt>
    <dgm:pt modelId="{0C4099DF-801C-4094-A22D-74381FEE383C}" type="sibTrans" cxnId="{93D4695C-159A-4DE9-B0DB-655E85CB509A}">
      <dgm:prSet/>
      <dgm:spPr/>
      <dgm:t>
        <a:bodyPr/>
        <a:lstStyle/>
        <a:p>
          <a:endParaRPr lang="en-US"/>
        </a:p>
      </dgm:t>
    </dgm:pt>
    <dgm:pt modelId="{FFE4DE2A-13A3-4D98-AC0C-F23B6B5D3441}">
      <dgm:prSet/>
      <dgm:spPr/>
      <dgm:t>
        <a:bodyPr/>
        <a:lstStyle/>
        <a:p>
          <a:r>
            <a:rPr lang="en-US"/>
            <a:t>MVP early, validate fast, scale iteratively</a:t>
          </a:r>
          <a:endParaRPr lang="en-US" dirty="0"/>
        </a:p>
      </dgm:t>
    </dgm:pt>
    <dgm:pt modelId="{CFC34729-D0C7-4FEC-8130-8D6B3B85AF64}" type="parTrans" cxnId="{CBEFE24F-DA16-43A0-902C-11C1D2B97A13}">
      <dgm:prSet/>
      <dgm:spPr/>
      <dgm:t>
        <a:bodyPr/>
        <a:lstStyle/>
        <a:p>
          <a:endParaRPr lang="en-US"/>
        </a:p>
      </dgm:t>
    </dgm:pt>
    <dgm:pt modelId="{6088438A-6558-43C7-B529-5B0F0C9C40AC}" type="sibTrans" cxnId="{CBEFE24F-DA16-43A0-902C-11C1D2B97A13}">
      <dgm:prSet/>
      <dgm:spPr/>
      <dgm:t>
        <a:bodyPr/>
        <a:lstStyle/>
        <a:p>
          <a:endParaRPr lang="en-US"/>
        </a:p>
      </dgm:t>
    </dgm:pt>
    <dgm:pt modelId="{17DF7810-6C45-4F12-A600-75872A626A5A}" type="pres">
      <dgm:prSet presAssocID="{746854F8-8B07-4667-9282-50B99CDF0519}" presName="linear" presStyleCnt="0">
        <dgm:presLayoutVars>
          <dgm:animLvl val="lvl"/>
          <dgm:resizeHandles val="exact"/>
        </dgm:presLayoutVars>
      </dgm:prSet>
      <dgm:spPr/>
    </dgm:pt>
    <dgm:pt modelId="{78791A22-C541-4211-8DB2-75A5660BD1EE}" type="pres">
      <dgm:prSet presAssocID="{03BE0207-399F-4B2D-8622-141CA8B8995D}" presName="parentText" presStyleLbl="node1" presStyleIdx="0" presStyleCnt="4">
        <dgm:presLayoutVars>
          <dgm:chMax val="0"/>
          <dgm:bulletEnabled val="1"/>
        </dgm:presLayoutVars>
      </dgm:prSet>
      <dgm:spPr/>
    </dgm:pt>
    <dgm:pt modelId="{63487CD8-C539-450F-B047-D1268FFB7E2A}" type="pres">
      <dgm:prSet presAssocID="{03BE0207-399F-4B2D-8622-141CA8B8995D}" presName="childText" presStyleLbl="revTx" presStyleIdx="0" presStyleCnt="4">
        <dgm:presLayoutVars>
          <dgm:bulletEnabled val="1"/>
        </dgm:presLayoutVars>
      </dgm:prSet>
      <dgm:spPr/>
    </dgm:pt>
    <dgm:pt modelId="{6F28F7C5-8826-493B-9994-89CDFCA744EC}" type="pres">
      <dgm:prSet presAssocID="{BD4AE574-8086-4425-B373-8AEA7A3C6A0C}" presName="parentText" presStyleLbl="node1" presStyleIdx="1" presStyleCnt="4">
        <dgm:presLayoutVars>
          <dgm:chMax val="0"/>
          <dgm:bulletEnabled val="1"/>
        </dgm:presLayoutVars>
      </dgm:prSet>
      <dgm:spPr/>
    </dgm:pt>
    <dgm:pt modelId="{B7F2E736-6BC1-4F5B-A44C-4DC757407B1E}" type="pres">
      <dgm:prSet presAssocID="{BD4AE574-8086-4425-B373-8AEA7A3C6A0C}" presName="childText" presStyleLbl="revTx" presStyleIdx="1" presStyleCnt="4">
        <dgm:presLayoutVars>
          <dgm:bulletEnabled val="1"/>
        </dgm:presLayoutVars>
      </dgm:prSet>
      <dgm:spPr/>
    </dgm:pt>
    <dgm:pt modelId="{1713C75C-E583-432A-9977-935FBB6F6173}" type="pres">
      <dgm:prSet presAssocID="{6C8D4F4D-804A-4803-9446-167CF127FB9E}" presName="parentText" presStyleLbl="node1" presStyleIdx="2" presStyleCnt="4">
        <dgm:presLayoutVars>
          <dgm:chMax val="0"/>
          <dgm:bulletEnabled val="1"/>
        </dgm:presLayoutVars>
      </dgm:prSet>
      <dgm:spPr/>
    </dgm:pt>
    <dgm:pt modelId="{3D94DDE5-A4F1-4B6F-ADCF-E8D98B359DCD}" type="pres">
      <dgm:prSet presAssocID="{6C8D4F4D-804A-4803-9446-167CF127FB9E}" presName="childText" presStyleLbl="revTx" presStyleIdx="2" presStyleCnt="4">
        <dgm:presLayoutVars>
          <dgm:bulletEnabled val="1"/>
        </dgm:presLayoutVars>
      </dgm:prSet>
      <dgm:spPr/>
    </dgm:pt>
    <dgm:pt modelId="{0BA8C954-6E71-41C1-81C4-F19000AFE17E}" type="pres">
      <dgm:prSet presAssocID="{439B4FF4-49A4-473B-A18C-50C5455E754D}" presName="parentText" presStyleLbl="node1" presStyleIdx="3" presStyleCnt="4">
        <dgm:presLayoutVars>
          <dgm:chMax val="0"/>
          <dgm:bulletEnabled val="1"/>
        </dgm:presLayoutVars>
      </dgm:prSet>
      <dgm:spPr/>
    </dgm:pt>
    <dgm:pt modelId="{A98C3D78-B1E3-4FCB-B737-EB2919CDBF73}" type="pres">
      <dgm:prSet presAssocID="{439B4FF4-49A4-473B-A18C-50C5455E754D}" presName="childText" presStyleLbl="revTx" presStyleIdx="3" presStyleCnt="4">
        <dgm:presLayoutVars>
          <dgm:bulletEnabled val="1"/>
        </dgm:presLayoutVars>
      </dgm:prSet>
      <dgm:spPr/>
    </dgm:pt>
  </dgm:ptLst>
  <dgm:cxnLst>
    <dgm:cxn modelId="{6A450C03-05EC-42E3-AA86-0FDD4627FCF4}" type="presOf" srcId="{BAFA153B-58B3-44DB-880D-DED0FAB57D7A}" destId="{B7F2E736-6BC1-4F5B-A44C-4DC757407B1E}" srcOrd="0" destOrd="0" presId="urn:microsoft.com/office/officeart/2005/8/layout/vList2"/>
    <dgm:cxn modelId="{4A339403-4F4C-4A8C-B5F9-95CAD9E62B37}" type="presOf" srcId="{6C8D4F4D-804A-4803-9446-167CF127FB9E}" destId="{1713C75C-E583-432A-9977-935FBB6F6173}" srcOrd="0" destOrd="0" presId="urn:microsoft.com/office/officeart/2005/8/layout/vList2"/>
    <dgm:cxn modelId="{F2E4363E-60CF-42AD-B582-B2ED001D34A4}" srcId="{746854F8-8B07-4667-9282-50B99CDF0519}" destId="{6C8D4F4D-804A-4803-9446-167CF127FB9E}" srcOrd="2" destOrd="0" parTransId="{13DB51A5-01E7-478B-B3CC-7489E515D955}" sibTransId="{D96280F5-91D9-4992-B91B-D15781F59CB5}"/>
    <dgm:cxn modelId="{93D4695C-159A-4DE9-B0DB-655E85CB509A}" srcId="{6C8D4F4D-804A-4803-9446-167CF127FB9E}" destId="{7A35783E-35CF-4FFC-8063-13494E960ADA}" srcOrd="0" destOrd="0" parTransId="{E7E94BF5-4968-4100-B28B-1F2A4C46D9F5}" sibTransId="{0C4099DF-801C-4094-A22D-74381FEE383C}"/>
    <dgm:cxn modelId="{7FA1B465-0396-426D-AACA-59F5EA1CE08B}" srcId="{746854F8-8B07-4667-9282-50B99CDF0519}" destId="{03BE0207-399F-4B2D-8622-141CA8B8995D}" srcOrd="0" destOrd="0" parTransId="{974A1649-4E96-44B9-94EF-C3399CB7F09E}" sibTransId="{4AAC6DA1-39B8-4C8F-9DFB-57431E88B89A}"/>
    <dgm:cxn modelId="{A1C7336C-180C-43A3-8F10-5DEACFB551BA}" type="presOf" srcId="{BD4AE574-8086-4425-B373-8AEA7A3C6A0C}" destId="{6F28F7C5-8826-493B-9994-89CDFCA744EC}" srcOrd="0" destOrd="0" presId="urn:microsoft.com/office/officeart/2005/8/layout/vList2"/>
    <dgm:cxn modelId="{CBEFE24F-DA16-43A0-902C-11C1D2B97A13}" srcId="{439B4FF4-49A4-473B-A18C-50C5455E754D}" destId="{FFE4DE2A-13A3-4D98-AC0C-F23B6B5D3441}" srcOrd="0" destOrd="0" parTransId="{CFC34729-D0C7-4FEC-8130-8D6B3B85AF64}" sibTransId="{6088438A-6558-43C7-B529-5B0F0C9C40AC}"/>
    <dgm:cxn modelId="{64115353-D010-4092-869A-52365B7D38E4}" type="presOf" srcId="{439B4FF4-49A4-473B-A18C-50C5455E754D}" destId="{0BA8C954-6E71-41C1-81C4-F19000AFE17E}" srcOrd="0" destOrd="0" presId="urn:microsoft.com/office/officeart/2005/8/layout/vList2"/>
    <dgm:cxn modelId="{617FEB74-68DD-4998-9DD9-2B54B0A8944F}" srcId="{BD4AE574-8086-4425-B373-8AEA7A3C6A0C}" destId="{BAFA153B-58B3-44DB-880D-DED0FAB57D7A}" srcOrd="0" destOrd="0" parTransId="{8B580287-C145-41B9-80BF-8B3996BCFF35}" sibTransId="{7753F2B0-A825-4F60-BC46-5F8BF1415E2B}"/>
    <dgm:cxn modelId="{9FDB8259-E441-4FF5-8B98-7E4942F32F9F}" srcId="{746854F8-8B07-4667-9282-50B99CDF0519}" destId="{BD4AE574-8086-4425-B373-8AEA7A3C6A0C}" srcOrd="1" destOrd="0" parTransId="{6433BDF2-5D48-4322-8F4A-79DAA73B1B02}" sibTransId="{E73A9803-5FAC-4571-A87C-4118F0003E4F}"/>
    <dgm:cxn modelId="{0AD8537B-E5A0-4249-BD7B-E89C1BFAEF2F}" type="presOf" srcId="{9E4011CA-F5F6-4D97-BE6D-67031C5DCA42}" destId="{63487CD8-C539-450F-B047-D1268FFB7E2A}" srcOrd="0" destOrd="0" presId="urn:microsoft.com/office/officeart/2005/8/layout/vList2"/>
    <dgm:cxn modelId="{AB1EE581-9B28-4252-AB88-F9351D45BBCA}" type="presOf" srcId="{7A35783E-35CF-4FFC-8063-13494E960ADA}" destId="{3D94DDE5-A4F1-4B6F-ADCF-E8D98B359DCD}" srcOrd="0" destOrd="0" presId="urn:microsoft.com/office/officeart/2005/8/layout/vList2"/>
    <dgm:cxn modelId="{9DB5FD92-2D16-4ED2-80DF-DB4A86102DF7}" type="presOf" srcId="{746854F8-8B07-4667-9282-50B99CDF0519}" destId="{17DF7810-6C45-4F12-A600-75872A626A5A}" srcOrd="0" destOrd="0" presId="urn:microsoft.com/office/officeart/2005/8/layout/vList2"/>
    <dgm:cxn modelId="{EB46C49E-F64A-4FBB-BDC6-12668BBB036B}" srcId="{03BE0207-399F-4B2D-8622-141CA8B8995D}" destId="{9E4011CA-F5F6-4D97-BE6D-67031C5DCA42}" srcOrd="0" destOrd="0" parTransId="{FF6A860E-6B61-4A32-AD50-01B1AD9972F9}" sibTransId="{F508C030-DA9D-45F5-A9C9-62BDEB2AA628}"/>
    <dgm:cxn modelId="{90BAB8D6-8CB6-40A2-A00C-4A4A2C088561}" type="presOf" srcId="{FFE4DE2A-13A3-4D98-AC0C-F23B6B5D3441}" destId="{A98C3D78-B1E3-4FCB-B737-EB2919CDBF73}" srcOrd="0" destOrd="0" presId="urn:microsoft.com/office/officeart/2005/8/layout/vList2"/>
    <dgm:cxn modelId="{063DEEDA-EBE4-475C-B220-E931EFECFBF8}" type="presOf" srcId="{03BE0207-399F-4B2D-8622-141CA8B8995D}" destId="{78791A22-C541-4211-8DB2-75A5660BD1EE}" srcOrd="0" destOrd="0" presId="urn:microsoft.com/office/officeart/2005/8/layout/vList2"/>
    <dgm:cxn modelId="{CCE66CE7-B9A8-4D48-A2F1-9D0CBAA6A621}" srcId="{746854F8-8B07-4667-9282-50B99CDF0519}" destId="{439B4FF4-49A4-473B-A18C-50C5455E754D}" srcOrd="3" destOrd="0" parTransId="{117A1CBE-DE89-4398-BEDF-3D579E0B6ED2}" sibTransId="{2F58EEE1-ECB6-4312-A297-1BA5E1F3C70B}"/>
    <dgm:cxn modelId="{8AE80B66-6E35-4C41-84F7-F354E567F46F}" type="presParOf" srcId="{17DF7810-6C45-4F12-A600-75872A626A5A}" destId="{78791A22-C541-4211-8DB2-75A5660BD1EE}" srcOrd="0" destOrd="0" presId="urn:microsoft.com/office/officeart/2005/8/layout/vList2"/>
    <dgm:cxn modelId="{58C72309-24C1-4D33-A4B7-622F6BCDD46D}" type="presParOf" srcId="{17DF7810-6C45-4F12-A600-75872A626A5A}" destId="{63487CD8-C539-450F-B047-D1268FFB7E2A}" srcOrd="1" destOrd="0" presId="urn:microsoft.com/office/officeart/2005/8/layout/vList2"/>
    <dgm:cxn modelId="{3AF58946-52C6-4629-9BD6-65B3A054190F}" type="presParOf" srcId="{17DF7810-6C45-4F12-A600-75872A626A5A}" destId="{6F28F7C5-8826-493B-9994-89CDFCA744EC}" srcOrd="2" destOrd="0" presId="urn:microsoft.com/office/officeart/2005/8/layout/vList2"/>
    <dgm:cxn modelId="{A1D75875-1672-4ECD-8563-3D684780E40C}" type="presParOf" srcId="{17DF7810-6C45-4F12-A600-75872A626A5A}" destId="{B7F2E736-6BC1-4F5B-A44C-4DC757407B1E}" srcOrd="3" destOrd="0" presId="urn:microsoft.com/office/officeart/2005/8/layout/vList2"/>
    <dgm:cxn modelId="{4498AA25-54C6-4245-926B-F5B1063E6BBD}" type="presParOf" srcId="{17DF7810-6C45-4F12-A600-75872A626A5A}" destId="{1713C75C-E583-432A-9977-935FBB6F6173}" srcOrd="4" destOrd="0" presId="urn:microsoft.com/office/officeart/2005/8/layout/vList2"/>
    <dgm:cxn modelId="{6EEB1DC6-EE4C-482F-B792-6877F6737064}" type="presParOf" srcId="{17DF7810-6C45-4F12-A600-75872A626A5A}" destId="{3D94DDE5-A4F1-4B6F-ADCF-E8D98B359DCD}" srcOrd="5" destOrd="0" presId="urn:microsoft.com/office/officeart/2005/8/layout/vList2"/>
    <dgm:cxn modelId="{D6D7DD4D-082E-4850-8EE3-825E0ECE5956}" type="presParOf" srcId="{17DF7810-6C45-4F12-A600-75872A626A5A}" destId="{0BA8C954-6E71-41C1-81C4-F19000AFE17E}" srcOrd="6" destOrd="0" presId="urn:microsoft.com/office/officeart/2005/8/layout/vList2"/>
    <dgm:cxn modelId="{2397DBEA-7DCF-4DE8-808F-A1B8C722E713}" type="presParOf" srcId="{17DF7810-6C45-4F12-A600-75872A626A5A}" destId="{A98C3D78-B1E3-4FCB-B737-EB2919CDBF73}"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86D850-303B-4A68-B8E8-6CE4A12ED9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D67A7A4-3E74-4DA4-867B-74BF41D63A1F}">
      <dgm:prSet/>
      <dgm:spPr/>
      <dgm:t>
        <a:bodyPr/>
        <a:lstStyle/>
        <a:p>
          <a:r>
            <a:rPr lang="en-US"/>
            <a:t>End-user configurability for new-form onboarding</a:t>
          </a:r>
        </a:p>
      </dgm:t>
    </dgm:pt>
    <dgm:pt modelId="{EEBF6C3D-F0A3-4D11-9083-ADB74FA37EA2}" type="parTrans" cxnId="{6B29D658-1FC8-4120-B2DA-BE71A3757FA8}">
      <dgm:prSet/>
      <dgm:spPr/>
      <dgm:t>
        <a:bodyPr/>
        <a:lstStyle/>
        <a:p>
          <a:endParaRPr lang="en-US"/>
        </a:p>
      </dgm:t>
    </dgm:pt>
    <dgm:pt modelId="{F0E7825F-E382-4988-AD9A-2D73589A455C}" type="sibTrans" cxnId="{6B29D658-1FC8-4120-B2DA-BE71A3757FA8}">
      <dgm:prSet/>
      <dgm:spPr/>
      <dgm:t>
        <a:bodyPr/>
        <a:lstStyle/>
        <a:p>
          <a:endParaRPr lang="en-US"/>
        </a:p>
      </dgm:t>
    </dgm:pt>
    <dgm:pt modelId="{44D70D14-0C16-4851-A9D0-CAC8C39A356B}">
      <dgm:prSet/>
      <dgm:spPr/>
      <dgm:t>
        <a:bodyPr/>
        <a:lstStyle/>
        <a:p>
          <a:r>
            <a:rPr lang="en-US"/>
            <a:t>Thresholds for handwriting and low-quality scan handling</a:t>
          </a:r>
        </a:p>
      </dgm:t>
    </dgm:pt>
    <dgm:pt modelId="{EFFDCF14-2FC7-475E-A275-3C66504BDFC9}" type="parTrans" cxnId="{8EECB551-98AC-4FB0-8351-D4FC136B98A0}">
      <dgm:prSet/>
      <dgm:spPr/>
      <dgm:t>
        <a:bodyPr/>
        <a:lstStyle/>
        <a:p>
          <a:endParaRPr lang="en-US"/>
        </a:p>
      </dgm:t>
    </dgm:pt>
    <dgm:pt modelId="{06B313CB-71F3-4C74-B5DB-2AF55245E470}" type="sibTrans" cxnId="{8EECB551-98AC-4FB0-8351-D4FC136B98A0}">
      <dgm:prSet/>
      <dgm:spPr/>
      <dgm:t>
        <a:bodyPr/>
        <a:lstStyle/>
        <a:p>
          <a:endParaRPr lang="en-US"/>
        </a:p>
      </dgm:t>
    </dgm:pt>
    <dgm:pt modelId="{E847D028-2D59-4640-A349-0C3679B1CA3C}">
      <dgm:prSet/>
      <dgm:spPr/>
      <dgm:t>
        <a:bodyPr/>
        <a:lstStyle/>
        <a:p>
          <a:r>
            <a:rPr lang="en-US"/>
            <a:t>Regulatory submission integration (direct vs indirect)</a:t>
          </a:r>
        </a:p>
      </dgm:t>
    </dgm:pt>
    <dgm:pt modelId="{7137BAC1-14B1-49F1-8C88-FB5D397718D2}" type="parTrans" cxnId="{DD665E4F-E82B-4357-BB77-0E63829C7CB8}">
      <dgm:prSet/>
      <dgm:spPr/>
      <dgm:t>
        <a:bodyPr/>
        <a:lstStyle/>
        <a:p>
          <a:endParaRPr lang="en-US"/>
        </a:p>
      </dgm:t>
    </dgm:pt>
    <dgm:pt modelId="{D1A4623F-A782-4981-A7B1-D1298771E29B}" type="sibTrans" cxnId="{DD665E4F-E82B-4357-BB77-0E63829C7CB8}">
      <dgm:prSet/>
      <dgm:spPr/>
      <dgm:t>
        <a:bodyPr/>
        <a:lstStyle/>
        <a:p>
          <a:endParaRPr lang="en-US"/>
        </a:p>
      </dgm:t>
    </dgm:pt>
    <dgm:pt modelId="{9AD796C0-11A2-4BA8-85AE-F2AA6122FC5F}">
      <dgm:prSet/>
      <dgm:spPr/>
      <dgm:t>
        <a:bodyPr/>
        <a:lstStyle/>
        <a:p>
          <a:r>
            <a:rPr lang="en-US"/>
            <a:t>Ownership for retraining cadence and drift monitoring</a:t>
          </a:r>
        </a:p>
      </dgm:t>
    </dgm:pt>
    <dgm:pt modelId="{2929A382-45BD-4A76-A07B-AEBC18C8EE57}" type="parTrans" cxnId="{BD0E09B0-1C66-4456-B91A-E959BA48E1BB}">
      <dgm:prSet/>
      <dgm:spPr/>
      <dgm:t>
        <a:bodyPr/>
        <a:lstStyle/>
        <a:p>
          <a:endParaRPr lang="en-US"/>
        </a:p>
      </dgm:t>
    </dgm:pt>
    <dgm:pt modelId="{AAE9F1C6-032F-4AAC-8DBB-EDB82DC851E6}" type="sibTrans" cxnId="{BD0E09B0-1C66-4456-B91A-E959BA48E1BB}">
      <dgm:prSet/>
      <dgm:spPr/>
      <dgm:t>
        <a:bodyPr/>
        <a:lstStyle/>
        <a:p>
          <a:endParaRPr lang="en-US"/>
        </a:p>
      </dgm:t>
    </dgm:pt>
    <dgm:pt modelId="{2706F7DB-3033-4723-9F55-2C5BFB98F77A}" type="pres">
      <dgm:prSet presAssocID="{B286D850-303B-4A68-B8E8-6CE4A12ED94D}" presName="vert0" presStyleCnt="0">
        <dgm:presLayoutVars>
          <dgm:dir/>
          <dgm:animOne val="branch"/>
          <dgm:animLvl val="lvl"/>
        </dgm:presLayoutVars>
      </dgm:prSet>
      <dgm:spPr/>
    </dgm:pt>
    <dgm:pt modelId="{815264A7-D4B7-4245-98D3-2B2C4004769C}" type="pres">
      <dgm:prSet presAssocID="{6D67A7A4-3E74-4DA4-867B-74BF41D63A1F}" presName="thickLine" presStyleLbl="alignNode1" presStyleIdx="0" presStyleCnt="4"/>
      <dgm:spPr/>
    </dgm:pt>
    <dgm:pt modelId="{EC2BDF28-0A30-4F93-863D-23E6AA2581DC}" type="pres">
      <dgm:prSet presAssocID="{6D67A7A4-3E74-4DA4-867B-74BF41D63A1F}" presName="horz1" presStyleCnt="0"/>
      <dgm:spPr/>
    </dgm:pt>
    <dgm:pt modelId="{62581627-0445-4C46-BC21-E59D6F76C786}" type="pres">
      <dgm:prSet presAssocID="{6D67A7A4-3E74-4DA4-867B-74BF41D63A1F}" presName="tx1" presStyleLbl="revTx" presStyleIdx="0" presStyleCnt="4"/>
      <dgm:spPr/>
    </dgm:pt>
    <dgm:pt modelId="{B3E11E46-0F9B-401C-B5F0-E21FA9A5532E}" type="pres">
      <dgm:prSet presAssocID="{6D67A7A4-3E74-4DA4-867B-74BF41D63A1F}" presName="vert1" presStyleCnt="0"/>
      <dgm:spPr/>
    </dgm:pt>
    <dgm:pt modelId="{D11FE4EA-AA54-4DF8-926E-D6A848A2BCA8}" type="pres">
      <dgm:prSet presAssocID="{44D70D14-0C16-4851-A9D0-CAC8C39A356B}" presName="thickLine" presStyleLbl="alignNode1" presStyleIdx="1" presStyleCnt="4"/>
      <dgm:spPr/>
    </dgm:pt>
    <dgm:pt modelId="{7FC7BA9C-81DE-4DF1-B41A-6E873C098585}" type="pres">
      <dgm:prSet presAssocID="{44D70D14-0C16-4851-A9D0-CAC8C39A356B}" presName="horz1" presStyleCnt="0"/>
      <dgm:spPr/>
    </dgm:pt>
    <dgm:pt modelId="{3FCB77EA-6279-4ACB-B4E3-1F0103D44D26}" type="pres">
      <dgm:prSet presAssocID="{44D70D14-0C16-4851-A9D0-CAC8C39A356B}" presName="tx1" presStyleLbl="revTx" presStyleIdx="1" presStyleCnt="4"/>
      <dgm:spPr/>
    </dgm:pt>
    <dgm:pt modelId="{8D100929-CC0E-466A-9577-6BC7CEC7FE6B}" type="pres">
      <dgm:prSet presAssocID="{44D70D14-0C16-4851-A9D0-CAC8C39A356B}" presName="vert1" presStyleCnt="0"/>
      <dgm:spPr/>
    </dgm:pt>
    <dgm:pt modelId="{ECD86AF9-2860-401D-9C42-91663A12280A}" type="pres">
      <dgm:prSet presAssocID="{E847D028-2D59-4640-A349-0C3679B1CA3C}" presName="thickLine" presStyleLbl="alignNode1" presStyleIdx="2" presStyleCnt="4"/>
      <dgm:spPr/>
    </dgm:pt>
    <dgm:pt modelId="{85423EB3-4E18-4DFE-93A6-974338FD0576}" type="pres">
      <dgm:prSet presAssocID="{E847D028-2D59-4640-A349-0C3679B1CA3C}" presName="horz1" presStyleCnt="0"/>
      <dgm:spPr/>
    </dgm:pt>
    <dgm:pt modelId="{82732D9D-3858-4F86-97E6-A1DB59314A89}" type="pres">
      <dgm:prSet presAssocID="{E847D028-2D59-4640-A349-0C3679B1CA3C}" presName="tx1" presStyleLbl="revTx" presStyleIdx="2" presStyleCnt="4"/>
      <dgm:spPr/>
    </dgm:pt>
    <dgm:pt modelId="{0A01FDD9-376E-42C6-A545-F08203C60094}" type="pres">
      <dgm:prSet presAssocID="{E847D028-2D59-4640-A349-0C3679B1CA3C}" presName="vert1" presStyleCnt="0"/>
      <dgm:spPr/>
    </dgm:pt>
    <dgm:pt modelId="{D84AFD8B-411A-42A7-9278-3B98E2E1858A}" type="pres">
      <dgm:prSet presAssocID="{9AD796C0-11A2-4BA8-85AE-F2AA6122FC5F}" presName="thickLine" presStyleLbl="alignNode1" presStyleIdx="3" presStyleCnt="4"/>
      <dgm:spPr/>
    </dgm:pt>
    <dgm:pt modelId="{1B6F5A9B-845C-46CF-B21D-92EA57A58FDF}" type="pres">
      <dgm:prSet presAssocID="{9AD796C0-11A2-4BA8-85AE-F2AA6122FC5F}" presName="horz1" presStyleCnt="0"/>
      <dgm:spPr/>
    </dgm:pt>
    <dgm:pt modelId="{54807F4B-9413-4655-9E8B-4B963093344C}" type="pres">
      <dgm:prSet presAssocID="{9AD796C0-11A2-4BA8-85AE-F2AA6122FC5F}" presName="tx1" presStyleLbl="revTx" presStyleIdx="3" presStyleCnt="4"/>
      <dgm:spPr/>
    </dgm:pt>
    <dgm:pt modelId="{453901EC-33B0-4A69-8293-CF2373A94063}" type="pres">
      <dgm:prSet presAssocID="{9AD796C0-11A2-4BA8-85AE-F2AA6122FC5F}" presName="vert1" presStyleCnt="0"/>
      <dgm:spPr/>
    </dgm:pt>
  </dgm:ptLst>
  <dgm:cxnLst>
    <dgm:cxn modelId="{E33B3623-C1FC-40CC-803A-09E4C4ABE8E9}" type="presOf" srcId="{44D70D14-0C16-4851-A9D0-CAC8C39A356B}" destId="{3FCB77EA-6279-4ACB-B4E3-1F0103D44D26}" srcOrd="0" destOrd="0" presId="urn:microsoft.com/office/officeart/2008/layout/LinedList"/>
    <dgm:cxn modelId="{777EB82A-AB17-4B00-B568-285148222A53}" type="presOf" srcId="{B286D850-303B-4A68-B8E8-6CE4A12ED94D}" destId="{2706F7DB-3033-4723-9F55-2C5BFB98F77A}" srcOrd="0" destOrd="0" presId="urn:microsoft.com/office/officeart/2008/layout/LinedList"/>
    <dgm:cxn modelId="{908A1B5D-4191-4AF7-B737-1947C6760164}" type="presOf" srcId="{E847D028-2D59-4640-A349-0C3679B1CA3C}" destId="{82732D9D-3858-4F86-97E6-A1DB59314A89}" srcOrd="0" destOrd="0" presId="urn:microsoft.com/office/officeart/2008/layout/LinedList"/>
    <dgm:cxn modelId="{DD665E4F-E82B-4357-BB77-0E63829C7CB8}" srcId="{B286D850-303B-4A68-B8E8-6CE4A12ED94D}" destId="{E847D028-2D59-4640-A349-0C3679B1CA3C}" srcOrd="2" destOrd="0" parTransId="{7137BAC1-14B1-49F1-8C88-FB5D397718D2}" sibTransId="{D1A4623F-A782-4981-A7B1-D1298771E29B}"/>
    <dgm:cxn modelId="{8EECB551-98AC-4FB0-8351-D4FC136B98A0}" srcId="{B286D850-303B-4A68-B8E8-6CE4A12ED94D}" destId="{44D70D14-0C16-4851-A9D0-CAC8C39A356B}" srcOrd="1" destOrd="0" parTransId="{EFFDCF14-2FC7-475E-A275-3C66504BDFC9}" sibTransId="{06B313CB-71F3-4C74-B5DB-2AF55245E470}"/>
    <dgm:cxn modelId="{6B29D658-1FC8-4120-B2DA-BE71A3757FA8}" srcId="{B286D850-303B-4A68-B8E8-6CE4A12ED94D}" destId="{6D67A7A4-3E74-4DA4-867B-74BF41D63A1F}" srcOrd="0" destOrd="0" parTransId="{EEBF6C3D-F0A3-4D11-9083-ADB74FA37EA2}" sibTransId="{F0E7825F-E382-4988-AD9A-2D73589A455C}"/>
    <dgm:cxn modelId="{BD0E09B0-1C66-4456-B91A-E959BA48E1BB}" srcId="{B286D850-303B-4A68-B8E8-6CE4A12ED94D}" destId="{9AD796C0-11A2-4BA8-85AE-F2AA6122FC5F}" srcOrd="3" destOrd="0" parTransId="{2929A382-45BD-4A76-A07B-AEBC18C8EE57}" sibTransId="{AAE9F1C6-032F-4AAC-8DBB-EDB82DC851E6}"/>
    <dgm:cxn modelId="{CB15ABC1-05F6-4075-9C79-416FBA08C3F5}" type="presOf" srcId="{9AD796C0-11A2-4BA8-85AE-F2AA6122FC5F}" destId="{54807F4B-9413-4655-9E8B-4B963093344C}" srcOrd="0" destOrd="0" presId="urn:microsoft.com/office/officeart/2008/layout/LinedList"/>
    <dgm:cxn modelId="{D01F5FFC-57FD-4690-AE7A-A0C5F749EA8B}" type="presOf" srcId="{6D67A7A4-3E74-4DA4-867B-74BF41D63A1F}" destId="{62581627-0445-4C46-BC21-E59D6F76C786}" srcOrd="0" destOrd="0" presId="urn:microsoft.com/office/officeart/2008/layout/LinedList"/>
    <dgm:cxn modelId="{79D85AA8-BA3E-4B4B-B8EC-30964FA77AEA}" type="presParOf" srcId="{2706F7DB-3033-4723-9F55-2C5BFB98F77A}" destId="{815264A7-D4B7-4245-98D3-2B2C4004769C}" srcOrd="0" destOrd="0" presId="urn:microsoft.com/office/officeart/2008/layout/LinedList"/>
    <dgm:cxn modelId="{8C52DAFE-70CB-4D30-BDA4-EDF92FA9A444}" type="presParOf" srcId="{2706F7DB-3033-4723-9F55-2C5BFB98F77A}" destId="{EC2BDF28-0A30-4F93-863D-23E6AA2581DC}" srcOrd="1" destOrd="0" presId="urn:microsoft.com/office/officeart/2008/layout/LinedList"/>
    <dgm:cxn modelId="{1F64B5A8-0950-4073-BC4A-9A38C6170C2F}" type="presParOf" srcId="{EC2BDF28-0A30-4F93-863D-23E6AA2581DC}" destId="{62581627-0445-4C46-BC21-E59D6F76C786}" srcOrd="0" destOrd="0" presId="urn:microsoft.com/office/officeart/2008/layout/LinedList"/>
    <dgm:cxn modelId="{3A45AEBF-76B7-486A-A9E6-44E3EF98855C}" type="presParOf" srcId="{EC2BDF28-0A30-4F93-863D-23E6AA2581DC}" destId="{B3E11E46-0F9B-401C-B5F0-E21FA9A5532E}" srcOrd="1" destOrd="0" presId="urn:microsoft.com/office/officeart/2008/layout/LinedList"/>
    <dgm:cxn modelId="{E2692C94-6453-442A-B9CF-608FD1233AA6}" type="presParOf" srcId="{2706F7DB-3033-4723-9F55-2C5BFB98F77A}" destId="{D11FE4EA-AA54-4DF8-926E-D6A848A2BCA8}" srcOrd="2" destOrd="0" presId="urn:microsoft.com/office/officeart/2008/layout/LinedList"/>
    <dgm:cxn modelId="{BB853FA5-E00C-4ACE-B3F0-9569C4B90B14}" type="presParOf" srcId="{2706F7DB-3033-4723-9F55-2C5BFB98F77A}" destId="{7FC7BA9C-81DE-4DF1-B41A-6E873C098585}" srcOrd="3" destOrd="0" presId="urn:microsoft.com/office/officeart/2008/layout/LinedList"/>
    <dgm:cxn modelId="{D8638CD3-86BA-4AC7-A4C7-B2A501DABEC0}" type="presParOf" srcId="{7FC7BA9C-81DE-4DF1-B41A-6E873C098585}" destId="{3FCB77EA-6279-4ACB-B4E3-1F0103D44D26}" srcOrd="0" destOrd="0" presId="urn:microsoft.com/office/officeart/2008/layout/LinedList"/>
    <dgm:cxn modelId="{E2C73C1A-E7C5-47A2-8FC6-615B601E6A78}" type="presParOf" srcId="{7FC7BA9C-81DE-4DF1-B41A-6E873C098585}" destId="{8D100929-CC0E-466A-9577-6BC7CEC7FE6B}" srcOrd="1" destOrd="0" presId="urn:microsoft.com/office/officeart/2008/layout/LinedList"/>
    <dgm:cxn modelId="{7342F630-8D0D-4CD3-84B9-6C1027422DD9}" type="presParOf" srcId="{2706F7DB-3033-4723-9F55-2C5BFB98F77A}" destId="{ECD86AF9-2860-401D-9C42-91663A12280A}" srcOrd="4" destOrd="0" presId="urn:microsoft.com/office/officeart/2008/layout/LinedList"/>
    <dgm:cxn modelId="{B279384C-B449-44C9-BB68-D1952289845A}" type="presParOf" srcId="{2706F7DB-3033-4723-9F55-2C5BFB98F77A}" destId="{85423EB3-4E18-4DFE-93A6-974338FD0576}" srcOrd="5" destOrd="0" presId="urn:microsoft.com/office/officeart/2008/layout/LinedList"/>
    <dgm:cxn modelId="{8DC7D600-0D50-499E-B9B5-B834394FC037}" type="presParOf" srcId="{85423EB3-4E18-4DFE-93A6-974338FD0576}" destId="{82732D9D-3858-4F86-97E6-A1DB59314A89}" srcOrd="0" destOrd="0" presId="urn:microsoft.com/office/officeart/2008/layout/LinedList"/>
    <dgm:cxn modelId="{4C098D26-2906-4C76-B897-99EAB40BF75B}" type="presParOf" srcId="{85423EB3-4E18-4DFE-93A6-974338FD0576}" destId="{0A01FDD9-376E-42C6-A545-F08203C60094}" srcOrd="1" destOrd="0" presId="urn:microsoft.com/office/officeart/2008/layout/LinedList"/>
    <dgm:cxn modelId="{F8E15D26-8B90-4D7D-A0D3-63D4ED71EA2E}" type="presParOf" srcId="{2706F7DB-3033-4723-9F55-2C5BFB98F77A}" destId="{D84AFD8B-411A-42A7-9278-3B98E2E1858A}" srcOrd="6" destOrd="0" presId="urn:microsoft.com/office/officeart/2008/layout/LinedList"/>
    <dgm:cxn modelId="{40E49BBE-424C-40C3-8ECE-34E45A65CD9C}" type="presParOf" srcId="{2706F7DB-3033-4723-9F55-2C5BFB98F77A}" destId="{1B6F5A9B-845C-46CF-B21D-92EA57A58FDF}" srcOrd="7" destOrd="0" presId="urn:microsoft.com/office/officeart/2008/layout/LinedList"/>
    <dgm:cxn modelId="{310FDCE9-E407-4A49-9B82-7C478005F1FD}" type="presParOf" srcId="{1B6F5A9B-845C-46CF-B21D-92EA57A58FDF}" destId="{54807F4B-9413-4655-9E8B-4B963093344C}" srcOrd="0" destOrd="0" presId="urn:microsoft.com/office/officeart/2008/layout/LinedList"/>
    <dgm:cxn modelId="{B259B2F7-9E7C-4695-A42F-D6B6DF0E4EB6}" type="presParOf" srcId="{1B6F5A9B-845C-46CF-B21D-92EA57A58FDF}" destId="{453901EC-33B0-4A69-8293-CF2373A9406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F45B04-B3B7-443C-AD00-482B6D4CCCBB}" type="doc">
      <dgm:prSet loTypeId="urn:microsoft.com/office/officeart/2005/8/layout/target1" loCatId="relationship" qsTypeId="urn:microsoft.com/office/officeart/2005/8/quickstyle/simple1" qsCatId="simple" csTypeId="urn:microsoft.com/office/officeart/2005/8/colors/accent1_2" csCatId="accent1"/>
      <dgm:spPr/>
      <dgm:t>
        <a:bodyPr/>
        <a:lstStyle/>
        <a:p>
          <a:endParaRPr lang="en-US"/>
        </a:p>
      </dgm:t>
    </dgm:pt>
    <dgm:pt modelId="{90D5D73B-646D-4597-BB42-224F556CD388}">
      <dgm:prSet/>
      <dgm:spPr/>
      <dgm:t>
        <a:bodyPr/>
        <a:lstStyle/>
        <a:p>
          <a:r>
            <a:rPr lang="en-US"/>
            <a:t>Enhance existing Databricks foundation with Azure Document Intelligence, normalization, and review automation.</a:t>
          </a:r>
        </a:p>
      </dgm:t>
    </dgm:pt>
    <dgm:pt modelId="{335ADEFF-805E-4983-93A3-9EB1D9B25AC3}" type="parTrans" cxnId="{B770846A-D0CF-4883-9E4D-759683882670}">
      <dgm:prSet/>
      <dgm:spPr/>
      <dgm:t>
        <a:bodyPr/>
        <a:lstStyle/>
        <a:p>
          <a:endParaRPr lang="en-US"/>
        </a:p>
      </dgm:t>
    </dgm:pt>
    <dgm:pt modelId="{DA01AB26-AD8F-4C4C-BCA2-CD0077ADE48F}" type="sibTrans" cxnId="{B770846A-D0CF-4883-9E4D-759683882670}">
      <dgm:prSet/>
      <dgm:spPr/>
      <dgm:t>
        <a:bodyPr/>
        <a:lstStyle/>
        <a:p>
          <a:endParaRPr lang="en-US"/>
        </a:p>
      </dgm:t>
    </dgm:pt>
    <dgm:pt modelId="{CA474DD7-0278-4559-BB1C-78862ADA67DD}">
      <dgm:prSet/>
      <dgm:spPr/>
      <dgm:t>
        <a:bodyPr/>
        <a:lstStyle/>
        <a:p>
          <a:r>
            <a:rPr lang="en-US"/>
            <a:t>Deliver a repeatable, auditable, and scalable AE/SAE pipeline.</a:t>
          </a:r>
        </a:p>
      </dgm:t>
    </dgm:pt>
    <dgm:pt modelId="{BDEF0359-0414-406E-B932-02003178E1FD}" type="parTrans" cxnId="{FD03B9F2-DD89-4A7E-9890-712CD77C64C0}">
      <dgm:prSet/>
      <dgm:spPr/>
      <dgm:t>
        <a:bodyPr/>
        <a:lstStyle/>
        <a:p>
          <a:endParaRPr lang="en-US"/>
        </a:p>
      </dgm:t>
    </dgm:pt>
    <dgm:pt modelId="{C33CB222-2E95-47B9-992E-CBEB278F7640}" type="sibTrans" cxnId="{FD03B9F2-DD89-4A7E-9890-712CD77C64C0}">
      <dgm:prSet/>
      <dgm:spPr/>
      <dgm:t>
        <a:bodyPr/>
        <a:lstStyle/>
        <a:p>
          <a:endParaRPr lang="en-US"/>
        </a:p>
      </dgm:t>
    </dgm:pt>
    <dgm:pt modelId="{F2617CAA-588F-4C89-B90D-DEDE8242FCDD}">
      <dgm:prSet/>
      <dgm:spPr/>
      <dgm:t>
        <a:bodyPr/>
        <a:lstStyle/>
        <a:p>
          <a:r>
            <a:rPr lang="en-US"/>
            <a:t>MVP by year-end, production by March.</a:t>
          </a:r>
        </a:p>
      </dgm:t>
    </dgm:pt>
    <dgm:pt modelId="{2FDB2699-DCDC-419E-9C92-515948F5310F}" type="parTrans" cxnId="{98BAA02F-111C-425A-9EAA-C804E2E8A71F}">
      <dgm:prSet/>
      <dgm:spPr/>
      <dgm:t>
        <a:bodyPr/>
        <a:lstStyle/>
        <a:p>
          <a:endParaRPr lang="en-US"/>
        </a:p>
      </dgm:t>
    </dgm:pt>
    <dgm:pt modelId="{FE5FE4AB-59C2-41B8-B593-DD417264B19F}" type="sibTrans" cxnId="{98BAA02F-111C-425A-9EAA-C804E2E8A71F}">
      <dgm:prSet/>
      <dgm:spPr/>
      <dgm:t>
        <a:bodyPr/>
        <a:lstStyle/>
        <a:p>
          <a:endParaRPr lang="en-US"/>
        </a:p>
      </dgm:t>
    </dgm:pt>
    <dgm:pt modelId="{5990BF1E-A843-4397-8570-BAB2226C064F}" type="pres">
      <dgm:prSet presAssocID="{2AF45B04-B3B7-443C-AD00-482B6D4CCCBB}" presName="composite" presStyleCnt="0">
        <dgm:presLayoutVars>
          <dgm:chMax val="5"/>
          <dgm:dir/>
          <dgm:resizeHandles val="exact"/>
        </dgm:presLayoutVars>
      </dgm:prSet>
      <dgm:spPr/>
    </dgm:pt>
    <dgm:pt modelId="{2C6AAB42-8132-4144-ABB7-80DF5782E087}" type="pres">
      <dgm:prSet presAssocID="{90D5D73B-646D-4597-BB42-224F556CD388}" presName="circle1" presStyleLbl="lnNode1" presStyleIdx="0" presStyleCnt="3"/>
      <dgm:spPr/>
    </dgm:pt>
    <dgm:pt modelId="{7FC5BF7D-31C8-4A83-B5D6-74FDA8FBA447}" type="pres">
      <dgm:prSet presAssocID="{90D5D73B-646D-4597-BB42-224F556CD388}" presName="text1" presStyleLbl="revTx" presStyleIdx="0" presStyleCnt="3">
        <dgm:presLayoutVars>
          <dgm:bulletEnabled val="1"/>
        </dgm:presLayoutVars>
      </dgm:prSet>
      <dgm:spPr/>
    </dgm:pt>
    <dgm:pt modelId="{4EEA19C4-B11B-4B38-A1FA-2009CC27E09A}" type="pres">
      <dgm:prSet presAssocID="{90D5D73B-646D-4597-BB42-224F556CD388}" presName="line1" presStyleLbl="callout" presStyleIdx="0" presStyleCnt="6"/>
      <dgm:spPr/>
    </dgm:pt>
    <dgm:pt modelId="{8CC085F7-4C09-44FD-9F3B-5B0FC43569BD}" type="pres">
      <dgm:prSet presAssocID="{90D5D73B-646D-4597-BB42-224F556CD388}" presName="d1" presStyleLbl="callout" presStyleIdx="1" presStyleCnt="6"/>
      <dgm:spPr/>
    </dgm:pt>
    <dgm:pt modelId="{05889887-6B27-47E6-827D-3E7B77C173F2}" type="pres">
      <dgm:prSet presAssocID="{CA474DD7-0278-4559-BB1C-78862ADA67DD}" presName="circle2" presStyleLbl="lnNode1" presStyleIdx="1" presStyleCnt="3"/>
      <dgm:spPr/>
    </dgm:pt>
    <dgm:pt modelId="{00F3083F-D0E6-4946-A25D-95EB1477AF2C}" type="pres">
      <dgm:prSet presAssocID="{CA474DD7-0278-4559-BB1C-78862ADA67DD}" presName="text2" presStyleLbl="revTx" presStyleIdx="1" presStyleCnt="3">
        <dgm:presLayoutVars>
          <dgm:bulletEnabled val="1"/>
        </dgm:presLayoutVars>
      </dgm:prSet>
      <dgm:spPr/>
    </dgm:pt>
    <dgm:pt modelId="{556CEC1C-092B-4007-9DC9-3CD57B7E5790}" type="pres">
      <dgm:prSet presAssocID="{CA474DD7-0278-4559-BB1C-78862ADA67DD}" presName="line2" presStyleLbl="callout" presStyleIdx="2" presStyleCnt="6"/>
      <dgm:spPr/>
    </dgm:pt>
    <dgm:pt modelId="{9D7A25CF-1812-403B-98DB-5ACF128DC732}" type="pres">
      <dgm:prSet presAssocID="{CA474DD7-0278-4559-BB1C-78862ADA67DD}" presName="d2" presStyleLbl="callout" presStyleIdx="3" presStyleCnt="6"/>
      <dgm:spPr/>
    </dgm:pt>
    <dgm:pt modelId="{7B509FA9-9EA3-4D94-ADF8-22F57018B1A1}" type="pres">
      <dgm:prSet presAssocID="{F2617CAA-588F-4C89-B90D-DEDE8242FCDD}" presName="circle3" presStyleLbl="lnNode1" presStyleIdx="2" presStyleCnt="3"/>
      <dgm:spPr/>
    </dgm:pt>
    <dgm:pt modelId="{C7DB398F-93F2-46DE-AE28-11CB07E1320B}" type="pres">
      <dgm:prSet presAssocID="{F2617CAA-588F-4C89-B90D-DEDE8242FCDD}" presName="text3" presStyleLbl="revTx" presStyleIdx="2" presStyleCnt="3">
        <dgm:presLayoutVars>
          <dgm:bulletEnabled val="1"/>
        </dgm:presLayoutVars>
      </dgm:prSet>
      <dgm:spPr/>
    </dgm:pt>
    <dgm:pt modelId="{06784DB3-CF5F-4367-9F27-FE2899BD6330}" type="pres">
      <dgm:prSet presAssocID="{F2617CAA-588F-4C89-B90D-DEDE8242FCDD}" presName="line3" presStyleLbl="callout" presStyleIdx="4" presStyleCnt="6"/>
      <dgm:spPr/>
    </dgm:pt>
    <dgm:pt modelId="{402C4EFE-B3C1-4A9F-A453-9076FBFBF5C8}" type="pres">
      <dgm:prSet presAssocID="{F2617CAA-588F-4C89-B90D-DEDE8242FCDD}" presName="d3" presStyleLbl="callout" presStyleIdx="5" presStyleCnt="6"/>
      <dgm:spPr/>
    </dgm:pt>
  </dgm:ptLst>
  <dgm:cxnLst>
    <dgm:cxn modelId="{98BAA02F-111C-425A-9EAA-C804E2E8A71F}" srcId="{2AF45B04-B3B7-443C-AD00-482B6D4CCCBB}" destId="{F2617CAA-588F-4C89-B90D-DEDE8242FCDD}" srcOrd="2" destOrd="0" parTransId="{2FDB2699-DCDC-419E-9C92-515948F5310F}" sibTransId="{FE5FE4AB-59C2-41B8-B593-DD417264B19F}"/>
    <dgm:cxn modelId="{A6698848-9FE3-4D17-A59F-30C74C8735D9}" type="presOf" srcId="{F2617CAA-588F-4C89-B90D-DEDE8242FCDD}" destId="{C7DB398F-93F2-46DE-AE28-11CB07E1320B}" srcOrd="0" destOrd="0" presId="urn:microsoft.com/office/officeart/2005/8/layout/target1"/>
    <dgm:cxn modelId="{B770846A-D0CF-4883-9E4D-759683882670}" srcId="{2AF45B04-B3B7-443C-AD00-482B6D4CCCBB}" destId="{90D5D73B-646D-4597-BB42-224F556CD388}" srcOrd="0" destOrd="0" parTransId="{335ADEFF-805E-4983-93A3-9EB1D9B25AC3}" sibTransId="{DA01AB26-AD8F-4C4C-BCA2-CD0077ADE48F}"/>
    <dgm:cxn modelId="{FF4C7595-2DAC-4FF4-97DE-A777B2CB281C}" type="presOf" srcId="{2AF45B04-B3B7-443C-AD00-482B6D4CCCBB}" destId="{5990BF1E-A843-4397-8570-BAB2226C064F}" srcOrd="0" destOrd="0" presId="urn:microsoft.com/office/officeart/2005/8/layout/target1"/>
    <dgm:cxn modelId="{C51C78AA-1482-4840-A0AF-A7332257E153}" type="presOf" srcId="{CA474DD7-0278-4559-BB1C-78862ADA67DD}" destId="{00F3083F-D0E6-4946-A25D-95EB1477AF2C}" srcOrd="0" destOrd="0" presId="urn:microsoft.com/office/officeart/2005/8/layout/target1"/>
    <dgm:cxn modelId="{475A06AD-1077-499A-91F5-1D91FE0851D4}" type="presOf" srcId="{90D5D73B-646D-4597-BB42-224F556CD388}" destId="{7FC5BF7D-31C8-4A83-B5D6-74FDA8FBA447}" srcOrd="0" destOrd="0" presId="urn:microsoft.com/office/officeart/2005/8/layout/target1"/>
    <dgm:cxn modelId="{FD03B9F2-DD89-4A7E-9890-712CD77C64C0}" srcId="{2AF45B04-B3B7-443C-AD00-482B6D4CCCBB}" destId="{CA474DD7-0278-4559-BB1C-78862ADA67DD}" srcOrd="1" destOrd="0" parTransId="{BDEF0359-0414-406E-B932-02003178E1FD}" sibTransId="{C33CB222-2E95-47B9-992E-CBEB278F7640}"/>
    <dgm:cxn modelId="{E00399EE-211A-464E-A23E-FFA4DCA2E8E9}" type="presParOf" srcId="{5990BF1E-A843-4397-8570-BAB2226C064F}" destId="{2C6AAB42-8132-4144-ABB7-80DF5782E087}" srcOrd="0" destOrd="0" presId="urn:microsoft.com/office/officeart/2005/8/layout/target1"/>
    <dgm:cxn modelId="{C14CC5CA-19B3-42C3-900B-423BE28E4EB9}" type="presParOf" srcId="{5990BF1E-A843-4397-8570-BAB2226C064F}" destId="{7FC5BF7D-31C8-4A83-B5D6-74FDA8FBA447}" srcOrd="1" destOrd="0" presId="urn:microsoft.com/office/officeart/2005/8/layout/target1"/>
    <dgm:cxn modelId="{9098248D-3335-48E6-BAD0-59152865AEB1}" type="presParOf" srcId="{5990BF1E-A843-4397-8570-BAB2226C064F}" destId="{4EEA19C4-B11B-4B38-A1FA-2009CC27E09A}" srcOrd="2" destOrd="0" presId="urn:microsoft.com/office/officeart/2005/8/layout/target1"/>
    <dgm:cxn modelId="{EE4F66B4-F93D-4BE7-84BB-4706C357E7AD}" type="presParOf" srcId="{5990BF1E-A843-4397-8570-BAB2226C064F}" destId="{8CC085F7-4C09-44FD-9F3B-5B0FC43569BD}" srcOrd="3" destOrd="0" presId="urn:microsoft.com/office/officeart/2005/8/layout/target1"/>
    <dgm:cxn modelId="{1DE2AE3E-8725-45D4-8E01-01E5F9279F72}" type="presParOf" srcId="{5990BF1E-A843-4397-8570-BAB2226C064F}" destId="{05889887-6B27-47E6-827D-3E7B77C173F2}" srcOrd="4" destOrd="0" presId="urn:microsoft.com/office/officeart/2005/8/layout/target1"/>
    <dgm:cxn modelId="{E7930CA0-CC39-410D-891E-95B1672606B1}" type="presParOf" srcId="{5990BF1E-A843-4397-8570-BAB2226C064F}" destId="{00F3083F-D0E6-4946-A25D-95EB1477AF2C}" srcOrd="5" destOrd="0" presId="urn:microsoft.com/office/officeart/2005/8/layout/target1"/>
    <dgm:cxn modelId="{ACDB0DBA-690D-4984-A06E-38D4D6216544}" type="presParOf" srcId="{5990BF1E-A843-4397-8570-BAB2226C064F}" destId="{556CEC1C-092B-4007-9DC9-3CD57B7E5790}" srcOrd="6" destOrd="0" presId="urn:microsoft.com/office/officeart/2005/8/layout/target1"/>
    <dgm:cxn modelId="{BC103CB9-01D6-41CF-A29A-1C42F84C1E56}" type="presParOf" srcId="{5990BF1E-A843-4397-8570-BAB2226C064F}" destId="{9D7A25CF-1812-403B-98DB-5ACF128DC732}" srcOrd="7" destOrd="0" presId="urn:microsoft.com/office/officeart/2005/8/layout/target1"/>
    <dgm:cxn modelId="{9F28A3CA-3248-45ED-AC86-06DA42662ADB}" type="presParOf" srcId="{5990BF1E-A843-4397-8570-BAB2226C064F}" destId="{7B509FA9-9EA3-4D94-ADF8-22F57018B1A1}" srcOrd="8" destOrd="0" presId="urn:microsoft.com/office/officeart/2005/8/layout/target1"/>
    <dgm:cxn modelId="{83E99C45-9CC3-485D-BFBE-CA81022C32CF}" type="presParOf" srcId="{5990BF1E-A843-4397-8570-BAB2226C064F}" destId="{C7DB398F-93F2-46DE-AE28-11CB07E1320B}" srcOrd="9" destOrd="0" presId="urn:microsoft.com/office/officeart/2005/8/layout/target1"/>
    <dgm:cxn modelId="{80CA4443-4511-4172-9EA0-55B3C8D81E3F}" type="presParOf" srcId="{5990BF1E-A843-4397-8570-BAB2226C064F}" destId="{06784DB3-CF5F-4367-9F27-FE2899BD6330}" srcOrd="10" destOrd="0" presId="urn:microsoft.com/office/officeart/2005/8/layout/target1"/>
    <dgm:cxn modelId="{562C0E35-F9FC-4E73-BD9A-84C9313F9EC2}" type="presParOf" srcId="{5990BF1E-A843-4397-8570-BAB2226C064F}" destId="{402C4EFE-B3C1-4A9F-A453-9076FBFBF5C8}"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F0BF-F799-48FA-A34D-B41BBBDD8E70}">
      <dsp:nvSpPr>
        <dsp:cNvPr id="0" name=""/>
        <dsp:cNvSpPr/>
      </dsp:nvSpPr>
      <dsp:spPr>
        <a:xfrm>
          <a:off x="0" y="261175"/>
          <a:ext cx="8229600" cy="1392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70764" rIns="63870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Case reports arrive via email → SharePoint folders per client</a:t>
          </a:r>
        </a:p>
        <a:p>
          <a:pPr marL="114300" lvl="1" indent="-114300" algn="l" defTabSz="577850">
            <a:lnSpc>
              <a:spcPct val="90000"/>
            </a:lnSpc>
            <a:spcBef>
              <a:spcPct val="0"/>
            </a:spcBef>
            <a:spcAft>
              <a:spcPct val="15000"/>
            </a:spcAft>
            <a:buChar char="•"/>
          </a:pPr>
          <a:r>
            <a:rPr lang="en-US" sz="1300" kern="1200"/>
            <a:t>Mix of structured PDFs, faxed copies, and handwritten forms</a:t>
          </a:r>
        </a:p>
        <a:p>
          <a:pPr marL="114300" lvl="1" indent="-114300" algn="l" defTabSz="577850">
            <a:lnSpc>
              <a:spcPct val="90000"/>
            </a:lnSpc>
            <a:spcBef>
              <a:spcPct val="0"/>
            </a:spcBef>
            <a:spcAft>
              <a:spcPct val="15000"/>
            </a:spcAft>
            <a:buChar char="•"/>
          </a:pPr>
          <a:r>
            <a:rPr lang="en-US" sz="1300" kern="1200"/>
            <a:t>Same form types (MedWatch 3500) appear in multiple sponsor-specific layouts</a:t>
          </a:r>
        </a:p>
        <a:p>
          <a:pPr marL="114300" lvl="1" indent="-114300" algn="l" defTabSz="577850">
            <a:lnSpc>
              <a:spcPct val="90000"/>
            </a:lnSpc>
            <a:spcBef>
              <a:spcPct val="0"/>
            </a:spcBef>
            <a:spcAft>
              <a:spcPct val="15000"/>
            </a:spcAft>
            <a:buChar char="•"/>
          </a:pPr>
          <a:r>
            <a:rPr lang="en-US" sz="1300" kern="1200"/>
            <a:t>Databricks prototype ingests and extracts data using ML models</a:t>
          </a:r>
        </a:p>
        <a:p>
          <a:pPr marL="114300" lvl="1" indent="-114300" algn="l" defTabSz="577850">
            <a:lnSpc>
              <a:spcPct val="90000"/>
            </a:lnSpc>
            <a:spcBef>
              <a:spcPct val="0"/>
            </a:spcBef>
            <a:spcAft>
              <a:spcPct val="15000"/>
            </a:spcAft>
            <a:buChar char="•"/>
          </a:pPr>
          <a:r>
            <a:rPr lang="en-US" sz="1300" kern="1200"/>
            <a:t>Azure Blob used as repository; lacks normalization and review UI</a:t>
          </a:r>
        </a:p>
      </dsp:txBody>
      <dsp:txXfrm>
        <a:off x="0" y="261175"/>
        <a:ext cx="8229600" cy="1392300"/>
      </dsp:txXfrm>
    </dsp:sp>
    <dsp:sp modelId="{DC26907B-7AE8-455F-BD43-7D06145CAACA}">
      <dsp:nvSpPr>
        <dsp:cNvPr id="0" name=""/>
        <dsp:cNvSpPr/>
      </dsp:nvSpPr>
      <dsp:spPr>
        <a:xfrm>
          <a:off x="411480" y="69295"/>
          <a:ext cx="5760720" cy="383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577850">
            <a:lnSpc>
              <a:spcPct val="90000"/>
            </a:lnSpc>
            <a:spcBef>
              <a:spcPct val="0"/>
            </a:spcBef>
            <a:spcAft>
              <a:spcPct val="35000"/>
            </a:spcAft>
            <a:buNone/>
          </a:pPr>
          <a:r>
            <a:rPr lang="en-US" sz="1300" b="1" kern="1200"/>
            <a:t>Background</a:t>
          </a:r>
          <a:r>
            <a:rPr lang="en-US" sz="1300" kern="1200"/>
            <a:t> </a:t>
          </a:r>
        </a:p>
      </dsp:txBody>
      <dsp:txXfrm>
        <a:off x="430214" y="88029"/>
        <a:ext cx="5723252" cy="346292"/>
      </dsp:txXfrm>
    </dsp:sp>
    <dsp:sp modelId="{4018F1AF-B720-475C-B9F6-2C5C04F8F146}">
      <dsp:nvSpPr>
        <dsp:cNvPr id="0" name=""/>
        <dsp:cNvSpPr/>
      </dsp:nvSpPr>
      <dsp:spPr>
        <a:xfrm>
          <a:off x="0" y="1915556"/>
          <a:ext cx="8229600" cy="1392300"/>
        </a:xfrm>
        <a:prstGeom prst="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638708" tIns="270764" rIns="63870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accent6">
                  <a:lumMod val="75000"/>
                </a:schemeClr>
              </a:solidFill>
            </a:rPr>
            <a:t>Variable formats </a:t>
          </a:r>
          <a:r>
            <a:rPr lang="en-US" sz="1300" kern="1200" dirty="0"/>
            <a:t>→ </a:t>
          </a:r>
          <a:r>
            <a:rPr lang="en-US" sz="1300" kern="1200" dirty="0">
              <a:solidFill>
                <a:schemeClr val="accent3">
                  <a:lumMod val="75000"/>
                </a:schemeClr>
              </a:solidFill>
            </a:rPr>
            <a:t>context-aware extraction (Azure Document Intelligence)</a:t>
          </a:r>
        </a:p>
        <a:p>
          <a:pPr marL="114300" lvl="1" indent="-114300" algn="l" defTabSz="577850">
            <a:lnSpc>
              <a:spcPct val="90000"/>
            </a:lnSpc>
            <a:spcBef>
              <a:spcPct val="0"/>
            </a:spcBef>
            <a:spcAft>
              <a:spcPct val="15000"/>
            </a:spcAft>
            <a:buChar char="•"/>
          </a:pPr>
          <a:r>
            <a:rPr lang="en-US" sz="1300" kern="1200" dirty="0">
              <a:solidFill>
                <a:schemeClr val="accent6">
                  <a:lumMod val="75000"/>
                </a:schemeClr>
              </a:solidFill>
            </a:rPr>
            <a:t>Manual verification </a:t>
          </a:r>
          <a:r>
            <a:rPr lang="en-US" sz="1300" kern="1200" dirty="0"/>
            <a:t>→ </a:t>
          </a:r>
          <a:r>
            <a:rPr lang="en-US" sz="1300" kern="1200" dirty="0">
              <a:solidFill>
                <a:schemeClr val="accent3">
                  <a:lumMod val="75000"/>
                </a:schemeClr>
              </a:solidFill>
            </a:rPr>
            <a:t>human-in-loop review UI</a:t>
          </a:r>
        </a:p>
        <a:p>
          <a:pPr marL="114300" lvl="1" indent="-114300" algn="l" defTabSz="577850">
            <a:lnSpc>
              <a:spcPct val="90000"/>
            </a:lnSpc>
            <a:spcBef>
              <a:spcPct val="0"/>
            </a:spcBef>
            <a:spcAft>
              <a:spcPct val="15000"/>
            </a:spcAft>
            <a:buChar char="•"/>
          </a:pPr>
          <a:r>
            <a:rPr lang="en-US" sz="1300" kern="1200" dirty="0">
              <a:solidFill>
                <a:schemeClr val="accent6">
                  <a:lumMod val="75000"/>
                </a:schemeClr>
              </a:solidFill>
            </a:rPr>
            <a:t>No normalization </a:t>
          </a:r>
          <a:r>
            <a:rPr lang="en-US" sz="1300" kern="1200" dirty="0"/>
            <a:t>→ </a:t>
          </a:r>
          <a:r>
            <a:rPr lang="en-US" sz="1300" kern="1200" dirty="0">
              <a:solidFill>
                <a:schemeClr val="accent3">
                  <a:lumMod val="75000"/>
                </a:schemeClr>
              </a:solidFill>
            </a:rPr>
            <a:t>add DQ and schema alignment layers</a:t>
          </a:r>
        </a:p>
        <a:p>
          <a:pPr marL="114300" lvl="1" indent="-114300" algn="l" defTabSz="577850">
            <a:lnSpc>
              <a:spcPct val="90000"/>
            </a:lnSpc>
            <a:spcBef>
              <a:spcPct val="0"/>
            </a:spcBef>
            <a:spcAft>
              <a:spcPct val="15000"/>
            </a:spcAft>
            <a:buChar char="•"/>
          </a:pPr>
          <a:r>
            <a:rPr lang="en-US" sz="1300" kern="1200" dirty="0">
              <a:solidFill>
                <a:schemeClr val="accent6">
                  <a:lumMod val="75000"/>
                </a:schemeClr>
              </a:solidFill>
            </a:rPr>
            <a:t>Siloed processing </a:t>
          </a:r>
          <a:r>
            <a:rPr lang="en-US" sz="1300" kern="1200" dirty="0"/>
            <a:t>→ </a:t>
          </a:r>
          <a:r>
            <a:rPr lang="en-US" sz="1300" kern="1200" dirty="0">
              <a:solidFill>
                <a:schemeClr val="accent3">
                  <a:lumMod val="75000"/>
                </a:schemeClr>
              </a:solidFill>
            </a:rPr>
            <a:t>unified Azure orchestration (ADF, Databricks, DI)</a:t>
          </a:r>
        </a:p>
        <a:p>
          <a:pPr marL="114300" lvl="1" indent="-114300" algn="l" defTabSz="577850">
            <a:lnSpc>
              <a:spcPct val="90000"/>
            </a:lnSpc>
            <a:spcBef>
              <a:spcPct val="0"/>
            </a:spcBef>
            <a:spcAft>
              <a:spcPct val="15000"/>
            </a:spcAft>
            <a:buChar char="•"/>
          </a:pPr>
          <a:r>
            <a:rPr lang="en-US" sz="1300" kern="1200" dirty="0">
              <a:solidFill>
                <a:schemeClr val="accent6">
                  <a:lumMod val="75000"/>
                </a:schemeClr>
              </a:solidFill>
            </a:rPr>
            <a:t>Limited learning </a:t>
          </a:r>
          <a:r>
            <a:rPr lang="en-US" sz="1300" kern="1200" dirty="0"/>
            <a:t>→ </a:t>
          </a:r>
          <a:r>
            <a:rPr lang="en-US" sz="1300" kern="1200" dirty="0">
              <a:solidFill>
                <a:schemeClr val="accent3">
                  <a:lumMod val="75000"/>
                </a:schemeClr>
              </a:solidFill>
            </a:rPr>
            <a:t>active learning retraining</a:t>
          </a:r>
        </a:p>
      </dsp:txBody>
      <dsp:txXfrm>
        <a:off x="0" y="1915556"/>
        <a:ext cx="8229600" cy="1392300"/>
      </dsp:txXfrm>
    </dsp:sp>
    <dsp:sp modelId="{1C848AA5-5D3B-4CD4-A7F4-4BBDE5C4D814}">
      <dsp:nvSpPr>
        <dsp:cNvPr id="0" name=""/>
        <dsp:cNvSpPr/>
      </dsp:nvSpPr>
      <dsp:spPr>
        <a:xfrm>
          <a:off x="411480" y="1723676"/>
          <a:ext cx="5760720" cy="383760"/>
        </a:xfrm>
        <a:prstGeom prst="round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217742" tIns="0" rIns="217742" bIns="0" numCol="1" spcCol="1270" anchor="ctr" anchorCtr="0">
          <a:noAutofit/>
        </a:bodyPr>
        <a:lstStyle/>
        <a:p>
          <a:pPr marL="0" lvl="0" indent="0" algn="l" defTabSz="577850">
            <a:lnSpc>
              <a:spcPct val="90000"/>
            </a:lnSpc>
            <a:spcBef>
              <a:spcPct val="0"/>
            </a:spcBef>
            <a:spcAft>
              <a:spcPct val="35000"/>
            </a:spcAft>
            <a:buNone/>
          </a:pPr>
          <a:r>
            <a:rPr lang="en-US" sz="1300" b="1" kern="1200" dirty="0">
              <a:solidFill>
                <a:schemeClr val="accent6">
                  <a:lumMod val="75000"/>
                </a:schemeClr>
              </a:solidFill>
            </a:rPr>
            <a:t>Core Problem </a:t>
          </a:r>
          <a:r>
            <a:rPr lang="en-US" sz="1300" b="0" kern="1200" dirty="0"/>
            <a:t>&amp;</a:t>
          </a:r>
          <a:r>
            <a:rPr lang="en-US" sz="1300" b="1" kern="1200" dirty="0"/>
            <a:t> </a:t>
          </a:r>
          <a:r>
            <a:rPr lang="en-US" sz="1300" b="1" kern="1200" dirty="0">
              <a:solidFill>
                <a:schemeClr val="accent3">
                  <a:lumMod val="75000"/>
                </a:schemeClr>
              </a:solidFill>
            </a:rPr>
            <a:t>Opportunity</a:t>
          </a:r>
          <a:endParaRPr lang="en-US" sz="1300" kern="1200" dirty="0">
            <a:solidFill>
              <a:schemeClr val="accent3">
                <a:lumMod val="75000"/>
              </a:schemeClr>
            </a:solidFill>
          </a:endParaRPr>
        </a:p>
      </dsp:txBody>
      <dsp:txXfrm>
        <a:off x="430214" y="1742410"/>
        <a:ext cx="572325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3B92-4A01-4677-BE4E-60830EDD6EFC}">
      <dsp:nvSpPr>
        <dsp:cNvPr id="0" name=""/>
        <dsp:cNvSpPr/>
      </dsp:nvSpPr>
      <dsp:spPr>
        <a:xfrm>
          <a:off x="0" y="470031"/>
          <a:ext cx="8229600" cy="1461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Ingestion: Outlook/Graph API → SharePoint → Blob</a:t>
          </a:r>
        </a:p>
        <a:p>
          <a:pPr marL="171450" lvl="1" indent="-171450" algn="l" defTabSz="711200">
            <a:lnSpc>
              <a:spcPct val="90000"/>
            </a:lnSpc>
            <a:spcBef>
              <a:spcPct val="0"/>
            </a:spcBef>
            <a:spcAft>
              <a:spcPct val="15000"/>
            </a:spcAft>
            <a:buChar char="•"/>
          </a:pPr>
          <a:r>
            <a:rPr lang="en-US" sz="1600" kern="1200"/>
            <a:t>Extraction: Document Intelligence (structured) + Layout/Read APIs (unstructured)</a:t>
          </a:r>
        </a:p>
        <a:p>
          <a:pPr marL="171450" lvl="1" indent="-171450" algn="l" defTabSz="711200">
            <a:lnSpc>
              <a:spcPct val="90000"/>
            </a:lnSpc>
            <a:spcBef>
              <a:spcPct val="0"/>
            </a:spcBef>
            <a:spcAft>
              <a:spcPct val="15000"/>
            </a:spcAft>
            <a:buChar char="•"/>
          </a:pPr>
          <a:r>
            <a:rPr lang="en-US" sz="1600" kern="1200"/>
            <a:t>Validation: Normalization, DQ checks, human review UI</a:t>
          </a:r>
        </a:p>
        <a:p>
          <a:pPr marL="171450" lvl="1" indent="-171450" algn="l" defTabSz="711200">
            <a:lnSpc>
              <a:spcPct val="90000"/>
            </a:lnSpc>
            <a:spcBef>
              <a:spcPct val="0"/>
            </a:spcBef>
            <a:spcAft>
              <a:spcPct val="15000"/>
            </a:spcAft>
            <a:buChar char="•"/>
          </a:pPr>
          <a:r>
            <a:rPr lang="en-US" sz="1600" kern="1200"/>
            <a:t>Publishing: Regulatory-ready outputs, full audit trail</a:t>
          </a:r>
        </a:p>
      </dsp:txBody>
      <dsp:txXfrm>
        <a:off x="0" y="470031"/>
        <a:ext cx="8229600" cy="1461600"/>
      </dsp:txXfrm>
    </dsp:sp>
    <dsp:sp modelId="{9FEE97B4-EE3B-4FDE-824B-5D8CBED1041A}">
      <dsp:nvSpPr>
        <dsp:cNvPr id="0" name=""/>
        <dsp:cNvSpPr/>
      </dsp:nvSpPr>
      <dsp:spPr>
        <a:xfrm>
          <a:off x="411480" y="233871"/>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US" sz="1600" kern="1200"/>
            <a:t>Future-State Vision: Azure-Native Intelligent Pipeline</a:t>
          </a:r>
        </a:p>
      </dsp:txBody>
      <dsp:txXfrm>
        <a:off x="434537" y="256928"/>
        <a:ext cx="5714606" cy="426206"/>
      </dsp:txXfrm>
    </dsp:sp>
    <dsp:sp modelId="{E68CD669-19E9-4F2C-85A7-0C01716D079F}">
      <dsp:nvSpPr>
        <dsp:cNvPr id="0" name=""/>
        <dsp:cNvSpPr/>
      </dsp:nvSpPr>
      <dsp:spPr>
        <a:xfrm>
          <a:off x="0" y="2254191"/>
          <a:ext cx="8229600" cy="120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Enhance &amp; Integrate (Preferred): Retain Databricks ingestion, add DI + review UI</a:t>
          </a:r>
        </a:p>
        <a:p>
          <a:pPr marL="171450" lvl="1" indent="-171450" algn="l" defTabSz="711200">
            <a:lnSpc>
              <a:spcPct val="90000"/>
            </a:lnSpc>
            <a:spcBef>
              <a:spcPct val="0"/>
            </a:spcBef>
            <a:spcAft>
              <a:spcPct val="15000"/>
            </a:spcAft>
            <a:buChar char="•"/>
          </a:pPr>
          <a:r>
            <a:rPr lang="en-US" sz="1600" kern="1200"/>
            <a:t>Targeted Rewrite (Fallback): If ≥20% code refactor needed, rebuild brittle logic</a:t>
          </a:r>
        </a:p>
        <a:p>
          <a:pPr marL="171450" lvl="1" indent="-171450" algn="l" defTabSz="711200">
            <a:lnSpc>
              <a:spcPct val="90000"/>
            </a:lnSpc>
            <a:spcBef>
              <a:spcPct val="0"/>
            </a:spcBef>
            <a:spcAft>
              <a:spcPct val="15000"/>
            </a:spcAft>
            <a:buChar char="•"/>
          </a:pPr>
          <a:r>
            <a:rPr lang="en-US" sz="1600" kern="1200"/>
            <a:t>Enhance what works, rewrite only where it accelerates value delivery.</a:t>
          </a:r>
        </a:p>
      </dsp:txBody>
      <dsp:txXfrm>
        <a:off x="0" y="2254191"/>
        <a:ext cx="8229600" cy="1209600"/>
      </dsp:txXfrm>
    </dsp:sp>
    <dsp:sp modelId="{4427C597-2A48-43D8-BA22-8810EAD1549B}">
      <dsp:nvSpPr>
        <dsp:cNvPr id="0" name=""/>
        <dsp:cNvSpPr/>
      </dsp:nvSpPr>
      <dsp:spPr>
        <a:xfrm>
          <a:off x="411480" y="2018031"/>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US" sz="1600" kern="1200"/>
            <a:t>Modernization Approach</a:t>
          </a:r>
        </a:p>
      </dsp:txBody>
      <dsp:txXfrm>
        <a:off x="434537" y="2041088"/>
        <a:ext cx="5714606"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4375A-2408-460C-BA51-4D2E2C123814}">
      <dsp:nvSpPr>
        <dsp:cNvPr id="0" name=""/>
        <dsp:cNvSpPr/>
      </dsp:nvSpPr>
      <dsp:spPr>
        <a:xfrm>
          <a:off x="0" y="1357788"/>
          <a:ext cx="8229600" cy="181038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02A09C-8E6A-431A-BEE5-5B24AF8D4A7F}">
      <dsp:nvSpPr>
        <dsp:cNvPr id="0" name=""/>
        <dsp:cNvSpPr/>
      </dsp:nvSpPr>
      <dsp:spPr>
        <a:xfrm>
          <a:off x="3706" y="0"/>
          <a:ext cx="1782946"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US" sz="1600" kern="1200" dirty="0"/>
            <a:t>Phase 1 (Now–Dec): MVP Build &amp; Validation</a:t>
          </a:r>
        </a:p>
      </dsp:txBody>
      <dsp:txXfrm>
        <a:off x="3706" y="0"/>
        <a:ext cx="1782946" cy="1810385"/>
      </dsp:txXfrm>
    </dsp:sp>
    <dsp:sp modelId="{6425D953-1939-4804-8390-A049030096A3}">
      <dsp:nvSpPr>
        <dsp:cNvPr id="0" name=""/>
        <dsp:cNvSpPr/>
      </dsp:nvSpPr>
      <dsp:spPr>
        <a:xfrm>
          <a:off x="668881" y="2036683"/>
          <a:ext cx="452596" cy="452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5257C4-E657-473E-BF0F-D9F0B89BA87E}">
      <dsp:nvSpPr>
        <dsp:cNvPr id="0" name=""/>
        <dsp:cNvSpPr/>
      </dsp:nvSpPr>
      <dsp:spPr>
        <a:xfrm>
          <a:off x="1875800" y="2715577"/>
          <a:ext cx="1782946"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kern="1200" dirty="0"/>
            <a:t>Phase 2 (Jan–Feb): Scale &amp; Optimize</a:t>
          </a:r>
        </a:p>
      </dsp:txBody>
      <dsp:txXfrm>
        <a:off x="1875800" y="2715577"/>
        <a:ext cx="1782946" cy="1810385"/>
      </dsp:txXfrm>
    </dsp:sp>
    <dsp:sp modelId="{80C7817D-DDF6-4C11-8F47-3A385EFDD197}">
      <dsp:nvSpPr>
        <dsp:cNvPr id="0" name=""/>
        <dsp:cNvSpPr/>
      </dsp:nvSpPr>
      <dsp:spPr>
        <a:xfrm>
          <a:off x="2540975" y="2036683"/>
          <a:ext cx="452596" cy="452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6D14AF-5379-49F0-A0EB-BE5524559CA4}">
      <dsp:nvSpPr>
        <dsp:cNvPr id="0" name=""/>
        <dsp:cNvSpPr/>
      </dsp:nvSpPr>
      <dsp:spPr>
        <a:xfrm>
          <a:off x="3747893" y="0"/>
          <a:ext cx="1782946"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US" sz="1600" kern="1200" dirty="0"/>
            <a:t>Phase 3 (Mar+): Production &amp; Continuous Learning</a:t>
          </a:r>
        </a:p>
      </dsp:txBody>
      <dsp:txXfrm>
        <a:off x="3747893" y="0"/>
        <a:ext cx="1782946" cy="1810385"/>
      </dsp:txXfrm>
    </dsp:sp>
    <dsp:sp modelId="{BBBCA217-222C-46AB-927C-64D2886E102F}">
      <dsp:nvSpPr>
        <dsp:cNvPr id="0" name=""/>
        <dsp:cNvSpPr/>
      </dsp:nvSpPr>
      <dsp:spPr>
        <a:xfrm>
          <a:off x="4413068" y="2036683"/>
          <a:ext cx="452596" cy="452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4D102C-B300-40A1-941E-2196FADE0D3F}">
      <dsp:nvSpPr>
        <dsp:cNvPr id="0" name=""/>
        <dsp:cNvSpPr/>
      </dsp:nvSpPr>
      <dsp:spPr>
        <a:xfrm>
          <a:off x="5619987" y="2715577"/>
          <a:ext cx="1782946" cy="1810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kern="1200" dirty="0"/>
            <a:t>MVP live by Dec 2025, Production-ready by Mar 2026</a:t>
          </a:r>
        </a:p>
      </dsp:txBody>
      <dsp:txXfrm>
        <a:off x="5619987" y="2715577"/>
        <a:ext cx="1782946" cy="1810385"/>
      </dsp:txXfrm>
    </dsp:sp>
    <dsp:sp modelId="{7B46B4DD-B1C3-48AC-BA78-ABCE67C79690}">
      <dsp:nvSpPr>
        <dsp:cNvPr id="0" name=""/>
        <dsp:cNvSpPr/>
      </dsp:nvSpPr>
      <dsp:spPr>
        <a:xfrm>
          <a:off x="6285161" y="2036683"/>
          <a:ext cx="452596" cy="452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91A22-C541-4211-8DB2-75A5660BD1EE}">
      <dsp:nvSpPr>
        <dsp:cNvPr id="0" name=""/>
        <dsp:cNvSpPr/>
      </dsp:nvSpPr>
      <dsp:spPr>
        <a:xfrm>
          <a:off x="0" y="69565"/>
          <a:ext cx="82296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Model Accuracy</a:t>
          </a:r>
        </a:p>
      </dsp:txBody>
      <dsp:txXfrm>
        <a:off x="25759" y="95324"/>
        <a:ext cx="8178082" cy="476152"/>
      </dsp:txXfrm>
    </dsp:sp>
    <dsp:sp modelId="{63487CD8-C539-450F-B047-D1268FFB7E2A}">
      <dsp:nvSpPr>
        <dsp:cNvPr id="0" name=""/>
        <dsp:cNvSpPr/>
      </dsp:nvSpPr>
      <dsp:spPr>
        <a:xfrm>
          <a:off x="0" y="597235"/>
          <a:ext cx="82296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Incremental training, fallback extraction</a:t>
          </a:r>
        </a:p>
      </dsp:txBody>
      <dsp:txXfrm>
        <a:off x="0" y="597235"/>
        <a:ext cx="8229600" cy="364320"/>
      </dsp:txXfrm>
    </dsp:sp>
    <dsp:sp modelId="{6F28F7C5-8826-493B-9994-89CDFCA744EC}">
      <dsp:nvSpPr>
        <dsp:cNvPr id="0" name=""/>
        <dsp:cNvSpPr/>
      </dsp:nvSpPr>
      <dsp:spPr>
        <a:xfrm>
          <a:off x="0" y="961555"/>
          <a:ext cx="82296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Azure Throttling/Failures</a:t>
          </a:r>
        </a:p>
      </dsp:txBody>
      <dsp:txXfrm>
        <a:off x="25759" y="987314"/>
        <a:ext cx="8178082" cy="476152"/>
      </dsp:txXfrm>
    </dsp:sp>
    <dsp:sp modelId="{B7F2E736-6BC1-4F5B-A44C-4DC757407B1E}">
      <dsp:nvSpPr>
        <dsp:cNvPr id="0" name=""/>
        <dsp:cNvSpPr/>
      </dsp:nvSpPr>
      <dsp:spPr>
        <a:xfrm>
          <a:off x="0" y="1489225"/>
          <a:ext cx="82296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Multi-region, retries, idempotency</a:t>
          </a:r>
          <a:endParaRPr lang="en-US" sz="1700" kern="1200" dirty="0"/>
        </a:p>
      </dsp:txBody>
      <dsp:txXfrm>
        <a:off x="0" y="1489225"/>
        <a:ext cx="8229600" cy="364320"/>
      </dsp:txXfrm>
    </dsp:sp>
    <dsp:sp modelId="{1713C75C-E583-432A-9977-935FBB6F6173}">
      <dsp:nvSpPr>
        <dsp:cNvPr id="0" name=""/>
        <dsp:cNvSpPr/>
      </dsp:nvSpPr>
      <dsp:spPr>
        <a:xfrm>
          <a:off x="0" y="1853545"/>
          <a:ext cx="82296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Team Enablement</a:t>
          </a:r>
        </a:p>
      </dsp:txBody>
      <dsp:txXfrm>
        <a:off x="25759" y="1879304"/>
        <a:ext cx="8178082" cy="476152"/>
      </dsp:txXfrm>
    </dsp:sp>
    <dsp:sp modelId="{3D94DDE5-A4F1-4B6F-ADCF-E8D98B359DCD}">
      <dsp:nvSpPr>
        <dsp:cNvPr id="0" name=""/>
        <dsp:cNvSpPr/>
      </dsp:nvSpPr>
      <dsp:spPr>
        <a:xfrm>
          <a:off x="0" y="2381215"/>
          <a:ext cx="82296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FastTrack training (Azure Functions, DI)</a:t>
          </a:r>
          <a:endParaRPr lang="en-US" sz="1700" kern="1200" dirty="0"/>
        </a:p>
      </dsp:txBody>
      <dsp:txXfrm>
        <a:off x="0" y="2381215"/>
        <a:ext cx="8229600" cy="364320"/>
      </dsp:txXfrm>
    </dsp:sp>
    <dsp:sp modelId="{0BA8C954-6E71-41C1-81C4-F19000AFE17E}">
      <dsp:nvSpPr>
        <dsp:cNvPr id="0" name=""/>
        <dsp:cNvSpPr/>
      </dsp:nvSpPr>
      <dsp:spPr>
        <a:xfrm>
          <a:off x="0" y="2745535"/>
          <a:ext cx="82296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Timeline Pressure</a:t>
          </a:r>
        </a:p>
      </dsp:txBody>
      <dsp:txXfrm>
        <a:off x="25759" y="2771294"/>
        <a:ext cx="8178082" cy="476152"/>
      </dsp:txXfrm>
    </dsp:sp>
    <dsp:sp modelId="{A98C3D78-B1E3-4FCB-B737-EB2919CDBF73}">
      <dsp:nvSpPr>
        <dsp:cNvPr id="0" name=""/>
        <dsp:cNvSpPr/>
      </dsp:nvSpPr>
      <dsp:spPr>
        <a:xfrm>
          <a:off x="0" y="3273205"/>
          <a:ext cx="82296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MVP early, validate fast, scale iteratively</a:t>
          </a:r>
          <a:endParaRPr lang="en-US" sz="1700" kern="1200" dirty="0"/>
        </a:p>
      </dsp:txBody>
      <dsp:txXfrm>
        <a:off x="0" y="3273205"/>
        <a:ext cx="8229600" cy="3643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264A7-D4B7-4245-98D3-2B2C4004769C}">
      <dsp:nvSpPr>
        <dsp:cNvPr id="0" name=""/>
        <dsp:cNvSpPr/>
      </dsp:nvSpPr>
      <dsp:spPr>
        <a:xfrm>
          <a:off x="0" y="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581627-0445-4C46-BC21-E59D6F76C786}">
      <dsp:nvSpPr>
        <dsp:cNvPr id="0" name=""/>
        <dsp:cNvSpPr/>
      </dsp:nvSpPr>
      <dsp:spPr>
        <a:xfrm>
          <a:off x="0" y="0"/>
          <a:ext cx="8229600" cy="391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End-user configurability for new-form onboarding</a:t>
          </a:r>
        </a:p>
      </dsp:txBody>
      <dsp:txXfrm>
        <a:off x="0" y="0"/>
        <a:ext cx="8229600" cy="391801"/>
      </dsp:txXfrm>
    </dsp:sp>
    <dsp:sp modelId="{D11FE4EA-AA54-4DF8-926E-D6A848A2BCA8}">
      <dsp:nvSpPr>
        <dsp:cNvPr id="0" name=""/>
        <dsp:cNvSpPr/>
      </dsp:nvSpPr>
      <dsp:spPr>
        <a:xfrm>
          <a:off x="0" y="39180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CB77EA-6279-4ACB-B4E3-1F0103D44D26}">
      <dsp:nvSpPr>
        <dsp:cNvPr id="0" name=""/>
        <dsp:cNvSpPr/>
      </dsp:nvSpPr>
      <dsp:spPr>
        <a:xfrm>
          <a:off x="0" y="391801"/>
          <a:ext cx="8229600" cy="391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Thresholds for handwriting and low-quality scan handling</a:t>
          </a:r>
        </a:p>
      </dsp:txBody>
      <dsp:txXfrm>
        <a:off x="0" y="391801"/>
        <a:ext cx="8229600" cy="391801"/>
      </dsp:txXfrm>
    </dsp:sp>
    <dsp:sp modelId="{ECD86AF9-2860-401D-9C42-91663A12280A}">
      <dsp:nvSpPr>
        <dsp:cNvPr id="0" name=""/>
        <dsp:cNvSpPr/>
      </dsp:nvSpPr>
      <dsp:spPr>
        <a:xfrm>
          <a:off x="0" y="78360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732D9D-3858-4F86-97E6-A1DB59314A89}">
      <dsp:nvSpPr>
        <dsp:cNvPr id="0" name=""/>
        <dsp:cNvSpPr/>
      </dsp:nvSpPr>
      <dsp:spPr>
        <a:xfrm>
          <a:off x="0" y="783602"/>
          <a:ext cx="8229600" cy="391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Regulatory submission integration (direct vs indirect)</a:t>
          </a:r>
        </a:p>
      </dsp:txBody>
      <dsp:txXfrm>
        <a:off x="0" y="783602"/>
        <a:ext cx="8229600" cy="391801"/>
      </dsp:txXfrm>
    </dsp:sp>
    <dsp:sp modelId="{D84AFD8B-411A-42A7-9278-3B98E2E1858A}">
      <dsp:nvSpPr>
        <dsp:cNvPr id="0" name=""/>
        <dsp:cNvSpPr/>
      </dsp:nvSpPr>
      <dsp:spPr>
        <a:xfrm>
          <a:off x="0" y="1175403"/>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07F4B-9413-4655-9E8B-4B963093344C}">
      <dsp:nvSpPr>
        <dsp:cNvPr id="0" name=""/>
        <dsp:cNvSpPr/>
      </dsp:nvSpPr>
      <dsp:spPr>
        <a:xfrm>
          <a:off x="0" y="1175403"/>
          <a:ext cx="8229600" cy="391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Ownership for retraining cadence and drift monitoring</a:t>
          </a:r>
        </a:p>
      </dsp:txBody>
      <dsp:txXfrm>
        <a:off x="0" y="1175403"/>
        <a:ext cx="8229600" cy="3918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09FA9-9EA3-4D94-ADF8-22F57018B1A1}">
      <dsp:nvSpPr>
        <dsp:cNvPr id="0" name=""/>
        <dsp:cNvSpPr/>
      </dsp:nvSpPr>
      <dsp:spPr>
        <a:xfrm>
          <a:off x="1774301" y="936199"/>
          <a:ext cx="2808598" cy="28085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889887-6B27-47E6-827D-3E7B77C173F2}">
      <dsp:nvSpPr>
        <dsp:cNvPr id="0" name=""/>
        <dsp:cNvSpPr/>
      </dsp:nvSpPr>
      <dsp:spPr>
        <a:xfrm>
          <a:off x="2336020" y="1497919"/>
          <a:ext cx="1685159" cy="168515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6AAB42-8132-4144-ABB7-80DF5782E087}">
      <dsp:nvSpPr>
        <dsp:cNvPr id="0" name=""/>
        <dsp:cNvSpPr/>
      </dsp:nvSpPr>
      <dsp:spPr>
        <a:xfrm>
          <a:off x="2897740" y="2059638"/>
          <a:ext cx="561719" cy="5617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C5BF7D-31C8-4A83-B5D6-74FDA8FBA447}">
      <dsp:nvSpPr>
        <dsp:cNvPr id="0" name=""/>
        <dsp:cNvSpPr/>
      </dsp:nvSpPr>
      <dsp:spPr>
        <a:xfrm>
          <a:off x="5050999" y="0"/>
          <a:ext cx="1404299" cy="819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11430" rIns="11430" bIns="11430" numCol="1" spcCol="1270" anchor="ctr" anchorCtr="0">
          <a:noAutofit/>
        </a:bodyPr>
        <a:lstStyle/>
        <a:p>
          <a:pPr marL="0" lvl="0" indent="0" algn="l" defTabSz="400050">
            <a:lnSpc>
              <a:spcPct val="90000"/>
            </a:lnSpc>
            <a:spcBef>
              <a:spcPct val="0"/>
            </a:spcBef>
            <a:spcAft>
              <a:spcPct val="35000"/>
            </a:spcAft>
            <a:buNone/>
          </a:pPr>
          <a:r>
            <a:rPr lang="en-US" sz="900" kern="1200"/>
            <a:t>Enhance existing Databricks foundation with Azure Document Intelligence, normalization, and review automation.</a:t>
          </a:r>
        </a:p>
      </dsp:txBody>
      <dsp:txXfrm>
        <a:off x="5050999" y="0"/>
        <a:ext cx="1404299" cy="819174"/>
      </dsp:txXfrm>
    </dsp:sp>
    <dsp:sp modelId="{4EEA19C4-B11B-4B38-A1FA-2009CC27E09A}">
      <dsp:nvSpPr>
        <dsp:cNvPr id="0" name=""/>
        <dsp:cNvSpPr/>
      </dsp:nvSpPr>
      <dsp:spPr>
        <a:xfrm>
          <a:off x="4699924" y="409587"/>
          <a:ext cx="35107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C085F7-4C09-44FD-9F3B-5B0FC43569BD}">
      <dsp:nvSpPr>
        <dsp:cNvPr id="0" name=""/>
        <dsp:cNvSpPr/>
      </dsp:nvSpPr>
      <dsp:spPr>
        <a:xfrm rot="5400000">
          <a:off x="2973338" y="615317"/>
          <a:ext cx="1930443" cy="1519919"/>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F3083F-D0E6-4946-A25D-95EB1477AF2C}">
      <dsp:nvSpPr>
        <dsp:cNvPr id="0" name=""/>
        <dsp:cNvSpPr/>
      </dsp:nvSpPr>
      <dsp:spPr>
        <a:xfrm>
          <a:off x="5050999" y="819174"/>
          <a:ext cx="1404299" cy="819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11430" rIns="11430" bIns="11430" numCol="1" spcCol="1270" anchor="ctr" anchorCtr="0">
          <a:noAutofit/>
        </a:bodyPr>
        <a:lstStyle/>
        <a:p>
          <a:pPr marL="0" lvl="0" indent="0" algn="l" defTabSz="400050">
            <a:lnSpc>
              <a:spcPct val="90000"/>
            </a:lnSpc>
            <a:spcBef>
              <a:spcPct val="0"/>
            </a:spcBef>
            <a:spcAft>
              <a:spcPct val="35000"/>
            </a:spcAft>
            <a:buNone/>
          </a:pPr>
          <a:r>
            <a:rPr lang="en-US" sz="900" kern="1200"/>
            <a:t>Deliver a repeatable, auditable, and scalable AE/SAE pipeline.</a:t>
          </a:r>
        </a:p>
      </dsp:txBody>
      <dsp:txXfrm>
        <a:off x="5050999" y="819174"/>
        <a:ext cx="1404299" cy="819174"/>
      </dsp:txXfrm>
    </dsp:sp>
    <dsp:sp modelId="{556CEC1C-092B-4007-9DC9-3CD57B7E5790}">
      <dsp:nvSpPr>
        <dsp:cNvPr id="0" name=""/>
        <dsp:cNvSpPr/>
      </dsp:nvSpPr>
      <dsp:spPr>
        <a:xfrm>
          <a:off x="4699924" y="1228761"/>
          <a:ext cx="35107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A25CF-1812-403B-98DB-5ACF128DC732}">
      <dsp:nvSpPr>
        <dsp:cNvPr id="0" name=""/>
        <dsp:cNvSpPr/>
      </dsp:nvSpPr>
      <dsp:spPr>
        <a:xfrm rot="5400000">
          <a:off x="3387700" y="1421712"/>
          <a:ext cx="1504285" cy="1117354"/>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DB398F-93F2-46DE-AE28-11CB07E1320B}">
      <dsp:nvSpPr>
        <dsp:cNvPr id="0" name=""/>
        <dsp:cNvSpPr/>
      </dsp:nvSpPr>
      <dsp:spPr>
        <a:xfrm>
          <a:off x="5050999" y="1638349"/>
          <a:ext cx="1404299" cy="819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11430" rIns="11430" bIns="11430" numCol="1" spcCol="1270" anchor="ctr" anchorCtr="0">
          <a:noAutofit/>
        </a:bodyPr>
        <a:lstStyle/>
        <a:p>
          <a:pPr marL="0" lvl="0" indent="0" algn="l" defTabSz="400050">
            <a:lnSpc>
              <a:spcPct val="90000"/>
            </a:lnSpc>
            <a:spcBef>
              <a:spcPct val="0"/>
            </a:spcBef>
            <a:spcAft>
              <a:spcPct val="35000"/>
            </a:spcAft>
            <a:buNone/>
          </a:pPr>
          <a:r>
            <a:rPr lang="en-US" sz="900" kern="1200"/>
            <a:t>MVP by year-end, production by March.</a:t>
          </a:r>
        </a:p>
      </dsp:txBody>
      <dsp:txXfrm>
        <a:off x="5050999" y="1638349"/>
        <a:ext cx="1404299" cy="819174"/>
      </dsp:txXfrm>
    </dsp:sp>
    <dsp:sp modelId="{06784DB3-CF5F-4367-9F27-FE2899BD6330}">
      <dsp:nvSpPr>
        <dsp:cNvPr id="0" name=""/>
        <dsp:cNvSpPr/>
      </dsp:nvSpPr>
      <dsp:spPr>
        <a:xfrm>
          <a:off x="4699924" y="2047936"/>
          <a:ext cx="35107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2C4EFE-B3C1-4A9F-A453-9076FBFBF5C8}">
      <dsp:nvSpPr>
        <dsp:cNvPr id="0" name=""/>
        <dsp:cNvSpPr/>
      </dsp:nvSpPr>
      <dsp:spPr>
        <a:xfrm rot="5400000">
          <a:off x="3802577" y="2227452"/>
          <a:ext cx="1074757" cy="714788"/>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70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thanks for joining.</a:t>
            </a:r>
          </a:p>
          <a:p>
            <a:r>
              <a:rPr lang="en-US" dirty="0"/>
              <a:t>The modernization approach we’re presenting is not just about technology upgrades; it’s about removing unnecessary manual effort, improving data accuracy, and creating a future-proof process that scales effortlessly.</a:t>
            </a:r>
          </a:p>
          <a:p>
            <a:r>
              <a:rPr lang="en-US" dirty="0"/>
              <a:t>This initiative focuses on three key pillars: automation, simplification, and compliance. By the end of this session, you’ll see how our team’s proposed architecture moves from human-triggered workflows to a completely automated, Azure-native pipeline that’s reliable and auditable.</a:t>
            </a:r>
          </a:p>
          <a:p>
            <a:r>
              <a:rPr lang="en-US" dirty="0"/>
              <a:t>As we go through the slides, we’ll also address timelines, potential risks, and how we’re mitigating them so we can confidently deliver by March with an MVP up and running by end of year.</a:t>
            </a:r>
          </a:p>
          <a:p>
            <a:endParaRPr lang="en-US" dirty="0"/>
          </a:p>
        </p:txBody>
      </p:sp>
      <p:sp>
        <p:nvSpPr>
          <p:cNvPr id="4" name="Slide Number Placeholder 3"/>
          <p:cNvSpPr>
            <a:spLocks noGrp="1"/>
          </p:cNvSpPr>
          <p:nvPr>
            <p:ph type="sldNum" sz="quarter" idx="5"/>
          </p:nvPr>
        </p:nvSpPr>
        <p:spPr/>
        <p:txBody>
          <a:bodyPr/>
          <a:lstStyle/>
          <a:p>
            <a:fld id="{2D55B3A5-B11F-4806-ABD0-BB3296D4A64D}" type="slidenum">
              <a:rPr lang="en-US" smtClean="0"/>
              <a:t>1</a:t>
            </a:fld>
            <a:endParaRPr lang="en-US"/>
          </a:p>
        </p:txBody>
      </p:sp>
    </p:spTree>
    <p:extLst>
      <p:ext uri="{BB962C8B-B14F-4D97-AF65-F5344CB8AC3E}">
        <p14:creationId xmlns:p14="http://schemas.microsoft.com/office/powerpoint/2010/main" val="3912977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Currently, case reports come in through email and get stored in SharePoint folders per client. We see a mix of PDFs, fax scans, and even handwritten forms, which makes consistency difficult. TFS already has a Databricks prototype using Azure Blob and some ML-based extraction, but normalization, validation, and review capabilities are missing. That’s the gap we’re solving.</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core issue is format variability — different sponsors use different layouts for the same form type. This creates challenges in field mapping and data quality. Our opportunity is to bring in Azure Document Intelligence for smarter field detection, add normalization and validation layers, and embed human-in-loop review where models are uncertain. The goal is to create a resilient, context-aware system.</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In the target state, everything is orchestrated within Azure. Emails flow into SharePoint and Blob storage, processed through Databricks, and extracted using Azure Document Intelligence. We’ll apply DQ checks, normalization, and provide a reviewer UI for flagged items. Finally, validated and auditable outputs feed into regulatory submissions and analytics pipelines. This gives us one consistent, scalable workflow.</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philosophy is simple: enhance what works, rewrite what doesn’t. We’ll retain the Databricks ingestion logic and wrap our framework around it — adding Form Recognizer, validation, and review layers. If we find that more than 20% of the existing code needs modification, we’ll rebuild that piece. This ensures speed and stability without reinventing the wheel.</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We’re planning a phased rollout. </a:t>
            </a:r>
            <a:endParaRPr lang="en-US" dirty="0"/>
          </a:p>
          <a:p>
            <a:r>
              <a:rPr dirty="0"/>
              <a:t>Phase 1, from now through December, focuses on building and validating the MVP. </a:t>
            </a:r>
            <a:endParaRPr lang="en-US" dirty="0"/>
          </a:p>
          <a:p>
            <a:r>
              <a:rPr dirty="0"/>
              <a:t>Phase 2, in Jan–Feb, scales and hardens the system</a:t>
            </a:r>
            <a:r>
              <a:rPr lang="en-US" dirty="0"/>
              <a:t>…</a:t>
            </a:r>
            <a:r>
              <a:rPr dirty="0"/>
              <a:t> adding multi-region support and monitoring. </a:t>
            </a:r>
            <a:endParaRPr lang="en-US" dirty="0"/>
          </a:p>
          <a:p>
            <a:r>
              <a:rPr dirty="0"/>
              <a:t>Phase 3, from March onward, takes us to full production with continuous learning. </a:t>
            </a:r>
            <a:endParaRPr lang="en-US" dirty="0"/>
          </a:p>
          <a:p>
            <a:r>
              <a:rPr dirty="0"/>
              <a:t>We’ll have an MVP ready by year-end and a production-ready pipeline by March.</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These four risks and mitigations come directly from our alignment discussion. Model accuracy: we’ll manage through incremental training and fallback extraction. Azure throttling: handled through multi-region deployment and retry logic. Team enablement: we’ll leverage FastTrack for Azure Functions and Document Intelligence. Timeline pressure: mitigated through early MVP delivery and phased scaling.</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There are a few areas we’ll need to refine with the client: </a:t>
            </a:r>
            <a:endParaRPr lang="en-US" dirty="0"/>
          </a:p>
          <a:p>
            <a:r>
              <a:rPr dirty="0"/>
              <a:t>1) How configurable new-form onboarding should be for end users. </a:t>
            </a:r>
            <a:endParaRPr lang="en-US" dirty="0"/>
          </a:p>
          <a:p>
            <a:r>
              <a:rPr dirty="0"/>
              <a:t>2) How we’ll handle low-quality scans or handwriting. </a:t>
            </a:r>
            <a:endParaRPr lang="en-US" dirty="0"/>
          </a:p>
          <a:p>
            <a:r>
              <a:rPr dirty="0"/>
              <a:t>3) Whether regulatory submissions are automated or reviewed manually. </a:t>
            </a:r>
            <a:endParaRPr lang="en-US" dirty="0"/>
          </a:p>
          <a:p>
            <a:r>
              <a:rPr dirty="0"/>
              <a:t>4) Who owns retraining cadence and drift monitoring once in production.</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The next steps are straightforward: finalize access and scope, kick off MVP development, and confirm review and audit requirements. We’ll also schedule FastTrack enablement and publish operational runbooks. This will keep our delivery pace consistent and transparent.</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To summarize, we’re enhancing the existing Databricks-based pipeline with Azure-native components Document Intelligence, normalization, and human-in-loop validation</a:t>
            </a:r>
            <a:r>
              <a:rPr lang="en-US" dirty="0"/>
              <a:t>…</a:t>
            </a:r>
            <a:r>
              <a:rPr dirty="0"/>
              <a:t> to create a smarter, faster, and auditable AE/SAE processing framework. MVP by year-end, production-ready by March that’s our commitment.</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
        <p:nvSpPr>
          <p:cNvPr id="8" name="TextBox 7">
            <a:extLst>
              <a:ext uri="{FF2B5EF4-FFF2-40B4-BE49-F238E27FC236}">
                <a16:creationId xmlns:a16="http://schemas.microsoft.com/office/drawing/2014/main" id="{95FA1DF5-449B-48A4-8E63-75096DC8B06D}"/>
              </a:ext>
            </a:extLst>
          </p:cNvPr>
          <p:cNvSpPr txBox="1"/>
          <p:nvPr userDrawn="1">
            <p:extLst>
              <p:ext uri="{1162E1C5-73C7-4A58-AE30-91384D911F3F}">
                <p184:classification xmlns:p184="http://schemas.microsoft.com/office/powerpoint/2018/4/main" val="ftr"/>
              </p:ext>
            </p:extLst>
          </p:nvPr>
        </p:nvSpPr>
        <p:spPr>
          <a:xfrm>
            <a:off x="4103688" y="6687820"/>
            <a:ext cx="957262" cy="106680"/>
          </a:xfrm>
          <a:prstGeom prst="rect">
            <a:avLst/>
          </a:prstGeom>
        </p:spPr>
        <p:txBody>
          <a:bodyPr horzOverflow="overflow" lIns="0" tIns="0" rIns="0" bIns="0">
            <a:spAutoFit/>
          </a:bodyPr>
          <a:lstStyle/>
          <a:p>
            <a:pPr algn="l"/>
            <a:r>
              <a:rPr lang="en-US" sz="700">
                <a:solidFill>
                  <a:srgbClr val="000000">
                    <a:alpha val="50000"/>
                  </a:srgbClr>
                </a:solidFill>
                <a:latin typeface="Aptos" panose="02110004020202020204"/>
              </a:rPr>
              <a:t>Juniper Business Use Only</a:t>
            </a:r>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TFS Safety Case Processing Modernization</a:t>
            </a:r>
          </a:p>
        </p:txBody>
      </p:sp>
      <p:sp>
        <p:nvSpPr>
          <p:cNvPr id="3" name="Subtitle 2"/>
          <p:cNvSpPr>
            <a:spLocks noGrp="1"/>
          </p:cNvSpPr>
          <p:nvPr>
            <p:ph type="subTitle" idx="1"/>
          </p:nvPr>
        </p:nvSpPr>
        <p:spPr/>
        <p:txBody>
          <a:bodyPr>
            <a:normAutofit/>
          </a:bodyPr>
          <a:lstStyle/>
          <a:p>
            <a:r>
              <a:rPr sz="2000" dirty="0"/>
              <a:t>Transition from Manual Multi-Cloud Workflow to Automated Azure-Native Pipeline</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State</a:t>
            </a:r>
            <a:endParaRPr dirty="0"/>
          </a:p>
        </p:txBody>
      </p:sp>
      <p:graphicFrame>
        <p:nvGraphicFramePr>
          <p:cNvPr id="6" name="Content Placeholder 5">
            <a:extLst>
              <a:ext uri="{FF2B5EF4-FFF2-40B4-BE49-F238E27FC236}">
                <a16:creationId xmlns:a16="http://schemas.microsoft.com/office/drawing/2014/main" id="{8B2A1E45-075E-4F0E-28A0-815704F7AA1C}"/>
              </a:ext>
            </a:extLst>
          </p:cNvPr>
          <p:cNvGraphicFramePr>
            <a:graphicFrameLocks noGrp="1"/>
          </p:cNvGraphicFramePr>
          <p:nvPr>
            <p:ph idx="1"/>
            <p:extLst>
              <p:ext uri="{D42A27DB-BD31-4B8C-83A1-F6EECF244321}">
                <p14:modId xmlns:p14="http://schemas.microsoft.com/office/powerpoint/2010/main" val="347537359"/>
              </p:ext>
            </p:extLst>
          </p:nvPr>
        </p:nvGraphicFramePr>
        <p:xfrm>
          <a:off x="457200" y="1600201"/>
          <a:ext cx="8229600" cy="3377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a:extLst>
              <a:ext uri="{FF2B5EF4-FFF2-40B4-BE49-F238E27FC236}">
                <a16:creationId xmlns:a16="http://schemas.microsoft.com/office/drawing/2014/main" id="{0D565CB6-54E2-64C0-C202-EB8D5A352819}"/>
              </a:ext>
            </a:extLst>
          </p:cNvPr>
          <p:cNvSpPr txBox="1">
            <a:spLocks/>
          </p:cNvSpPr>
          <p:nvPr/>
        </p:nvSpPr>
        <p:spPr>
          <a:xfrm>
            <a:off x="398477" y="3611563"/>
            <a:ext cx="8229600" cy="1828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State</a:t>
            </a:r>
            <a:endParaRPr dirty="0"/>
          </a:p>
        </p:txBody>
      </p:sp>
      <p:graphicFrame>
        <p:nvGraphicFramePr>
          <p:cNvPr id="4" name="Content Placeholder 3">
            <a:extLst>
              <a:ext uri="{FF2B5EF4-FFF2-40B4-BE49-F238E27FC236}">
                <a16:creationId xmlns:a16="http://schemas.microsoft.com/office/drawing/2014/main" id="{8FCA2096-8FFD-6D0F-0F4E-7F57D3CA8518}"/>
              </a:ext>
            </a:extLst>
          </p:cNvPr>
          <p:cNvGraphicFramePr>
            <a:graphicFrameLocks noGrp="1"/>
          </p:cNvGraphicFramePr>
          <p:nvPr>
            <p:ph idx="1"/>
            <p:extLst>
              <p:ext uri="{D42A27DB-BD31-4B8C-83A1-F6EECF244321}">
                <p14:modId xmlns:p14="http://schemas.microsoft.com/office/powerpoint/2010/main" val="399075050"/>
              </p:ext>
            </p:extLst>
          </p:nvPr>
        </p:nvGraphicFramePr>
        <p:xfrm>
          <a:off x="457200" y="1600200"/>
          <a:ext cx="8229600" cy="3697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Migration Phases &amp; Timeline</a:t>
            </a:r>
          </a:p>
        </p:txBody>
      </p:sp>
      <p:graphicFrame>
        <p:nvGraphicFramePr>
          <p:cNvPr id="4" name="Content Placeholder 3">
            <a:extLst>
              <a:ext uri="{FF2B5EF4-FFF2-40B4-BE49-F238E27FC236}">
                <a16:creationId xmlns:a16="http://schemas.microsoft.com/office/drawing/2014/main" id="{D2F5424F-C4F1-546F-94AE-4BA724BEE29D}"/>
              </a:ext>
            </a:extLst>
          </p:cNvPr>
          <p:cNvGraphicFramePr>
            <a:graphicFrameLocks noGrp="1"/>
          </p:cNvGraphicFramePr>
          <p:nvPr>
            <p:ph idx="1"/>
            <p:extLst>
              <p:ext uri="{D42A27DB-BD31-4B8C-83A1-F6EECF244321}">
                <p14:modId xmlns:p14="http://schemas.microsoft.com/office/powerpoint/2010/main" val="17610259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Risk &amp; Mitigation Plan</a:t>
            </a:r>
          </a:p>
        </p:txBody>
      </p:sp>
      <p:graphicFrame>
        <p:nvGraphicFramePr>
          <p:cNvPr id="4" name="Content Placeholder 3">
            <a:extLst>
              <a:ext uri="{FF2B5EF4-FFF2-40B4-BE49-F238E27FC236}">
                <a16:creationId xmlns:a16="http://schemas.microsoft.com/office/drawing/2014/main" id="{CE88F0B9-3FC8-42E1-C142-9EDCE48936E5}"/>
              </a:ext>
            </a:extLst>
          </p:cNvPr>
          <p:cNvGraphicFramePr>
            <a:graphicFrameLocks noGrp="1"/>
          </p:cNvGraphicFramePr>
          <p:nvPr>
            <p:ph idx="1"/>
            <p:extLst>
              <p:ext uri="{D42A27DB-BD31-4B8C-83A1-F6EECF244321}">
                <p14:modId xmlns:p14="http://schemas.microsoft.com/office/powerpoint/2010/main" val="2715369332"/>
              </p:ext>
            </p:extLst>
          </p:nvPr>
        </p:nvGraphicFramePr>
        <p:xfrm>
          <a:off x="457200" y="1600200"/>
          <a:ext cx="8229600" cy="37070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Open Questions / Dependencies</a:t>
            </a:r>
          </a:p>
        </p:txBody>
      </p:sp>
      <p:graphicFrame>
        <p:nvGraphicFramePr>
          <p:cNvPr id="4" name="Content Placeholder 3">
            <a:extLst>
              <a:ext uri="{FF2B5EF4-FFF2-40B4-BE49-F238E27FC236}">
                <a16:creationId xmlns:a16="http://schemas.microsoft.com/office/drawing/2014/main" id="{BF977DBE-CBDD-5B5B-0BF6-505ADC6CB834}"/>
              </a:ext>
            </a:extLst>
          </p:cNvPr>
          <p:cNvGraphicFramePr>
            <a:graphicFrameLocks noGrp="1"/>
          </p:cNvGraphicFramePr>
          <p:nvPr>
            <p:ph idx="1"/>
            <p:extLst>
              <p:ext uri="{D42A27DB-BD31-4B8C-83A1-F6EECF244321}">
                <p14:modId xmlns:p14="http://schemas.microsoft.com/office/powerpoint/2010/main" val="3630626053"/>
              </p:ext>
            </p:extLst>
          </p:nvPr>
        </p:nvGraphicFramePr>
        <p:xfrm>
          <a:off x="457200" y="1600201"/>
          <a:ext cx="8229600" cy="1567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Next Steps</a:t>
            </a:r>
          </a:p>
        </p:txBody>
      </p:sp>
      <p:sp>
        <p:nvSpPr>
          <p:cNvPr id="3" name="Content Placeholder 2"/>
          <p:cNvSpPr>
            <a:spLocks noGrp="1"/>
          </p:cNvSpPr>
          <p:nvPr>
            <p:ph idx="1"/>
          </p:nvPr>
        </p:nvSpPr>
        <p:spPr>
          <a:xfrm>
            <a:off x="457200" y="1600201"/>
            <a:ext cx="8229600" cy="2029120"/>
          </a:xfrm>
        </p:spPr>
        <p:txBody>
          <a:bodyPr>
            <a:normAutofit/>
          </a:bodyPr>
          <a:lstStyle/>
          <a:p>
            <a:pPr>
              <a:buFont typeface="Wingdings" panose="05000000000000000000" pitchFamily="2" charset="2"/>
              <a:buChar char="ü"/>
            </a:pPr>
            <a:r>
              <a:rPr sz="1800" dirty="0"/>
              <a:t>Finalize scope and environment approvals</a:t>
            </a:r>
          </a:p>
          <a:p>
            <a:pPr>
              <a:buFont typeface="Wingdings" panose="05000000000000000000" pitchFamily="2" charset="2"/>
              <a:buChar char="ü"/>
            </a:pPr>
            <a:r>
              <a:rPr sz="1800" dirty="0"/>
              <a:t>Kick off MVP dev after access granted</a:t>
            </a:r>
          </a:p>
          <a:p>
            <a:pPr>
              <a:buFont typeface="Wingdings" panose="05000000000000000000" pitchFamily="2" charset="2"/>
              <a:buChar char="ü"/>
            </a:pPr>
            <a:r>
              <a:rPr sz="1800" dirty="0"/>
              <a:t>Confirm UI, validation, and audit requirements</a:t>
            </a:r>
          </a:p>
          <a:p>
            <a:pPr>
              <a:buFont typeface="Wingdings" panose="05000000000000000000" pitchFamily="2" charset="2"/>
              <a:buChar char="ü"/>
            </a:pPr>
            <a:r>
              <a:rPr sz="1800" dirty="0"/>
              <a:t>Schedule FastTrack enablement (Azure DI + Functions)</a:t>
            </a:r>
          </a:p>
          <a:p>
            <a:pPr>
              <a:buFont typeface="Wingdings" panose="05000000000000000000" pitchFamily="2" charset="2"/>
              <a:buChar char="ü"/>
            </a:pPr>
            <a:r>
              <a:rPr sz="1800" dirty="0"/>
              <a:t>Publish operational playbooks / runbooks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Summary</a:t>
            </a:r>
          </a:p>
        </p:txBody>
      </p:sp>
      <p:graphicFrame>
        <p:nvGraphicFramePr>
          <p:cNvPr id="4" name="Content Placeholder 3">
            <a:extLst>
              <a:ext uri="{FF2B5EF4-FFF2-40B4-BE49-F238E27FC236}">
                <a16:creationId xmlns:a16="http://schemas.microsoft.com/office/drawing/2014/main" id="{1DAF9FA0-6025-BAC1-AD9C-34598FFDDD7B}"/>
              </a:ext>
            </a:extLst>
          </p:cNvPr>
          <p:cNvGraphicFramePr>
            <a:graphicFrameLocks noGrp="1"/>
          </p:cNvGraphicFramePr>
          <p:nvPr>
            <p:ph idx="1"/>
            <p:extLst>
              <p:ext uri="{D42A27DB-BD31-4B8C-83A1-F6EECF244321}">
                <p14:modId xmlns:p14="http://schemas.microsoft.com/office/powerpoint/2010/main" val="371610435"/>
              </p:ext>
            </p:extLst>
          </p:nvPr>
        </p:nvGraphicFramePr>
        <p:xfrm>
          <a:off x="457200" y="1600200"/>
          <a:ext cx="8229600" cy="3744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1077</Words>
  <Application>Microsoft Office PowerPoint</Application>
  <PresentationFormat>On-screen Show (4:3)</PresentationFormat>
  <Paragraphs>77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Calibri</vt:lpstr>
      <vt:lpstr>Wingdings</vt:lpstr>
      <vt:lpstr>Office Theme</vt:lpstr>
      <vt:lpstr>TFS Safety Case Processing Modernization</vt:lpstr>
      <vt:lpstr>Current State</vt:lpstr>
      <vt:lpstr>Future State</vt:lpstr>
      <vt:lpstr>Migration Phases &amp; Timeline</vt:lpstr>
      <vt:lpstr>Risk &amp; Mitigation Plan</vt:lpstr>
      <vt:lpstr>Open Questions / Dependencies</vt:lpstr>
      <vt:lpstr>Next Steps</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Sajid  Inayat</dc:creator>
  <cp:keywords/>
  <dc:description>generated using python-pptx</dc:description>
  <cp:lastModifiedBy>Sajid  Inayat</cp:lastModifiedBy>
  <cp:revision>4</cp:revision>
  <dcterms:created xsi:type="dcterms:W3CDTF">2013-01-27T09:14:16Z</dcterms:created>
  <dcterms:modified xsi:type="dcterms:W3CDTF">2025-10-28T07:04:27Z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633b888-ae0d-4341-a75f-06e04137d755_Enabled">
    <vt:lpwstr>true</vt:lpwstr>
  </property>
  <property fmtid="{D5CDD505-2E9C-101B-9397-08002B2CF9AE}" pid="3" name="MSIP_Label_0633b888-ae0d-4341-a75f-06e04137d755_SetDate">
    <vt:lpwstr>2025-10-28T07:03:50Z</vt:lpwstr>
  </property>
  <property fmtid="{D5CDD505-2E9C-101B-9397-08002B2CF9AE}" pid="4" name="MSIP_Label_0633b888-ae0d-4341-a75f-06e04137d755_Method">
    <vt:lpwstr>Standard</vt:lpwstr>
  </property>
  <property fmtid="{D5CDD505-2E9C-101B-9397-08002B2CF9AE}" pid="5" name="MSIP_Label_0633b888-ae0d-4341-a75f-06e04137d755_Name">
    <vt:lpwstr>0633b888-ae0d-4341-a75f-06e04137d755</vt:lpwstr>
  </property>
  <property fmtid="{D5CDD505-2E9C-101B-9397-08002B2CF9AE}" pid="6" name="MSIP_Label_0633b888-ae0d-4341-a75f-06e04137d755_SiteId">
    <vt:lpwstr>bea78b3c-4cdb-4130-854a-1d193232e5f4</vt:lpwstr>
  </property>
  <property fmtid="{D5CDD505-2E9C-101B-9397-08002B2CF9AE}" pid="7" name="MSIP_Label_0633b888-ae0d-4341-a75f-06e04137d755_ActionId">
    <vt:lpwstr>dd64e499-02bc-4e67-8e79-7a44ebba610f</vt:lpwstr>
  </property>
  <property fmtid="{D5CDD505-2E9C-101B-9397-08002B2CF9AE}" pid="8" name="MSIP_Label_0633b888-ae0d-4341-a75f-06e04137d755_ContentBits">
    <vt:lpwstr>2</vt:lpwstr>
  </property>
  <property fmtid="{D5CDD505-2E9C-101B-9397-08002B2CF9AE}" pid="9" name="MSIP_Label_0633b888-ae0d-4341-a75f-06e04137d755_Tag">
    <vt:lpwstr>10, 3, 0, 1</vt:lpwstr>
  </property>
  <property fmtid="{D5CDD505-2E9C-101B-9397-08002B2CF9AE}" pid="10" name="ClassificationContentMarkingFooterLocations">
    <vt:lpwstr>Office Theme:8</vt:lpwstr>
  </property>
  <property fmtid="{D5CDD505-2E9C-101B-9397-08002B2CF9AE}" pid="11" name="ClassificationContentMarkingFooterText">
    <vt:lpwstr>Juniper Business Use Only</vt:lpwstr>
  </property>
</Properties>
</file>