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3C56F-4BA7-4FFD-894F-342B4E5CC669}">
  <a:tblStyle styleId="{B173C56F-4BA7-4FFD-894F-342B4E5CC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c43e7e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c43e7e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c43e7e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c43e7e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c54b55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c54b55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c43e7e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2c43e7e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c54b55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c54b55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c43e7e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c43e7e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c54b55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c54b55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c54b55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c54b55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c54b55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c54b55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59"/>
              <a:t>Predicting satisfaction among the students on e-learning under the pandemic situation</a:t>
            </a:r>
            <a:endParaRPr sz="36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002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Sajidh</a:t>
            </a:r>
            <a:r>
              <a:rPr lang="en-GB" sz="2300"/>
              <a:t> Ahamed</a:t>
            </a:r>
            <a:endParaRPr sz="2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219305A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17725" y="95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75200" y="866675"/>
            <a:ext cx="87936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Respondents were request to response about their </a:t>
            </a:r>
            <a:r>
              <a:rPr lang="en-GB"/>
              <a:t>satisfaction</a:t>
            </a:r>
            <a:r>
              <a:rPr lang="en-GB"/>
              <a:t> level of e-learning under 3 category.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Cronbach's</a:t>
            </a:r>
            <a:r>
              <a:rPr lang="en-GB"/>
              <a:t> Alpha was calculated to check the </a:t>
            </a:r>
            <a:r>
              <a:rPr lang="en-GB"/>
              <a:t>reliability</a:t>
            </a:r>
            <a:r>
              <a:rPr lang="en-GB"/>
              <a:t> of the questionnaire.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The mean satisfaction levels of gender, mode of internet use and year of study were compared to identify whether there is any </a:t>
            </a:r>
            <a:r>
              <a:rPr lang="en-GB"/>
              <a:t>difference</a:t>
            </a:r>
            <a:r>
              <a:rPr lang="en-GB"/>
              <a:t> in satisfaction level.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It is observed that overall score of 3.7164 indicates that student are satisfied with e-learning.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When comparing the mean significant level of satisfaction on some variables like Gender, mode of internet usage and year of study, it is noted that the mean level does not </a:t>
            </a:r>
            <a:r>
              <a:rPr lang="en-GB"/>
              <a:t>significantly</a:t>
            </a:r>
            <a:r>
              <a:rPr lang="en-GB"/>
              <a:t> differ.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Increasing</a:t>
            </a:r>
            <a:r>
              <a:rPr lang="en-GB"/>
              <a:t> the sample size would give more information on these inferences.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and Descriptive statistics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Questionnaire</a:t>
            </a:r>
            <a:r>
              <a:rPr lang="en-GB"/>
              <a:t> was distributed online using Google forms among undergraduate students..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Questionnaire has designed into 4 parts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Demographic information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Learners satisfaction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Technological impact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Lectures/Instructors impact in e-learning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72 responses were collected over a month period. (12-Oct to 13-Nov 2021)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416325"/>
            <a:ext cx="85206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Undergraduates from 16 institutions responded where 61.1% is from University of Colombo.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Respondents were from 16 districts where Kandy has 18 response as highest and colombo has 16 as next. Then kegale, Kurunegala and Matara follows with 7 responses each.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student uses WiFi or Both Wifi and Mobile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0" y="407550"/>
            <a:ext cx="29051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850" y="474700"/>
            <a:ext cx="3966550" cy="27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4325" y="3894550"/>
            <a:ext cx="353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Open Sans"/>
                <a:ea typeface="Open Sans"/>
                <a:cs typeface="Open Sans"/>
                <a:sym typeface="Open Sans"/>
              </a:rPr>
              <a:t>⅔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respondents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are female.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197225" y="3932950"/>
            <a:ext cx="363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Majority of the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respondents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are first year undergraduate students.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" y="85250"/>
            <a:ext cx="3179200" cy="29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209650" y="241725"/>
            <a:ext cx="452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16.7% of the respondent who rely on the mobile data while majority use either WIFI only or combination of WIFI and Mobile data.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00" y="1400000"/>
            <a:ext cx="4431454" cy="3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28275" y="3257600"/>
            <a:ext cx="412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Students who live where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infrastructure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is developed mostly uses WIFI for their only activities.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Whilst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students in Anuradhapura and Trincomalle uses only the mobile data.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Increase the sample size would give us more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accurate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information.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Coclusions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4174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Cronbach’s Alpha of total question of 37 is 0.914 which indicates the reliability of the </a:t>
            </a:r>
            <a:r>
              <a:rPr lang="en-GB"/>
              <a:t>questionnaire</a:t>
            </a:r>
            <a:r>
              <a:rPr lang="en-GB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All of the sub se</a:t>
            </a:r>
            <a:r>
              <a:rPr lang="en-GB"/>
              <a:t>ctions</a:t>
            </a:r>
            <a:r>
              <a:rPr lang="en-GB"/>
              <a:t> also give Cronbach’s Alpha of greater than 0.79.</a:t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657050" y="26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{B173C56F-4BA7-4FFD-894F-342B4E5CC669}</a:tableStyleId>
              </a:tblPr>
              <a:tblGrid>
                <a:gridCol w="2723075"/>
                <a:gridCol w="2723075"/>
              </a:tblGrid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Factor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Average Ratings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Factor 1 – learners perspective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3.4417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Factor 2 – technological impact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3.7130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Factor 3 – lectures impact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3.9947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Overall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3.7164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6365575" y="2571750"/>
            <a:ext cx="257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On Average Students were satisfied with the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online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education and mostly they are  satisfied with how lectures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explain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and conduct the lectures via online platforms.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cntd.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satisfaction among males and females are not significantly different.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satisfaction among students who uses WIFI, mobile data or both are not significantly different.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satisfaction among years of study are not significantly different.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99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Initially</a:t>
            </a:r>
            <a:r>
              <a:rPr lang="en-GB"/>
              <a:t> data was taken and preprocessed.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descriptive analysis was carried out to understand the data and its </a:t>
            </a:r>
            <a:r>
              <a:rPr lang="en-GB"/>
              <a:t>characteristics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Cronbach’s Alpha was calculated for overall questions and each category separately.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of the hypothesis were tested among the dataset for means of satisfaction level.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Whether satisfaction of e-learning affected by gender, the mode of internet connection or their year of study.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62600"/>
            <a:ext cx="86994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Hypothesis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H0: Mean satisfaction levels of male and female are equal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H1: </a:t>
            </a:r>
            <a:r>
              <a:rPr lang="en-GB"/>
              <a:t>Mean satisfaction levels of male and female not equal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Hypothesis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H0: Mean satisfaction levels of using internet are equal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H1: Mean satisfaction levels of using internet not equal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Hypothesis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H0: Mean satisfaction levels of year of study are equal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H1: Mean satisfaction levels of year of study not equal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