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Cabin Condensed SemiBold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News Cycle"/>
      <p:regular r:id="rId43"/>
      <p:bold r:id="rId44"/>
    </p:embeddedFont>
    <p:embeddedFont>
      <p:font typeface="Encode Sans Semi Condensed"/>
      <p:regular r:id="rId45"/>
      <p:bold r:id="rId46"/>
    </p:embeddedFont>
    <p:embeddedFont>
      <p:font typeface="Cabin Condense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08085-DDE0-4558-AD59-82523A3D2665}">
  <a:tblStyle styleId="{19F08085-DDE0-4558-AD59-82523A3D2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NewsCycle-bold.fntdata"/><Relationship Id="rId21" Type="http://schemas.openxmlformats.org/officeDocument/2006/relationships/slide" Target="slides/slide16.xml"/><Relationship Id="rId43" Type="http://schemas.openxmlformats.org/officeDocument/2006/relationships/font" Target="fonts/NewsCycle-regular.fntdata"/><Relationship Id="rId24" Type="http://schemas.openxmlformats.org/officeDocument/2006/relationships/slide" Target="slides/slide19.xml"/><Relationship Id="rId46" Type="http://schemas.openxmlformats.org/officeDocument/2006/relationships/font" Target="fonts/EncodeSansSemiCondensed-bold.fntdata"/><Relationship Id="rId23" Type="http://schemas.openxmlformats.org/officeDocument/2006/relationships/slide" Target="slides/slide18.xml"/><Relationship Id="rId45" Type="http://schemas.openxmlformats.org/officeDocument/2006/relationships/font" Target="fonts/EncodeSans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abinCondensed-bold.fntdata"/><Relationship Id="rId25" Type="http://schemas.openxmlformats.org/officeDocument/2006/relationships/slide" Target="slides/slide20.xml"/><Relationship Id="rId47" Type="http://schemas.openxmlformats.org/officeDocument/2006/relationships/font" Target="fonts/CabinCondense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binCondensedSemiBo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CabinCondensed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699d6a28d_0_4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699d6a28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699d6a28d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699d6a28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8370c0f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8370c0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11016" t="18360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7278" y="-25"/>
            <a:ext cx="9154509" cy="5147262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rect b="b" l="l" r="r" t="t"/>
              <a:pathLst>
                <a:path extrusionOk="0" h="1897678" w="123340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rect b="b" l="l" r="r" t="t"/>
              <a:pathLst>
                <a:path extrusionOk="0" h="1897678" w="1231643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b="1" sz="72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3175" t="0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2931" t="0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5143900" y="225900"/>
            <a:ext cx="4691700" cy="46917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1587" r="1587" t="0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1351" t="0"/>
          <a:stretch/>
        </p:blipFill>
        <p:spPr>
          <a:xfrm>
            <a:off x="5247875" y="1132750"/>
            <a:ext cx="3896126" cy="350585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10800000">
            <a:off x="-112168" y="4127525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855300" y="4362163"/>
            <a:ext cx="7433400" cy="2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145809" y="4337986"/>
            <a:ext cx="232524" cy="328270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www.humaaans.com/" TargetMode="External"/><Relationship Id="rId5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1001fonts.com/cabin-condensed-font.html" TargetMode="External"/><Relationship Id="rId4" Type="http://schemas.openxmlformats.org/officeDocument/2006/relationships/hyperlink" Target="https://www.fontsquirrel.com/fonts/news-cyc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liefweb.int/report/world/humanitarian-and-country-icons-2018" TargetMode="External"/><Relationship Id="rId4" Type="http://schemas.openxmlformats.org/officeDocument/2006/relationships/hyperlink" Target="https://creativecommons.org/publicdomain/zero/1.0/" TargetMode="External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4294967295" type="title"/>
          </p:nvPr>
        </p:nvSpPr>
        <p:spPr>
          <a:xfrm>
            <a:off x="2141550" y="2297400"/>
            <a:ext cx="45561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WANT BIG IMPACT?</a:t>
            </a:r>
            <a:endParaRPr b="0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5"/>
          <p:cNvGrpSpPr/>
          <p:nvPr/>
        </p:nvGrpSpPr>
        <p:grpSpPr>
          <a:xfrm>
            <a:off x="1209750" y="1625425"/>
            <a:ext cx="3175200" cy="3175200"/>
            <a:chOff x="2820225" y="891450"/>
            <a:chExt cx="3175200" cy="3175200"/>
          </a:xfrm>
        </p:grpSpPr>
        <p:sp>
          <p:nvSpPr>
            <p:cNvPr id="208" name="Google Shape;208;p2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519900" y="3156650"/>
            <a:ext cx="1332300" cy="914700"/>
            <a:chOff x="5130375" y="2422675"/>
            <a:chExt cx="1332300" cy="914700"/>
          </a:xfrm>
        </p:grpSpPr>
        <p:sp>
          <p:nvSpPr>
            <p:cNvPr id="211" name="Google Shape;211;p2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congue tempus</a:t>
              </a:r>
              <a:endParaRPr sz="17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</a:t>
              </a:r>
              <a:endParaRPr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2187600" y="1443225"/>
            <a:ext cx="1332300" cy="914700"/>
            <a:chOff x="3798075" y="709250"/>
            <a:chExt cx="1332300" cy="914700"/>
          </a:xfrm>
        </p:grpSpPr>
        <p:sp>
          <p:nvSpPr>
            <p:cNvPr id="214" name="Google Shape;214;p2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congue tempus</a:t>
              </a:r>
              <a:endParaRPr sz="17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</a:t>
              </a:r>
              <a:endParaRPr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855300" y="3156650"/>
            <a:ext cx="1332300" cy="914700"/>
            <a:chOff x="2465775" y="2422675"/>
            <a:chExt cx="1332300" cy="914700"/>
          </a:xfrm>
        </p:grpSpPr>
        <p:sp>
          <p:nvSpPr>
            <p:cNvPr id="217" name="Google Shape;217;p2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congue tempus</a:t>
              </a:r>
              <a:endParaRPr sz="17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</a:t>
              </a:r>
              <a:endParaRPr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855300" y="182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{19F08085-DDE0-4558-AD59-82523A3D2665}</a:tableStyleId>
              </a:tblPr>
              <a:tblGrid>
                <a:gridCol w="1032575"/>
                <a:gridCol w="1032575"/>
                <a:gridCol w="1032575"/>
                <a:gridCol w="1032575"/>
              </a:tblGrid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9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15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24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16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/>
        </p:nvSpPr>
        <p:spPr>
          <a:xfrm>
            <a:off x="652850" y="6377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4294967295" type="title"/>
          </p:nvPr>
        </p:nvSpPr>
        <p:spPr>
          <a:xfrm>
            <a:off x="304800" y="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MAPS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158975" y="1594075"/>
            <a:ext cx="561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our office</a:t>
            </a:r>
            <a:endParaRPr sz="8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7"/>
          <p:cNvSpPr txBox="1"/>
          <p:nvPr>
            <p:ph idx="4294967295" type="body"/>
          </p:nvPr>
        </p:nvSpPr>
        <p:spPr>
          <a:xfrm>
            <a:off x="457200" y="4717000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Find more maps at </a:t>
            </a:r>
            <a:r>
              <a:rPr lang="en" sz="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1298900" y="193865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066850" y="351920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4033475" y="1686775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4806250" y="3856325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906900" y="223160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7527900" y="390260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 rot="10800000">
            <a:off x="-263073" y="1680900"/>
            <a:ext cx="1781700" cy="17817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260348" y="2145101"/>
            <a:ext cx="735233" cy="853819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>
            <p:ph idx="4294967295" type="ctrTitle"/>
          </p:nvPr>
        </p:nvSpPr>
        <p:spPr>
          <a:xfrm>
            <a:off x="1602625" y="1696200"/>
            <a:ext cx="5913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9" name="Google Shape;249;p28"/>
          <p:cNvSpPr txBox="1"/>
          <p:nvPr>
            <p:ph idx="4294967295" type="subTitle"/>
          </p:nvPr>
        </p:nvSpPr>
        <p:spPr>
          <a:xfrm>
            <a:off x="1602625" y="2952900"/>
            <a:ext cx="5913000" cy="4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855300" y="8004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89,526,124$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55" name="Google Shape;255;p29"/>
          <p:cNvSpPr txBox="1"/>
          <p:nvPr>
            <p:ph idx="4294967295" type="subTitle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/>
          <p:nvPr>
            <p:ph idx="4294967295" type="ctrTitle"/>
          </p:nvPr>
        </p:nvSpPr>
        <p:spPr>
          <a:xfrm>
            <a:off x="855300" y="34292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 txBox="1"/>
          <p:nvPr>
            <p:ph idx="4294967295" type="subTitle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4294967295" type="ctrTitle"/>
          </p:nvPr>
        </p:nvSpPr>
        <p:spPr>
          <a:xfrm>
            <a:off x="855300" y="21148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185,244 users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59" name="Google Shape;259;p29"/>
          <p:cNvSpPr txBox="1"/>
          <p:nvPr>
            <p:ph idx="4294967295" type="subTitle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9"/>
          <p:cNvSpPr/>
          <p:nvPr/>
        </p:nvSpPr>
        <p:spPr>
          <a:xfrm rot="10800000">
            <a:off x="-112168" y="8731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 rot="10800000">
            <a:off x="-112168" y="218760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 rot="10800000">
            <a:off x="-112168" y="35020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121428" y="3735658"/>
            <a:ext cx="282184" cy="282184"/>
            <a:chOff x="6845399" y="3630764"/>
            <a:chExt cx="457200" cy="457200"/>
          </a:xfrm>
        </p:grpSpPr>
        <p:sp>
          <p:nvSpPr>
            <p:cNvPr id="265" name="Google Shape;265;p29"/>
            <p:cNvSpPr/>
            <p:nvPr/>
          </p:nvSpPr>
          <p:spPr>
            <a:xfrm>
              <a:off x="6845399" y="3706725"/>
              <a:ext cx="304800" cy="381238"/>
            </a:xfrm>
            <a:custGeom>
              <a:rect b="b" l="l" r="r" t="t"/>
              <a:pathLst>
                <a:path extrusionOk="0" h="381238" w="30480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169249" y="3630764"/>
              <a:ext cx="133350" cy="457200"/>
            </a:xfrm>
            <a:custGeom>
              <a:rect b="b" l="l" r="r" t="t"/>
              <a:pathLst>
                <a:path extrusionOk="0" h="457200" w="13335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145232" y="2421208"/>
            <a:ext cx="282184" cy="282184"/>
            <a:chOff x="9616808" y="1369287"/>
            <a:chExt cx="457200" cy="457200"/>
          </a:xfrm>
        </p:grpSpPr>
        <p:sp>
          <p:nvSpPr>
            <p:cNvPr id="268" name="Google Shape;268;p29"/>
            <p:cNvSpPr/>
            <p:nvPr/>
          </p:nvSpPr>
          <p:spPr>
            <a:xfrm>
              <a:off x="9759628" y="1464537"/>
              <a:ext cx="171538" cy="200025"/>
            </a:xfrm>
            <a:custGeom>
              <a:rect b="b" l="l" r="r" t="t"/>
              <a:pathLst>
                <a:path extrusionOk="0" h="200025" w="171538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9807308" y="13692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616808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873983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145314" y="1106758"/>
            <a:ext cx="282036" cy="282183"/>
            <a:chOff x="9681285" y="2939573"/>
            <a:chExt cx="456961" cy="457199"/>
          </a:xfrm>
        </p:grpSpPr>
        <p:sp>
          <p:nvSpPr>
            <p:cNvPr id="273" name="Google Shape;273;p29"/>
            <p:cNvSpPr/>
            <p:nvPr/>
          </p:nvSpPr>
          <p:spPr>
            <a:xfrm>
              <a:off x="9681285" y="2939573"/>
              <a:ext cx="323373" cy="323850"/>
            </a:xfrm>
            <a:custGeom>
              <a:rect b="b" l="l" r="r" t="t"/>
              <a:pathLst>
                <a:path extrusionOk="0" h="323850" w="323373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90597" y="3149123"/>
              <a:ext cx="196214" cy="197167"/>
            </a:xfrm>
            <a:custGeom>
              <a:rect b="b" l="l" r="r" t="t"/>
              <a:pathLst>
                <a:path extrusionOk="0" h="197167" w="196214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9941079" y="3199605"/>
              <a:ext cx="197167" cy="197167"/>
            </a:xfrm>
            <a:custGeom>
              <a:rect b="b" l="l" r="r" t="t"/>
              <a:pathLst>
                <a:path extrusionOk="0" h="197167" w="197167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855320" y="1639817"/>
            <a:ext cx="4650680" cy="731700"/>
            <a:chOff x="710674" y="1323164"/>
            <a:chExt cx="7300911" cy="731700"/>
          </a:xfrm>
        </p:grpSpPr>
        <p:sp>
          <p:nvSpPr>
            <p:cNvPr id="283" name="Google Shape;283;p30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</a:t>
              </a:r>
              <a:endParaRPr sz="3600">
                <a:solidFill>
                  <a:schemeClr val="accent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855321" y="2524178"/>
            <a:ext cx="4420406" cy="731700"/>
            <a:chOff x="710675" y="2207525"/>
            <a:chExt cx="6939412" cy="731700"/>
          </a:xfrm>
        </p:grpSpPr>
        <p:sp>
          <p:nvSpPr>
            <p:cNvPr id="287" name="Google Shape;287;p30"/>
            <p:cNvSpPr txBox="1"/>
            <p:nvPr/>
          </p:nvSpPr>
          <p:spPr>
            <a:xfrm>
              <a:off x="710675" y="2257725"/>
              <a:ext cx="2004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Ipsum</a:t>
              </a:r>
              <a:endParaRPr sz="36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9" name="Google Shape;289;p30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90" name="Google Shape;290;p30"/>
          <p:cNvGrpSpPr/>
          <p:nvPr/>
        </p:nvGrpSpPr>
        <p:grpSpPr>
          <a:xfrm>
            <a:off x="855320" y="3405278"/>
            <a:ext cx="4189366" cy="731700"/>
            <a:chOff x="710675" y="3088625"/>
            <a:chExt cx="6576713" cy="731700"/>
          </a:xfrm>
        </p:grpSpPr>
        <p:sp>
          <p:nvSpPr>
            <p:cNvPr id="291" name="Google Shape;291;p30"/>
            <p:cNvSpPr txBox="1"/>
            <p:nvPr/>
          </p:nvSpPr>
          <p:spPr>
            <a:xfrm>
              <a:off x="710675" y="3138825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34C9DD"/>
                  </a:solidFill>
                  <a:latin typeface="News Cycle"/>
                  <a:ea typeface="News Cycle"/>
                  <a:cs typeface="News Cycle"/>
                  <a:sym typeface="News Cycle"/>
                </a:rPr>
                <a:t>Dolor</a:t>
              </a:r>
              <a:endParaRPr sz="3600">
                <a:solidFill>
                  <a:srgbClr val="34C9DD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34C9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855300" y="13539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0" name="Google Shape;300;p31"/>
          <p:cNvSpPr txBox="1"/>
          <p:nvPr>
            <p:ph idx="2" type="body"/>
          </p:nvPr>
        </p:nvSpPr>
        <p:spPr>
          <a:xfrm>
            <a:off x="2630612" y="13539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3" type="body"/>
          </p:nvPr>
        </p:nvSpPr>
        <p:spPr>
          <a:xfrm>
            <a:off x="4405924" y="13539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855300" y="31711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630612" y="31711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405924" y="31711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855300" y="4362163"/>
            <a:ext cx="7433400" cy="2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1" y="337776"/>
            <a:ext cx="6478952" cy="3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3421478" y="1353950"/>
            <a:ext cx="22506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855275" y="1353950"/>
            <a:ext cx="22506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855300" y="4134525"/>
            <a:ext cx="4816800" cy="5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6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6"/>
                </a:solidFill>
              </a:rPr>
              <a:t>This template is free to use under </a:t>
            </a:r>
            <a:r>
              <a:rPr lang="en" sz="10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MOBILE PROJECT</a:t>
            </a:r>
            <a:endParaRPr>
              <a:solidFill>
                <a:schemeClr val="lt1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20" name="Google Shape;320;p33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21" name="Google Shape;321;p33"/>
            <p:cNvSpPr/>
            <p:nvPr/>
          </p:nvSpPr>
          <p:spPr>
            <a:xfrm>
              <a:off x="5353200" y="373572"/>
              <a:ext cx="2119546" cy="4396359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200687" y="4493184"/>
              <a:ext cx="422999" cy="150972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739987" y="529223"/>
              <a:ext cx="83354" cy="83354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08555" y="538664"/>
              <a:ext cx="408837" cy="64493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31" name="Google Shape;331;p34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32" name="Google Shape;332;p34"/>
            <p:cNvSpPr/>
            <p:nvPr/>
          </p:nvSpPr>
          <p:spPr>
            <a:xfrm>
              <a:off x="5011702" y="465959"/>
              <a:ext cx="2736410" cy="4222433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6268155" y="4422593"/>
              <a:ext cx="225015" cy="144999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6251531" y="633587"/>
              <a:ext cx="43826" cy="43806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340634" y="615452"/>
              <a:ext cx="80056" cy="80056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4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TABLET</a:t>
            </a: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PROJECT</a:t>
            </a:r>
            <a:endParaRPr>
              <a:solidFill>
                <a:schemeClr val="lt1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43" name="Google Shape;343;p35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44" name="Google Shape;344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35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DESKTOP</a:t>
            </a: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PROJECT</a:t>
            </a:r>
            <a:endParaRPr>
              <a:solidFill>
                <a:schemeClr val="lt1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idx="4294967295" type="ctrTitle"/>
          </p:nvPr>
        </p:nvSpPr>
        <p:spPr>
          <a:xfrm>
            <a:off x="855300" y="1201400"/>
            <a:ext cx="43983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54" name="Google Shape;354;p36"/>
          <p:cNvSpPr txBox="1"/>
          <p:nvPr>
            <p:ph idx="4294967295" type="subTitle"/>
          </p:nvPr>
        </p:nvSpPr>
        <p:spPr>
          <a:xfrm>
            <a:off x="855300" y="1867000"/>
            <a:ext cx="4398300" cy="20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Any questions?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user@mail.me</a:t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3">
            <a:alphaModFix/>
          </a:blip>
          <a:srcRect b="0" l="5002" r="39100" t="0"/>
          <a:stretch/>
        </p:blipFill>
        <p:spPr>
          <a:xfrm>
            <a:off x="5900000" y="743150"/>
            <a:ext cx="3806400" cy="3806400"/>
          </a:xfrm>
          <a:prstGeom prst="chord">
            <a:avLst>
              <a:gd fmla="val 2700000" name="adj1"/>
              <a:gd fmla="val 18900087" name="adj2"/>
            </a:avLst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Presentation template by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SlidesCarnival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Illustrations by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Pablo Stanley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Photographs by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Unsplash</a:t>
            </a:r>
            <a:endParaRPr sz="2200"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0" name="Google Shape;370;p38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Titles: Cabin Condensed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Body copy: News Cycle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https://www.1001fonts.com/cabin-condensed-font.html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https://www.fontsquirrel.com/fonts/news-cycle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1" name="Google Shape;371;p38"/>
          <p:cNvSpPr txBox="1"/>
          <p:nvPr/>
        </p:nvSpPr>
        <p:spPr>
          <a:xfrm>
            <a:off x="855300" y="4028375"/>
            <a:ext cx="4197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News Cycle"/>
                <a:ea typeface="News Cycle"/>
                <a:cs typeface="News Cycle"/>
                <a:sym typeface="News Cyc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 txBox="1"/>
          <p:nvPr>
            <p:ph idx="4294967295"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</a:t>
            </a:r>
            <a:r>
              <a:rPr lang="en"/>
              <a:t>-</a:t>
            </a:r>
            <a:r>
              <a:rPr lang="en"/>
              <a:t> HUMAN BODY</a:t>
            </a:r>
            <a:endParaRPr/>
          </a:p>
        </p:txBody>
      </p:sp>
      <p:sp>
        <p:nvSpPr>
          <p:cNvPr id="379" name="Google Shape;379;p3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39"/>
          <p:cNvGrpSpPr/>
          <p:nvPr/>
        </p:nvGrpSpPr>
        <p:grpSpPr>
          <a:xfrm>
            <a:off x="627297" y="1819976"/>
            <a:ext cx="1097504" cy="2255028"/>
            <a:chOff x="2839961" y="160"/>
            <a:chExt cx="1551462" cy="3187770"/>
          </a:xfrm>
        </p:grpSpPr>
        <p:sp>
          <p:nvSpPr>
            <p:cNvPr id="381" name="Google Shape;381;p39"/>
            <p:cNvSpPr/>
            <p:nvPr/>
          </p:nvSpPr>
          <p:spPr>
            <a:xfrm>
              <a:off x="2839961" y="160"/>
              <a:ext cx="1551462" cy="3187770"/>
            </a:xfrm>
            <a:custGeom>
              <a:rect b="b" l="l" r="r" t="t"/>
              <a:pathLst>
                <a:path extrusionOk="0" h="3187770" w="1551462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839961" y="160"/>
              <a:ext cx="1551462" cy="3187770"/>
            </a:xfrm>
            <a:custGeom>
              <a:rect b="b" l="l" r="r" t="t"/>
              <a:pathLst>
                <a:path extrusionOk="0" h="3187770" w="1551462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39"/>
          <p:cNvGrpSpPr/>
          <p:nvPr/>
        </p:nvGrpSpPr>
        <p:grpSpPr>
          <a:xfrm>
            <a:off x="1852766" y="1820376"/>
            <a:ext cx="1097219" cy="2278518"/>
            <a:chOff x="2822498" y="3640222"/>
            <a:chExt cx="1551059" cy="3220975"/>
          </a:xfrm>
        </p:grpSpPr>
        <p:sp>
          <p:nvSpPr>
            <p:cNvPr id="384" name="Google Shape;384;p39"/>
            <p:cNvSpPr/>
            <p:nvPr/>
          </p:nvSpPr>
          <p:spPr>
            <a:xfrm>
              <a:off x="2822498" y="3640222"/>
              <a:ext cx="1551059" cy="3220975"/>
            </a:xfrm>
            <a:custGeom>
              <a:rect b="b" l="l" r="r" t="t"/>
              <a:pathLst>
                <a:path extrusionOk="0" h="3220975" w="1551059"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92" y="1526130"/>
                  </a:cubicBezTo>
                  <a:cubicBezTo>
                    <a:pt x="1388219" y="1522248"/>
                    <a:pt x="1386239" y="1518006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112" y="65022"/>
                  </a:cubicBezTo>
                  <a:cubicBezTo>
                    <a:pt x="891051" y="34981"/>
                    <a:pt x="861061" y="13531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41" y="709710"/>
                    <a:pt x="317437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83" y="1096890"/>
                    <a:pt x="461783" y="1061157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cubicBezTo>
                    <a:pt x="943786" y="3117964"/>
                    <a:pt x="939473" y="3113721"/>
                    <a:pt x="935280" y="3109691"/>
                  </a:cubicBez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92186" y="2355453"/>
                  </a:moveTo>
                  <a:cubicBezTo>
                    <a:pt x="790560" y="2382956"/>
                    <a:pt x="786036" y="2410317"/>
                    <a:pt x="783773" y="2437749"/>
                  </a:cubicBezTo>
                  <a:cubicBezTo>
                    <a:pt x="780521" y="2477483"/>
                    <a:pt x="780875" y="2517288"/>
                    <a:pt x="779319" y="2557092"/>
                  </a:cubicBezTo>
                  <a:cubicBezTo>
                    <a:pt x="778329" y="2581838"/>
                    <a:pt x="778258" y="2606583"/>
                    <a:pt x="779319" y="2631187"/>
                  </a:cubicBezTo>
                  <a:cubicBezTo>
                    <a:pt x="780451" y="2658972"/>
                    <a:pt x="783915" y="2686546"/>
                    <a:pt x="785187" y="2714331"/>
                  </a:cubicBezTo>
                  <a:cubicBezTo>
                    <a:pt x="788227" y="2777326"/>
                    <a:pt x="781369" y="2840533"/>
                    <a:pt x="775289" y="2903174"/>
                  </a:cubicBez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773" y="2326805"/>
                    <a:pt x="794152" y="2341263"/>
                    <a:pt x="792186" y="2355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312695" y="5309152"/>
              <a:ext cx="7069" cy="7070"/>
            </a:xfrm>
            <a:custGeom>
              <a:rect b="b" l="l" r="r" t="t"/>
              <a:pathLst>
                <a:path extrusionOk="0" h="7070" w="7069">
                  <a:moveTo>
                    <a:pt x="-497" y="-55"/>
                  </a:moveTo>
                  <a:lnTo>
                    <a:pt x="-497" y="-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822498" y="3640222"/>
              <a:ext cx="1551059" cy="3220975"/>
            </a:xfrm>
            <a:custGeom>
              <a:rect b="b" l="l" r="r" t="t"/>
              <a:pathLst>
                <a:path extrusionOk="0" h="3220975" w="1551059">
                  <a:moveTo>
                    <a:pt x="716963" y="2270329"/>
                  </a:moveTo>
                  <a:cubicBezTo>
                    <a:pt x="690522" y="2244523"/>
                    <a:pt x="644214" y="2249119"/>
                    <a:pt x="617985" y="2272379"/>
                  </a:cubicBezTo>
                  <a:cubicBezTo>
                    <a:pt x="621095" y="2271531"/>
                    <a:pt x="624135" y="2270541"/>
                    <a:pt x="627246" y="2269551"/>
                  </a:cubicBezTo>
                  <a:cubicBezTo>
                    <a:pt x="655031" y="2258522"/>
                    <a:pt x="689249" y="2261350"/>
                    <a:pt x="716963" y="2270329"/>
                  </a:cubicBezTo>
                  <a:close/>
                  <a:moveTo>
                    <a:pt x="774582" y="366986"/>
                  </a:moveTo>
                  <a:lnTo>
                    <a:pt x="774582" y="366986"/>
                  </a:lnTo>
                  <a:lnTo>
                    <a:pt x="774582" y="366986"/>
                  </a:lnTo>
                  <a:close/>
                  <a:moveTo>
                    <a:pt x="712862" y="698503"/>
                  </a:moveTo>
                  <a:cubicBezTo>
                    <a:pt x="710105" y="688959"/>
                    <a:pt x="708125" y="683656"/>
                    <a:pt x="708125" y="683656"/>
                  </a:cubicBezTo>
                  <a:lnTo>
                    <a:pt x="710670" y="698928"/>
                  </a:lnTo>
                  <a:cubicBezTo>
                    <a:pt x="712438" y="708684"/>
                    <a:pt x="714205" y="722683"/>
                    <a:pt x="716327" y="739369"/>
                  </a:cubicBezTo>
                  <a:cubicBezTo>
                    <a:pt x="718667" y="758296"/>
                    <a:pt x="719727" y="777356"/>
                    <a:pt x="719508" y="796424"/>
                  </a:cubicBezTo>
                  <a:cubicBezTo>
                    <a:pt x="719267" y="806874"/>
                    <a:pt x="717967" y="817274"/>
                    <a:pt x="715619" y="827462"/>
                  </a:cubicBezTo>
                  <a:cubicBezTo>
                    <a:pt x="712473" y="837883"/>
                    <a:pt x="708430" y="848008"/>
                    <a:pt x="703530" y="857722"/>
                  </a:cubicBezTo>
                  <a:cubicBezTo>
                    <a:pt x="693837" y="877222"/>
                    <a:pt x="682455" y="895844"/>
                    <a:pt x="669524" y="913364"/>
                  </a:cubicBezTo>
                  <a:cubicBezTo>
                    <a:pt x="658665" y="928876"/>
                    <a:pt x="645642" y="942754"/>
                    <a:pt x="630852" y="954583"/>
                  </a:cubicBezTo>
                  <a:cubicBezTo>
                    <a:pt x="624956" y="959171"/>
                    <a:pt x="618402" y="962840"/>
                    <a:pt x="611410" y="965471"/>
                  </a:cubicBezTo>
                  <a:cubicBezTo>
                    <a:pt x="606051" y="967507"/>
                    <a:pt x="600261" y="968136"/>
                    <a:pt x="594583" y="967309"/>
                  </a:cubicBezTo>
                  <a:cubicBezTo>
                    <a:pt x="590886" y="966715"/>
                    <a:pt x="587315" y="965471"/>
                    <a:pt x="584049" y="963632"/>
                  </a:cubicBezTo>
                  <a:cubicBezTo>
                    <a:pt x="581787" y="962289"/>
                    <a:pt x="580656" y="961441"/>
                    <a:pt x="580656" y="961441"/>
                  </a:cubicBezTo>
                  <a:cubicBezTo>
                    <a:pt x="581638" y="962374"/>
                    <a:pt x="582678" y="963243"/>
                    <a:pt x="583767" y="964056"/>
                  </a:cubicBezTo>
                  <a:cubicBezTo>
                    <a:pt x="586842" y="966482"/>
                    <a:pt x="590377" y="968256"/>
                    <a:pt x="594159" y="969288"/>
                  </a:cubicBezTo>
                  <a:cubicBezTo>
                    <a:pt x="600176" y="970773"/>
                    <a:pt x="606454" y="970773"/>
                    <a:pt x="612470" y="969288"/>
                  </a:cubicBezTo>
                  <a:cubicBezTo>
                    <a:pt x="620212" y="967302"/>
                    <a:pt x="627550" y="964007"/>
                    <a:pt x="634175" y="959532"/>
                  </a:cubicBezTo>
                  <a:cubicBezTo>
                    <a:pt x="650266" y="948262"/>
                    <a:pt x="664568" y="934631"/>
                    <a:pt x="676594" y="919091"/>
                  </a:cubicBezTo>
                  <a:cubicBezTo>
                    <a:pt x="690620" y="901564"/>
                    <a:pt x="702752" y="882609"/>
                    <a:pt x="712792" y="862530"/>
                  </a:cubicBezTo>
                  <a:cubicBezTo>
                    <a:pt x="718101" y="852222"/>
                    <a:pt x="722336" y="841390"/>
                    <a:pt x="725447" y="830219"/>
                  </a:cubicBezTo>
                  <a:cubicBezTo>
                    <a:pt x="728006" y="819211"/>
                    <a:pt x="729165" y="807935"/>
                    <a:pt x="728911" y="796636"/>
                  </a:cubicBezTo>
                  <a:cubicBezTo>
                    <a:pt x="728416" y="777130"/>
                    <a:pt x="726189" y="757701"/>
                    <a:pt x="722265" y="738591"/>
                  </a:cubicBezTo>
                  <a:cubicBezTo>
                    <a:pt x="719437" y="721623"/>
                    <a:pt x="715478" y="708048"/>
                    <a:pt x="712862" y="698503"/>
                  </a:cubicBezTo>
                  <a:close/>
                  <a:moveTo>
                    <a:pt x="705792" y="3192836"/>
                  </a:moveTo>
                  <a:cubicBezTo>
                    <a:pt x="699543" y="3192271"/>
                    <a:pt x="693618" y="3189796"/>
                    <a:pt x="688825" y="3185766"/>
                  </a:cubicBezTo>
                  <a:cubicBezTo>
                    <a:pt x="684321" y="3181311"/>
                    <a:pt x="681246" y="3175655"/>
                    <a:pt x="679987" y="3169434"/>
                  </a:cubicBezTo>
                  <a:cubicBezTo>
                    <a:pt x="677548" y="3156213"/>
                    <a:pt x="677548" y="3142638"/>
                    <a:pt x="679987" y="3129417"/>
                  </a:cubicBezTo>
                  <a:cubicBezTo>
                    <a:pt x="683452" y="3103045"/>
                    <a:pt x="689744" y="3078371"/>
                    <a:pt x="694127" y="3056949"/>
                  </a:cubicBezTo>
                  <a:cubicBezTo>
                    <a:pt x="697542" y="3039698"/>
                    <a:pt x="699366" y="3022150"/>
                    <a:pt x="699571" y="3004559"/>
                  </a:cubicBezTo>
                  <a:cubicBezTo>
                    <a:pt x="699571" y="2998196"/>
                    <a:pt x="699571" y="2993176"/>
                    <a:pt x="699147" y="2989783"/>
                  </a:cubicBezTo>
                  <a:cubicBezTo>
                    <a:pt x="698722" y="2986389"/>
                    <a:pt x="699147" y="2984621"/>
                    <a:pt x="699147" y="2984621"/>
                  </a:cubicBezTo>
                  <a:lnTo>
                    <a:pt x="699147" y="2989783"/>
                  </a:lnTo>
                  <a:cubicBezTo>
                    <a:pt x="699147" y="2993176"/>
                    <a:pt x="698722" y="2998125"/>
                    <a:pt x="698228" y="3004418"/>
                  </a:cubicBezTo>
                  <a:cubicBezTo>
                    <a:pt x="696609" y="3021761"/>
                    <a:pt x="693632" y="3038920"/>
                    <a:pt x="689320" y="3055817"/>
                  </a:cubicBezTo>
                  <a:cubicBezTo>
                    <a:pt x="684442" y="3077027"/>
                    <a:pt x="676382" y="3100995"/>
                    <a:pt x="672423" y="3128427"/>
                  </a:cubicBezTo>
                  <a:cubicBezTo>
                    <a:pt x="669623" y="3142638"/>
                    <a:pt x="669475" y="3157273"/>
                    <a:pt x="671998" y="3171555"/>
                  </a:cubicBezTo>
                  <a:cubicBezTo>
                    <a:pt x="673511" y="3179615"/>
                    <a:pt x="677400" y="3186968"/>
                    <a:pt x="683169" y="3192765"/>
                  </a:cubicBezTo>
                  <a:cubicBezTo>
                    <a:pt x="689291" y="3198351"/>
                    <a:pt x="697012" y="3201815"/>
                    <a:pt x="705227" y="3202734"/>
                  </a:cubicBezTo>
                  <a:cubicBezTo>
                    <a:pt x="712884" y="3203582"/>
                    <a:pt x="720618" y="3203300"/>
                    <a:pt x="728204" y="3202027"/>
                  </a:cubicBezTo>
                  <a:cubicBezTo>
                    <a:pt x="732234" y="3201462"/>
                    <a:pt x="735274" y="3200754"/>
                    <a:pt x="739233" y="3199835"/>
                  </a:cubicBezTo>
                  <a:cubicBezTo>
                    <a:pt x="743447" y="3198775"/>
                    <a:pt x="747314" y="3196654"/>
                    <a:pt x="750474" y="3193684"/>
                  </a:cubicBezTo>
                  <a:cubicBezTo>
                    <a:pt x="756123" y="3187887"/>
                    <a:pt x="759806" y="3180463"/>
                    <a:pt x="761008" y="3172474"/>
                  </a:cubicBezTo>
                  <a:cubicBezTo>
                    <a:pt x="762373" y="3165475"/>
                    <a:pt x="762967" y="3158404"/>
                    <a:pt x="762776" y="3151264"/>
                  </a:cubicBezTo>
                  <a:cubicBezTo>
                    <a:pt x="762344" y="3137972"/>
                    <a:pt x="760619" y="3124751"/>
                    <a:pt x="757615" y="3111813"/>
                  </a:cubicBezTo>
                  <a:cubicBezTo>
                    <a:pt x="756271" y="3105662"/>
                    <a:pt x="754787" y="3099723"/>
                    <a:pt x="753160" y="3094067"/>
                  </a:cubicBezTo>
                  <a:cubicBezTo>
                    <a:pt x="751535" y="3088411"/>
                    <a:pt x="749414" y="3082825"/>
                    <a:pt x="748211" y="3077947"/>
                  </a:cubicBezTo>
                  <a:cubicBezTo>
                    <a:pt x="745808" y="3067625"/>
                    <a:pt x="744323" y="3057726"/>
                    <a:pt x="742980" y="3049030"/>
                  </a:cubicBezTo>
                  <a:cubicBezTo>
                    <a:pt x="741637" y="3040334"/>
                    <a:pt x="740717" y="3032698"/>
                    <a:pt x="739869" y="3026476"/>
                  </a:cubicBezTo>
                  <a:cubicBezTo>
                    <a:pt x="738314" y="3013892"/>
                    <a:pt x="737395" y="3006680"/>
                    <a:pt x="737395" y="3006680"/>
                  </a:cubicBezTo>
                  <a:cubicBezTo>
                    <a:pt x="737395" y="3006680"/>
                    <a:pt x="737395" y="3013750"/>
                    <a:pt x="737961" y="3026618"/>
                  </a:cubicBezTo>
                  <a:cubicBezTo>
                    <a:pt x="738385" y="3032910"/>
                    <a:pt x="738880" y="3040758"/>
                    <a:pt x="739374" y="3049454"/>
                  </a:cubicBezTo>
                  <a:cubicBezTo>
                    <a:pt x="740011" y="3059423"/>
                    <a:pt x="741191" y="3069321"/>
                    <a:pt x="742909" y="3079149"/>
                  </a:cubicBezTo>
                  <a:cubicBezTo>
                    <a:pt x="744041" y="3084876"/>
                    <a:pt x="745950" y="3089966"/>
                    <a:pt x="747151" y="3095622"/>
                  </a:cubicBezTo>
                  <a:cubicBezTo>
                    <a:pt x="748353" y="3101278"/>
                    <a:pt x="749626" y="3107146"/>
                    <a:pt x="750686" y="3113156"/>
                  </a:cubicBezTo>
                  <a:cubicBezTo>
                    <a:pt x="752906" y="3125741"/>
                    <a:pt x="754129" y="3138537"/>
                    <a:pt x="754363" y="3151334"/>
                  </a:cubicBezTo>
                  <a:cubicBezTo>
                    <a:pt x="754468" y="3157909"/>
                    <a:pt x="753847" y="3164485"/>
                    <a:pt x="752524" y="3170919"/>
                  </a:cubicBezTo>
                  <a:cubicBezTo>
                    <a:pt x="751096" y="3177070"/>
                    <a:pt x="747809" y="3182584"/>
                    <a:pt x="743121" y="3186756"/>
                  </a:cubicBezTo>
                  <a:cubicBezTo>
                    <a:pt x="741135" y="3188665"/>
                    <a:pt x="738703" y="3189937"/>
                    <a:pt x="736052" y="3190644"/>
                  </a:cubicBezTo>
                  <a:cubicBezTo>
                    <a:pt x="733082" y="3191281"/>
                    <a:pt x="728982" y="3192129"/>
                    <a:pt x="725871" y="3192482"/>
                  </a:cubicBezTo>
                  <a:cubicBezTo>
                    <a:pt x="719154" y="3193543"/>
                    <a:pt x="712325" y="3193684"/>
                    <a:pt x="705580" y="3192836"/>
                  </a:cubicBezTo>
                  <a:close/>
                  <a:moveTo>
                    <a:pt x="774724" y="2319890"/>
                  </a:moveTo>
                  <a:lnTo>
                    <a:pt x="774724" y="2319890"/>
                  </a:lnTo>
                  <a:close/>
                  <a:moveTo>
                    <a:pt x="365378" y="1197370"/>
                  </a:moveTo>
                  <a:cubicBezTo>
                    <a:pt x="363519" y="1198536"/>
                    <a:pt x="361553" y="1199534"/>
                    <a:pt x="359510" y="1200339"/>
                  </a:cubicBezTo>
                  <a:cubicBezTo>
                    <a:pt x="357474" y="1201251"/>
                    <a:pt x="355339" y="1201916"/>
                    <a:pt x="353147" y="1202319"/>
                  </a:cubicBezTo>
                  <a:cubicBezTo>
                    <a:pt x="350821" y="1202786"/>
                    <a:pt x="348453" y="1203019"/>
                    <a:pt x="346078" y="1203026"/>
                  </a:cubicBezTo>
                  <a:cubicBezTo>
                    <a:pt x="343723" y="1203217"/>
                    <a:pt x="341362" y="1203217"/>
                    <a:pt x="339008" y="1203026"/>
                  </a:cubicBezTo>
                  <a:cubicBezTo>
                    <a:pt x="336816" y="1202602"/>
                    <a:pt x="334554" y="1203026"/>
                    <a:pt x="332432" y="1202178"/>
                  </a:cubicBezTo>
                  <a:cubicBezTo>
                    <a:pt x="330311" y="1201329"/>
                    <a:pt x="328403" y="1201329"/>
                    <a:pt x="326494" y="1200976"/>
                  </a:cubicBezTo>
                  <a:cubicBezTo>
                    <a:pt x="322747" y="1200269"/>
                    <a:pt x="319424" y="1199137"/>
                    <a:pt x="317374" y="1198713"/>
                  </a:cubicBezTo>
                  <a:lnTo>
                    <a:pt x="313697" y="1197936"/>
                  </a:lnTo>
                  <a:cubicBezTo>
                    <a:pt x="314560" y="1198819"/>
                    <a:pt x="315486" y="1199647"/>
                    <a:pt x="316455" y="1200410"/>
                  </a:cubicBezTo>
                  <a:cubicBezTo>
                    <a:pt x="318908" y="1202595"/>
                    <a:pt x="321587" y="1204518"/>
                    <a:pt x="324444" y="1206137"/>
                  </a:cubicBezTo>
                  <a:cubicBezTo>
                    <a:pt x="328523" y="1208583"/>
                    <a:pt x="332956" y="1210372"/>
                    <a:pt x="337594" y="1211439"/>
                  </a:cubicBezTo>
                  <a:cubicBezTo>
                    <a:pt x="340273" y="1212139"/>
                    <a:pt x="343023" y="1212542"/>
                    <a:pt x="345794" y="1212642"/>
                  </a:cubicBezTo>
                  <a:cubicBezTo>
                    <a:pt x="348700" y="1212698"/>
                    <a:pt x="351613" y="1212507"/>
                    <a:pt x="354491" y="1212076"/>
                  </a:cubicBezTo>
                  <a:cubicBezTo>
                    <a:pt x="357361" y="1211355"/>
                    <a:pt x="360153" y="1210358"/>
                    <a:pt x="362833" y="1209107"/>
                  </a:cubicBezTo>
                  <a:cubicBezTo>
                    <a:pt x="365406" y="1207869"/>
                    <a:pt x="367782" y="1206278"/>
                    <a:pt x="369903" y="1204369"/>
                  </a:cubicBezTo>
                  <a:cubicBezTo>
                    <a:pt x="371868" y="1202672"/>
                    <a:pt x="373622" y="1200750"/>
                    <a:pt x="375135" y="1198642"/>
                  </a:cubicBezTo>
                  <a:cubicBezTo>
                    <a:pt x="379278" y="1193093"/>
                    <a:pt x="381731" y="1186461"/>
                    <a:pt x="382204" y="1179553"/>
                  </a:cubicBezTo>
                  <a:cubicBezTo>
                    <a:pt x="379801" y="1183138"/>
                    <a:pt x="377107" y="1186524"/>
                    <a:pt x="374145" y="1189664"/>
                  </a:cubicBezTo>
                  <a:cubicBezTo>
                    <a:pt x="371487" y="1192598"/>
                    <a:pt x="368468" y="1195185"/>
                    <a:pt x="365166" y="1197370"/>
                  </a:cubicBezTo>
                  <a:close/>
                  <a:moveTo>
                    <a:pt x="954652" y="967309"/>
                  </a:moveTo>
                  <a:cubicBezTo>
                    <a:pt x="948975" y="968136"/>
                    <a:pt x="943184" y="967500"/>
                    <a:pt x="937826" y="965471"/>
                  </a:cubicBezTo>
                  <a:cubicBezTo>
                    <a:pt x="930834" y="962840"/>
                    <a:pt x="924280" y="959171"/>
                    <a:pt x="918383" y="954583"/>
                  </a:cubicBezTo>
                  <a:cubicBezTo>
                    <a:pt x="903614" y="942733"/>
                    <a:pt x="890592" y="928862"/>
                    <a:pt x="879711" y="913364"/>
                  </a:cubicBezTo>
                  <a:cubicBezTo>
                    <a:pt x="866802" y="895837"/>
                    <a:pt x="855448" y="877222"/>
                    <a:pt x="845776" y="857722"/>
                  </a:cubicBezTo>
                  <a:cubicBezTo>
                    <a:pt x="840855" y="848008"/>
                    <a:pt x="836783" y="837883"/>
                    <a:pt x="833616" y="827462"/>
                  </a:cubicBezTo>
                  <a:cubicBezTo>
                    <a:pt x="831304" y="817267"/>
                    <a:pt x="830003" y="806874"/>
                    <a:pt x="829727" y="796424"/>
                  </a:cubicBezTo>
                  <a:cubicBezTo>
                    <a:pt x="829544" y="777356"/>
                    <a:pt x="830604" y="758296"/>
                    <a:pt x="832909" y="739369"/>
                  </a:cubicBezTo>
                  <a:cubicBezTo>
                    <a:pt x="835101" y="722683"/>
                    <a:pt x="836868" y="708684"/>
                    <a:pt x="838565" y="698928"/>
                  </a:cubicBezTo>
                  <a:lnTo>
                    <a:pt x="841110" y="683656"/>
                  </a:lnTo>
                  <a:cubicBezTo>
                    <a:pt x="841110" y="683656"/>
                    <a:pt x="839130" y="688959"/>
                    <a:pt x="836444" y="698503"/>
                  </a:cubicBezTo>
                  <a:cubicBezTo>
                    <a:pt x="833757" y="708048"/>
                    <a:pt x="829798" y="721623"/>
                    <a:pt x="826758" y="738450"/>
                  </a:cubicBezTo>
                  <a:cubicBezTo>
                    <a:pt x="822834" y="757567"/>
                    <a:pt x="820607" y="776989"/>
                    <a:pt x="820112" y="796495"/>
                  </a:cubicBezTo>
                  <a:cubicBezTo>
                    <a:pt x="819893" y="807786"/>
                    <a:pt x="821053" y="819070"/>
                    <a:pt x="823577" y="830078"/>
                  </a:cubicBezTo>
                  <a:cubicBezTo>
                    <a:pt x="826737" y="841242"/>
                    <a:pt x="831000" y="852066"/>
                    <a:pt x="836302" y="862388"/>
                  </a:cubicBezTo>
                  <a:cubicBezTo>
                    <a:pt x="846341" y="882453"/>
                    <a:pt x="858445" y="901408"/>
                    <a:pt x="872429" y="918949"/>
                  </a:cubicBezTo>
                  <a:cubicBezTo>
                    <a:pt x="884455" y="934489"/>
                    <a:pt x="898757" y="948121"/>
                    <a:pt x="914848" y="959390"/>
                  </a:cubicBezTo>
                  <a:cubicBezTo>
                    <a:pt x="921480" y="963845"/>
                    <a:pt x="928819" y="967146"/>
                    <a:pt x="936553" y="969147"/>
                  </a:cubicBezTo>
                  <a:cubicBezTo>
                    <a:pt x="942570" y="970639"/>
                    <a:pt x="948848" y="970639"/>
                    <a:pt x="954864" y="969147"/>
                  </a:cubicBezTo>
                  <a:cubicBezTo>
                    <a:pt x="958668" y="968115"/>
                    <a:pt x="962224" y="966340"/>
                    <a:pt x="965327" y="963915"/>
                  </a:cubicBezTo>
                  <a:cubicBezTo>
                    <a:pt x="966416" y="963102"/>
                    <a:pt x="967456" y="962232"/>
                    <a:pt x="968438" y="961299"/>
                  </a:cubicBezTo>
                  <a:cubicBezTo>
                    <a:pt x="967321" y="962091"/>
                    <a:pt x="966169" y="962826"/>
                    <a:pt x="964974" y="963491"/>
                  </a:cubicBezTo>
                  <a:cubicBezTo>
                    <a:pt x="961715" y="965379"/>
                    <a:pt x="958151" y="966665"/>
                    <a:pt x="954440" y="967309"/>
                  </a:cubicBezTo>
                  <a:close/>
                  <a:moveTo>
                    <a:pt x="777905" y="1030374"/>
                  </a:moveTo>
                  <a:cubicBezTo>
                    <a:pt x="777481" y="1012345"/>
                    <a:pt x="776562" y="997357"/>
                    <a:pt x="776138" y="986822"/>
                  </a:cubicBezTo>
                  <a:cubicBezTo>
                    <a:pt x="775713" y="976288"/>
                    <a:pt x="775218" y="970278"/>
                    <a:pt x="775218" y="970278"/>
                  </a:cubicBezTo>
                  <a:cubicBezTo>
                    <a:pt x="775218" y="970278"/>
                    <a:pt x="775218" y="976288"/>
                    <a:pt x="774299" y="986822"/>
                  </a:cubicBezTo>
                  <a:cubicBezTo>
                    <a:pt x="773381" y="997357"/>
                    <a:pt x="772956" y="1012345"/>
                    <a:pt x="772532" y="1030374"/>
                  </a:cubicBezTo>
                  <a:cubicBezTo>
                    <a:pt x="772108" y="1048403"/>
                    <a:pt x="771259" y="1069401"/>
                    <a:pt x="770977" y="1091955"/>
                  </a:cubicBezTo>
                  <a:cubicBezTo>
                    <a:pt x="770694" y="1114509"/>
                    <a:pt x="770482" y="1119104"/>
                    <a:pt x="770411" y="1143142"/>
                  </a:cubicBezTo>
                  <a:cubicBezTo>
                    <a:pt x="770340" y="1167180"/>
                    <a:pt x="770411" y="1181533"/>
                    <a:pt x="770977" y="1204087"/>
                  </a:cubicBezTo>
                  <a:cubicBezTo>
                    <a:pt x="771542" y="1226640"/>
                    <a:pt x="772037" y="1247638"/>
                    <a:pt x="772462" y="1265667"/>
                  </a:cubicBezTo>
                  <a:cubicBezTo>
                    <a:pt x="772886" y="1283696"/>
                    <a:pt x="773875" y="1298685"/>
                    <a:pt x="774299" y="1309219"/>
                  </a:cubicBezTo>
                  <a:lnTo>
                    <a:pt x="775218" y="1325763"/>
                  </a:lnTo>
                  <a:cubicBezTo>
                    <a:pt x="775218" y="1325763"/>
                    <a:pt x="775572" y="1319753"/>
                    <a:pt x="776138" y="1309219"/>
                  </a:cubicBezTo>
                  <a:cubicBezTo>
                    <a:pt x="776703" y="1298685"/>
                    <a:pt x="777552" y="1283696"/>
                    <a:pt x="777976" y="1265667"/>
                  </a:cubicBezTo>
                  <a:cubicBezTo>
                    <a:pt x="778400" y="1247638"/>
                    <a:pt x="779178" y="1226640"/>
                    <a:pt x="779461" y="1204087"/>
                  </a:cubicBezTo>
                  <a:cubicBezTo>
                    <a:pt x="779743" y="1181533"/>
                    <a:pt x="779956" y="1167180"/>
                    <a:pt x="780097" y="1143142"/>
                  </a:cubicBezTo>
                  <a:cubicBezTo>
                    <a:pt x="780238" y="1119104"/>
                    <a:pt x="780097" y="1114509"/>
                    <a:pt x="779461" y="1091955"/>
                  </a:cubicBezTo>
                  <a:cubicBezTo>
                    <a:pt x="778824" y="1069401"/>
                    <a:pt x="778471" y="1048403"/>
                    <a:pt x="777834" y="1030374"/>
                  </a:cubicBezTo>
                  <a:close/>
                  <a:moveTo>
                    <a:pt x="1222247" y="1200763"/>
                  </a:moveTo>
                  <a:cubicBezTo>
                    <a:pt x="1220409" y="1200763"/>
                    <a:pt x="1218358" y="1201471"/>
                    <a:pt x="1216308" y="1201966"/>
                  </a:cubicBezTo>
                  <a:cubicBezTo>
                    <a:pt x="1214258" y="1202461"/>
                    <a:pt x="1211995" y="1202390"/>
                    <a:pt x="1209733" y="1202814"/>
                  </a:cubicBezTo>
                  <a:cubicBezTo>
                    <a:pt x="1207379" y="1203005"/>
                    <a:pt x="1205017" y="1203005"/>
                    <a:pt x="1202663" y="1202814"/>
                  </a:cubicBezTo>
                  <a:cubicBezTo>
                    <a:pt x="1200288" y="1202807"/>
                    <a:pt x="1197919" y="1202574"/>
                    <a:pt x="1195593" y="1202107"/>
                  </a:cubicBezTo>
                  <a:cubicBezTo>
                    <a:pt x="1193402" y="1201697"/>
                    <a:pt x="1191267" y="1201032"/>
                    <a:pt x="1189230" y="1200127"/>
                  </a:cubicBezTo>
                  <a:cubicBezTo>
                    <a:pt x="1187201" y="1199336"/>
                    <a:pt x="1185257" y="1198346"/>
                    <a:pt x="1183433" y="1197158"/>
                  </a:cubicBezTo>
                  <a:cubicBezTo>
                    <a:pt x="1180124" y="1194959"/>
                    <a:pt x="1177084" y="1192372"/>
                    <a:pt x="1174384" y="1189451"/>
                  </a:cubicBezTo>
                  <a:cubicBezTo>
                    <a:pt x="1171421" y="1186313"/>
                    <a:pt x="1168728" y="1182926"/>
                    <a:pt x="1166324" y="1179341"/>
                  </a:cubicBezTo>
                  <a:cubicBezTo>
                    <a:pt x="1166472" y="1183951"/>
                    <a:pt x="1167653" y="1188469"/>
                    <a:pt x="1169788" y="1192562"/>
                  </a:cubicBezTo>
                  <a:cubicBezTo>
                    <a:pt x="1170771" y="1194627"/>
                    <a:pt x="1171952" y="1196592"/>
                    <a:pt x="1173323" y="1198431"/>
                  </a:cubicBezTo>
                  <a:cubicBezTo>
                    <a:pt x="1174857" y="1200537"/>
                    <a:pt x="1176639" y="1202461"/>
                    <a:pt x="1178625" y="1204157"/>
                  </a:cubicBezTo>
                  <a:cubicBezTo>
                    <a:pt x="1180739" y="1206073"/>
                    <a:pt x="1183122" y="1207664"/>
                    <a:pt x="1185695" y="1208894"/>
                  </a:cubicBezTo>
                  <a:cubicBezTo>
                    <a:pt x="1188375" y="1210146"/>
                    <a:pt x="1191168" y="1211142"/>
                    <a:pt x="1194038" y="1211864"/>
                  </a:cubicBezTo>
                  <a:cubicBezTo>
                    <a:pt x="1196937" y="1212295"/>
                    <a:pt x="1199870" y="1212486"/>
                    <a:pt x="1202805" y="1212429"/>
                  </a:cubicBezTo>
                  <a:cubicBezTo>
                    <a:pt x="1205548" y="1212330"/>
                    <a:pt x="1208277" y="1211927"/>
                    <a:pt x="1210935" y="1211227"/>
                  </a:cubicBezTo>
                  <a:cubicBezTo>
                    <a:pt x="1215573" y="1210167"/>
                    <a:pt x="1220006" y="1208371"/>
                    <a:pt x="1224085" y="1205925"/>
                  </a:cubicBezTo>
                  <a:cubicBezTo>
                    <a:pt x="1226955" y="1204320"/>
                    <a:pt x="1229635" y="1202404"/>
                    <a:pt x="1232074" y="1200198"/>
                  </a:cubicBezTo>
                  <a:cubicBezTo>
                    <a:pt x="1233042" y="1199434"/>
                    <a:pt x="1233968" y="1198607"/>
                    <a:pt x="1234831" y="1197723"/>
                  </a:cubicBezTo>
                  <a:lnTo>
                    <a:pt x="1231225" y="1198501"/>
                  </a:lnTo>
                  <a:cubicBezTo>
                    <a:pt x="1229034" y="1198926"/>
                    <a:pt x="1225994" y="1200057"/>
                    <a:pt x="1222176" y="1200763"/>
                  </a:cubicBezTo>
                  <a:close/>
                  <a:moveTo>
                    <a:pt x="833404" y="2270329"/>
                  </a:moveTo>
                  <a:cubicBezTo>
                    <a:pt x="861118" y="2261350"/>
                    <a:pt x="895336" y="2258522"/>
                    <a:pt x="923050" y="2269551"/>
                  </a:cubicBezTo>
                  <a:cubicBezTo>
                    <a:pt x="926160" y="2270541"/>
                    <a:pt x="929200" y="2271531"/>
                    <a:pt x="932382" y="2272379"/>
                  </a:cubicBezTo>
                  <a:cubicBezTo>
                    <a:pt x="906153" y="2249260"/>
                    <a:pt x="859774" y="2244523"/>
                    <a:pt x="833333" y="2270329"/>
                  </a:cubicBezTo>
                  <a:close/>
                  <a:moveTo>
                    <a:pt x="853129" y="3004276"/>
                  </a:moveTo>
                  <a:cubicBezTo>
                    <a:pt x="852634" y="2997984"/>
                    <a:pt x="852280" y="2993035"/>
                    <a:pt x="852209" y="2989641"/>
                  </a:cubicBezTo>
                  <a:lnTo>
                    <a:pt x="852209" y="2984480"/>
                  </a:lnTo>
                  <a:cubicBezTo>
                    <a:pt x="852209" y="2984480"/>
                    <a:pt x="852209" y="2986248"/>
                    <a:pt x="852209" y="2989641"/>
                  </a:cubicBezTo>
                  <a:cubicBezTo>
                    <a:pt x="852209" y="2993035"/>
                    <a:pt x="851715" y="2998055"/>
                    <a:pt x="851856" y="3004418"/>
                  </a:cubicBezTo>
                  <a:cubicBezTo>
                    <a:pt x="851998" y="3022008"/>
                    <a:pt x="853793" y="3039556"/>
                    <a:pt x="857229" y="3056807"/>
                  </a:cubicBezTo>
                  <a:cubicBezTo>
                    <a:pt x="861400" y="3078017"/>
                    <a:pt x="867693" y="3102904"/>
                    <a:pt x="871369" y="3129276"/>
                  </a:cubicBezTo>
                  <a:cubicBezTo>
                    <a:pt x="873808" y="3142497"/>
                    <a:pt x="873808" y="3156071"/>
                    <a:pt x="871369" y="3169293"/>
                  </a:cubicBezTo>
                  <a:cubicBezTo>
                    <a:pt x="870110" y="3175514"/>
                    <a:pt x="867035" y="3181170"/>
                    <a:pt x="862532" y="3185625"/>
                  </a:cubicBezTo>
                  <a:cubicBezTo>
                    <a:pt x="857745" y="3189654"/>
                    <a:pt x="851814" y="3192129"/>
                    <a:pt x="845564" y="3192695"/>
                  </a:cubicBezTo>
                  <a:cubicBezTo>
                    <a:pt x="838840" y="3193543"/>
                    <a:pt x="832032" y="3193402"/>
                    <a:pt x="825344" y="3192341"/>
                  </a:cubicBezTo>
                  <a:cubicBezTo>
                    <a:pt x="822233" y="3192341"/>
                    <a:pt x="818274" y="3191139"/>
                    <a:pt x="815163" y="3190503"/>
                  </a:cubicBezTo>
                  <a:cubicBezTo>
                    <a:pt x="812512" y="3189796"/>
                    <a:pt x="810080" y="3188523"/>
                    <a:pt x="808094" y="3186614"/>
                  </a:cubicBezTo>
                  <a:cubicBezTo>
                    <a:pt x="803767" y="3182160"/>
                    <a:pt x="800911" y="3176504"/>
                    <a:pt x="799893" y="3170353"/>
                  </a:cubicBezTo>
                  <a:cubicBezTo>
                    <a:pt x="798571" y="3163919"/>
                    <a:pt x="797948" y="3157344"/>
                    <a:pt x="798054" y="3150769"/>
                  </a:cubicBezTo>
                  <a:cubicBezTo>
                    <a:pt x="798287" y="3137972"/>
                    <a:pt x="799518" y="3125175"/>
                    <a:pt x="801730" y="3112590"/>
                  </a:cubicBezTo>
                  <a:cubicBezTo>
                    <a:pt x="802791" y="3106580"/>
                    <a:pt x="803993" y="3100713"/>
                    <a:pt x="805265" y="3095057"/>
                  </a:cubicBezTo>
                  <a:cubicBezTo>
                    <a:pt x="806538" y="3089400"/>
                    <a:pt x="808376" y="3084310"/>
                    <a:pt x="809508" y="3078583"/>
                  </a:cubicBezTo>
                  <a:cubicBezTo>
                    <a:pt x="811261" y="3068756"/>
                    <a:pt x="812441" y="3058857"/>
                    <a:pt x="813043" y="3048889"/>
                  </a:cubicBezTo>
                  <a:cubicBezTo>
                    <a:pt x="813537" y="3040051"/>
                    <a:pt x="814032" y="3032344"/>
                    <a:pt x="814457" y="3026052"/>
                  </a:cubicBezTo>
                  <a:cubicBezTo>
                    <a:pt x="815022" y="3013397"/>
                    <a:pt x="815022" y="3006115"/>
                    <a:pt x="815022" y="3006115"/>
                  </a:cubicBezTo>
                  <a:cubicBezTo>
                    <a:pt x="815022" y="3006115"/>
                    <a:pt x="814174" y="3013185"/>
                    <a:pt x="812548" y="3025911"/>
                  </a:cubicBezTo>
                  <a:lnTo>
                    <a:pt x="809437" y="3048464"/>
                  </a:lnTo>
                  <a:cubicBezTo>
                    <a:pt x="808094" y="3057161"/>
                    <a:pt x="806609" y="3067059"/>
                    <a:pt x="804205" y="3077381"/>
                  </a:cubicBezTo>
                  <a:cubicBezTo>
                    <a:pt x="803003" y="3082259"/>
                    <a:pt x="800811" y="3087774"/>
                    <a:pt x="799256" y="3093501"/>
                  </a:cubicBezTo>
                  <a:cubicBezTo>
                    <a:pt x="797701" y="3099228"/>
                    <a:pt x="796145" y="3105096"/>
                    <a:pt x="794802" y="3111247"/>
                  </a:cubicBezTo>
                  <a:cubicBezTo>
                    <a:pt x="791798" y="3124185"/>
                    <a:pt x="790072" y="3137406"/>
                    <a:pt x="789641" y="3150698"/>
                  </a:cubicBezTo>
                  <a:cubicBezTo>
                    <a:pt x="789486" y="3157839"/>
                    <a:pt x="790080" y="3164909"/>
                    <a:pt x="791409" y="3171909"/>
                  </a:cubicBezTo>
                  <a:cubicBezTo>
                    <a:pt x="792646" y="3179898"/>
                    <a:pt x="796322" y="3187321"/>
                    <a:pt x="801943" y="3193119"/>
                  </a:cubicBezTo>
                  <a:cubicBezTo>
                    <a:pt x="805103" y="3196088"/>
                    <a:pt x="808977" y="3198209"/>
                    <a:pt x="813184" y="3199270"/>
                  </a:cubicBezTo>
                  <a:cubicBezTo>
                    <a:pt x="817214" y="3200189"/>
                    <a:pt x="820254" y="3200896"/>
                    <a:pt x="824213" y="3201462"/>
                  </a:cubicBezTo>
                  <a:cubicBezTo>
                    <a:pt x="831799" y="3202734"/>
                    <a:pt x="839533" y="3203017"/>
                    <a:pt x="847190" y="3202168"/>
                  </a:cubicBezTo>
                  <a:cubicBezTo>
                    <a:pt x="855405" y="3201249"/>
                    <a:pt x="863125" y="3197785"/>
                    <a:pt x="869248" y="3192200"/>
                  </a:cubicBezTo>
                  <a:cubicBezTo>
                    <a:pt x="875038" y="3186402"/>
                    <a:pt x="878934" y="3179049"/>
                    <a:pt x="880418" y="3170989"/>
                  </a:cubicBezTo>
                  <a:cubicBezTo>
                    <a:pt x="882942" y="3156708"/>
                    <a:pt x="882794" y="3142073"/>
                    <a:pt x="879994" y="3127862"/>
                  </a:cubicBezTo>
                  <a:cubicBezTo>
                    <a:pt x="876035" y="3100429"/>
                    <a:pt x="867975" y="3076250"/>
                    <a:pt x="863097" y="3055252"/>
                  </a:cubicBezTo>
                  <a:cubicBezTo>
                    <a:pt x="858424" y="3038566"/>
                    <a:pt x="855073" y="3021506"/>
                    <a:pt x="853058" y="3004276"/>
                  </a:cubicBezTo>
                  <a:close/>
                  <a:moveTo>
                    <a:pt x="828596" y="387843"/>
                  </a:moveTo>
                  <a:lnTo>
                    <a:pt x="833828" y="388621"/>
                  </a:lnTo>
                  <a:lnTo>
                    <a:pt x="829232" y="386005"/>
                  </a:lnTo>
                  <a:cubicBezTo>
                    <a:pt x="825132" y="383750"/>
                    <a:pt x="820848" y="381834"/>
                    <a:pt x="816436" y="380278"/>
                  </a:cubicBezTo>
                  <a:cubicBezTo>
                    <a:pt x="813544" y="379076"/>
                    <a:pt x="810561" y="378086"/>
                    <a:pt x="807528" y="377309"/>
                  </a:cubicBezTo>
                  <a:cubicBezTo>
                    <a:pt x="804276" y="376531"/>
                    <a:pt x="800953" y="375470"/>
                    <a:pt x="797347" y="374834"/>
                  </a:cubicBezTo>
                  <a:cubicBezTo>
                    <a:pt x="793741" y="374198"/>
                    <a:pt x="790277" y="373491"/>
                    <a:pt x="786177" y="373208"/>
                  </a:cubicBezTo>
                  <a:cubicBezTo>
                    <a:pt x="782076" y="372925"/>
                    <a:pt x="778471" y="372854"/>
                    <a:pt x="774512" y="372854"/>
                  </a:cubicBezTo>
                  <a:cubicBezTo>
                    <a:pt x="766855" y="372854"/>
                    <a:pt x="759219" y="373519"/>
                    <a:pt x="751676" y="374834"/>
                  </a:cubicBezTo>
                  <a:cubicBezTo>
                    <a:pt x="748219" y="375442"/>
                    <a:pt x="744797" y="376220"/>
                    <a:pt x="741425" y="377167"/>
                  </a:cubicBezTo>
                  <a:cubicBezTo>
                    <a:pt x="738243" y="378086"/>
                    <a:pt x="735203" y="379005"/>
                    <a:pt x="732517" y="380066"/>
                  </a:cubicBezTo>
                  <a:cubicBezTo>
                    <a:pt x="726394" y="382215"/>
                    <a:pt x="720590" y="385185"/>
                    <a:pt x="715266" y="388904"/>
                  </a:cubicBezTo>
                  <a:cubicBezTo>
                    <a:pt x="715266" y="388904"/>
                    <a:pt x="722831" y="387136"/>
                    <a:pt x="733931" y="385439"/>
                  </a:cubicBezTo>
                  <a:cubicBezTo>
                    <a:pt x="739445" y="384591"/>
                    <a:pt x="745879" y="383813"/>
                    <a:pt x="752807" y="383318"/>
                  </a:cubicBezTo>
                  <a:cubicBezTo>
                    <a:pt x="756271" y="382965"/>
                    <a:pt x="759877" y="382894"/>
                    <a:pt x="763483" y="382682"/>
                  </a:cubicBezTo>
                  <a:cubicBezTo>
                    <a:pt x="767088" y="382470"/>
                    <a:pt x="770553" y="382682"/>
                    <a:pt x="774441" y="382682"/>
                  </a:cubicBezTo>
                  <a:cubicBezTo>
                    <a:pt x="781511" y="382682"/>
                    <a:pt x="789146" y="383247"/>
                    <a:pt x="796075" y="383742"/>
                  </a:cubicBezTo>
                  <a:lnTo>
                    <a:pt x="806043" y="384803"/>
                  </a:lnTo>
                  <a:cubicBezTo>
                    <a:pt x="809225" y="384803"/>
                    <a:pt x="812194" y="385722"/>
                    <a:pt x="814951" y="386076"/>
                  </a:cubicBezTo>
                  <a:cubicBezTo>
                    <a:pt x="817708" y="386429"/>
                    <a:pt x="820395" y="386712"/>
                    <a:pt x="822587" y="387207"/>
                  </a:cubicBezTo>
                  <a:close/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22" y="1526130"/>
                  </a:cubicBezTo>
                  <a:cubicBezTo>
                    <a:pt x="1388198" y="1522234"/>
                    <a:pt x="1386246" y="1517992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041" y="65022"/>
                  </a:cubicBezTo>
                  <a:cubicBezTo>
                    <a:pt x="891030" y="34974"/>
                    <a:pt x="861054" y="13516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06" y="709702"/>
                    <a:pt x="317402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48" y="1096882"/>
                    <a:pt x="461747" y="1061150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lnTo>
                    <a:pt x="935280" y="3109691"/>
                  </a:ln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75289" y="2903174"/>
                  </a:move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681" y="2326628"/>
                    <a:pt x="794060" y="2340881"/>
                    <a:pt x="792186" y="2354887"/>
                  </a:cubicBezTo>
                  <a:cubicBezTo>
                    <a:pt x="790560" y="2382390"/>
                    <a:pt x="786036" y="2409751"/>
                    <a:pt x="783773" y="2437183"/>
                  </a:cubicBezTo>
                  <a:cubicBezTo>
                    <a:pt x="780521" y="2476917"/>
                    <a:pt x="780875" y="2516722"/>
                    <a:pt x="779319" y="2556527"/>
                  </a:cubicBezTo>
                  <a:cubicBezTo>
                    <a:pt x="778329" y="2581272"/>
                    <a:pt x="778258" y="2606017"/>
                    <a:pt x="779319" y="2630621"/>
                  </a:cubicBezTo>
                  <a:cubicBezTo>
                    <a:pt x="780451" y="2658407"/>
                    <a:pt x="783915" y="2685980"/>
                    <a:pt x="785187" y="2713766"/>
                  </a:cubicBezTo>
                  <a:cubicBezTo>
                    <a:pt x="788227" y="2777326"/>
                    <a:pt x="781369" y="2840321"/>
                    <a:pt x="775289" y="2903174"/>
                  </a:cubicBezTo>
                  <a:close/>
                  <a:moveTo>
                    <a:pt x="1534947" y="1668875"/>
                  </a:moveTo>
                  <a:cubicBezTo>
                    <a:pt x="1535442" y="1668875"/>
                    <a:pt x="1535584" y="1668875"/>
                    <a:pt x="1534947" y="1668875"/>
                  </a:cubicBezTo>
                  <a:cubicBezTo>
                    <a:pt x="1530069" y="1669723"/>
                    <a:pt x="1533533" y="1668875"/>
                    <a:pt x="1534947" y="1668875"/>
                  </a:cubicBezTo>
                  <a:cubicBezTo>
                    <a:pt x="1525120" y="1669604"/>
                    <a:pt x="1515265" y="1668006"/>
                    <a:pt x="1506173" y="1664209"/>
                  </a:cubicBezTo>
                  <a:cubicBezTo>
                    <a:pt x="1490973" y="1658765"/>
                    <a:pt x="1482065" y="1647806"/>
                    <a:pt x="1470328" y="1637413"/>
                  </a:cubicBezTo>
                  <a:cubicBezTo>
                    <a:pt x="1465097" y="1632747"/>
                    <a:pt x="1447705" y="1621293"/>
                    <a:pt x="1445301" y="1635292"/>
                  </a:cubicBezTo>
                  <a:cubicBezTo>
                    <a:pt x="1445435" y="1640835"/>
                    <a:pt x="1446892" y="1646265"/>
                    <a:pt x="1449543" y="1651129"/>
                  </a:cubicBezTo>
                  <a:cubicBezTo>
                    <a:pt x="1462587" y="1681728"/>
                    <a:pt x="1478098" y="1711211"/>
                    <a:pt x="1495921" y="1739293"/>
                  </a:cubicBezTo>
                  <a:cubicBezTo>
                    <a:pt x="1500164" y="1746364"/>
                    <a:pt x="1506738" y="1754353"/>
                    <a:pt x="1507304" y="1762837"/>
                  </a:cubicBezTo>
                  <a:cubicBezTo>
                    <a:pt x="1508647" y="1782279"/>
                    <a:pt x="1489064" y="1762837"/>
                    <a:pt x="1484963" y="1757676"/>
                  </a:cubicBezTo>
                  <a:cubicBezTo>
                    <a:pt x="1468844" y="1737455"/>
                    <a:pt x="1457461" y="1711861"/>
                    <a:pt x="1438231" y="1694045"/>
                  </a:cubicBezTo>
                  <a:cubicBezTo>
                    <a:pt x="1430030" y="1686975"/>
                    <a:pt x="1420062" y="1686975"/>
                    <a:pt x="1420132" y="1699842"/>
                  </a:cubicBezTo>
                  <a:cubicBezTo>
                    <a:pt x="1420726" y="1708164"/>
                    <a:pt x="1422508" y="1716351"/>
                    <a:pt x="1425435" y="1724163"/>
                  </a:cubicBezTo>
                  <a:cubicBezTo>
                    <a:pt x="1429889" y="1738799"/>
                    <a:pt x="1435403" y="1753151"/>
                    <a:pt x="1440776" y="1767503"/>
                  </a:cubicBezTo>
                  <a:cubicBezTo>
                    <a:pt x="1445068" y="1777628"/>
                    <a:pt x="1448469" y="1788112"/>
                    <a:pt x="1450957" y="1798824"/>
                  </a:cubicBezTo>
                  <a:cubicBezTo>
                    <a:pt x="1452583" y="1807873"/>
                    <a:pt x="1448624" y="1823357"/>
                    <a:pt x="1438656" y="1811691"/>
                  </a:cubicBezTo>
                  <a:cubicBezTo>
                    <a:pt x="1431593" y="1801538"/>
                    <a:pt x="1426043" y="1790417"/>
                    <a:pt x="1422183" y="1778674"/>
                  </a:cubicBezTo>
                  <a:cubicBezTo>
                    <a:pt x="1416103" y="1764534"/>
                    <a:pt x="1411437" y="1749191"/>
                    <a:pt x="1405993" y="1734556"/>
                  </a:cubicBezTo>
                  <a:cubicBezTo>
                    <a:pt x="1403660" y="1728264"/>
                    <a:pt x="1398923" y="1705216"/>
                    <a:pt x="1389237" y="1704791"/>
                  </a:cubicBezTo>
                  <a:cubicBezTo>
                    <a:pt x="1377501" y="1704296"/>
                    <a:pt x="1380329" y="1728476"/>
                    <a:pt x="1380612" y="1734698"/>
                  </a:cubicBezTo>
                  <a:cubicBezTo>
                    <a:pt x="1381177" y="1749333"/>
                    <a:pt x="1383086" y="1763897"/>
                    <a:pt x="1384076" y="1778532"/>
                  </a:cubicBezTo>
                  <a:cubicBezTo>
                    <a:pt x="1384571" y="1785603"/>
                    <a:pt x="1387682" y="1806813"/>
                    <a:pt x="1380329" y="1812257"/>
                  </a:cubicBezTo>
                  <a:cubicBezTo>
                    <a:pt x="1368876" y="1820458"/>
                    <a:pt x="1367603" y="1785744"/>
                    <a:pt x="1367250" y="1781431"/>
                  </a:cubicBezTo>
                  <a:cubicBezTo>
                    <a:pt x="1366493" y="1772473"/>
                    <a:pt x="1365645" y="1763494"/>
                    <a:pt x="1364705" y="1754494"/>
                  </a:cubicBezTo>
                  <a:cubicBezTo>
                    <a:pt x="1363998" y="1746929"/>
                    <a:pt x="1360958" y="1691429"/>
                    <a:pt x="1341162" y="1705003"/>
                  </a:cubicBezTo>
                  <a:cubicBezTo>
                    <a:pt x="1331476" y="1711508"/>
                    <a:pt x="1335365" y="1731870"/>
                    <a:pt x="1336284" y="1741202"/>
                  </a:cubicBezTo>
                  <a:cubicBezTo>
                    <a:pt x="1337556" y="1752140"/>
                    <a:pt x="1338122" y="1763141"/>
                    <a:pt x="1337981" y="1774149"/>
                  </a:cubicBezTo>
                  <a:cubicBezTo>
                    <a:pt x="1337627" y="1781219"/>
                    <a:pt x="1333527" y="1798824"/>
                    <a:pt x="1326669" y="1784683"/>
                  </a:cubicBezTo>
                  <a:cubicBezTo>
                    <a:pt x="1320730" y="1772311"/>
                    <a:pt x="1321861" y="1757958"/>
                    <a:pt x="1320942" y="1744737"/>
                  </a:cubicBezTo>
                  <a:cubicBezTo>
                    <a:pt x="1319882" y="1728547"/>
                    <a:pt x="1317902" y="1712427"/>
                    <a:pt x="1316205" y="1696307"/>
                  </a:cubicBezTo>
                  <a:cubicBezTo>
                    <a:pt x="1316043" y="1690305"/>
                    <a:pt x="1315265" y="1684330"/>
                    <a:pt x="1313872" y="1678490"/>
                  </a:cubicBezTo>
                  <a:cubicBezTo>
                    <a:pt x="1307439" y="1658553"/>
                    <a:pt x="1298884" y="1639605"/>
                    <a:pt x="1293935" y="1619102"/>
                  </a:cubicBezTo>
                  <a:cubicBezTo>
                    <a:pt x="1289906" y="1602275"/>
                    <a:pt x="1297611" y="1585024"/>
                    <a:pt x="1291107" y="1565581"/>
                  </a:cubicBezTo>
                  <a:cubicBezTo>
                    <a:pt x="1253283" y="1456489"/>
                    <a:pt x="1188594" y="1359063"/>
                    <a:pt x="1152467" y="1249406"/>
                  </a:cubicBezTo>
                  <a:cubicBezTo>
                    <a:pt x="1143693" y="1220730"/>
                    <a:pt x="1136447" y="1191608"/>
                    <a:pt x="1130763" y="1162161"/>
                  </a:cubicBezTo>
                  <a:cubicBezTo>
                    <a:pt x="1124152" y="1132714"/>
                    <a:pt x="1115386" y="1103790"/>
                    <a:pt x="1104533" y="1075623"/>
                  </a:cubicBezTo>
                  <a:cubicBezTo>
                    <a:pt x="1095979" y="1052645"/>
                    <a:pt x="1085798" y="1030445"/>
                    <a:pt x="1076254" y="1007750"/>
                  </a:cubicBezTo>
                  <a:cubicBezTo>
                    <a:pt x="1074699" y="1002900"/>
                    <a:pt x="1074699" y="997682"/>
                    <a:pt x="1076254" y="992832"/>
                  </a:cubicBezTo>
                  <a:cubicBezTo>
                    <a:pt x="1076254" y="990216"/>
                    <a:pt x="1097463" y="837290"/>
                    <a:pt x="1092585" y="835381"/>
                  </a:cubicBezTo>
                  <a:cubicBezTo>
                    <a:pt x="1087707" y="833472"/>
                    <a:pt x="1062609" y="1007325"/>
                    <a:pt x="1061336" y="1014749"/>
                  </a:cubicBezTo>
                  <a:lnTo>
                    <a:pt x="1061336" y="1013971"/>
                  </a:lnTo>
                  <a:lnTo>
                    <a:pt x="1027825" y="1117690"/>
                  </a:lnTo>
                  <a:cubicBezTo>
                    <a:pt x="1027189" y="1120094"/>
                    <a:pt x="1026411" y="1122455"/>
                    <a:pt x="1025492" y="1124760"/>
                  </a:cubicBezTo>
                  <a:cubicBezTo>
                    <a:pt x="1024191" y="1130289"/>
                    <a:pt x="1023385" y="1135916"/>
                    <a:pt x="1023088" y="1141587"/>
                  </a:cubicBezTo>
                  <a:cubicBezTo>
                    <a:pt x="1023088" y="1163999"/>
                    <a:pt x="1023442" y="1186341"/>
                    <a:pt x="1023654" y="1208753"/>
                  </a:cubicBezTo>
                  <a:cubicBezTo>
                    <a:pt x="1023654" y="1237881"/>
                    <a:pt x="1025209" y="1267081"/>
                    <a:pt x="1025139" y="1296281"/>
                  </a:cubicBezTo>
                  <a:cubicBezTo>
                    <a:pt x="1025139" y="1300664"/>
                    <a:pt x="1025139" y="1305047"/>
                    <a:pt x="1025139" y="1309502"/>
                  </a:cubicBezTo>
                  <a:cubicBezTo>
                    <a:pt x="1025139" y="1317986"/>
                    <a:pt x="1021957" y="1325763"/>
                    <a:pt x="1021391" y="1333964"/>
                  </a:cubicBezTo>
                  <a:cubicBezTo>
                    <a:pt x="1021844" y="1342773"/>
                    <a:pt x="1023484" y="1351477"/>
                    <a:pt x="1026270" y="1359841"/>
                  </a:cubicBezTo>
                  <a:cubicBezTo>
                    <a:pt x="1028766" y="1371719"/>
                    <a:pt x="1031127" y="1383505"/>
                    <a:pt x="1033340" y="1395191"/>
                  </a:cubicBezTo>
                  <a:cubicBezTo>
                    <a:pt x="1043372" y="1441409"/>
                    <a:pt x="1050088" y="1488284"/>
                    <a:pt x="1053418" y="1535462"/>
                  </a:cubicBezTo>
                  <a:cubicBezTo>
                    <a:pt x="1055610" y="1582549"/>
                    <a:pt x="1053418" y="1630484"/>
                    <a:pt x="1051297" y="1677571"/>
                  </a:cubicBezTo>
                  <a:cubicBezTo>
                    <a:pt x="1049176" y="1724658"/>
                    <a:pt x="1047267" y="1771604"/>
                    <a:pt x="1043025" y="1818478"/>
                  </a:cubicBezTo>
                  <a:cubicBezTo>
                    <a:pt x="1035157" y="1913699"/>
                    <a:pt x="1019073" y="2008056"/>
                    <a:pt x="994950" y="2100505"/>
                  </a:cubicBezTo>
                  <a:cubicBezTo>
                    <a:pt x="983002" y="2145117"/>
                    <a:pt x="968580" y="2189588"/>
                    <a:pt x="964408" y="2235827"/>
                  </a:cubicBezTo>
                  <a:cubicBezTo>
                    <a:pt x="962330" y="2261604"/>
                    <a:pt x="963235" y="2287530"/>
                    <a:pt x="967095" y="2313103"/>
                  </a:cubicBezTo>
                  <a:cubicBezTo>
                    <a:pt x="974165" y="2359483"/>
                    <a:pt x="989719" y="2403954"/>
                    <a:pt x="995374" y="2450475"/>
                  </a:cubicBezTo>
                  <a:cubicBezTo>
                    <a:pt x="1000316" y="2496346"/>
                    <a:pt x="997785" y="2542719"/>
                    <a:pt x="987880" y="2587777"/>
                  </a:cubicBezTo>
                  <a:cubicBezTo>
                    <a:pt x="975155" y="2651408"/>
                    <a:pt x="954298" y="2712988"/>
                    <a:pt x="935846" y="2774922"/>
                  </a:cubicBezTo>
                  <a:cubicBezTo>
                    <a:pt x="921706" y="2821302"/>
                    <a:pt x="907567" y="2867611"/>
                    <a:pt x="894558" y="2914203"/>
                  </a:cubicBezTo>
                  <a:cubicBezTo>
                    <a:pt x="889114" y="2933434"/>
                    <a:pt x="883529" y="2952806"/>
                    <a:pt x="879429" y="2972390"/>
                  </a:cubicBezTo>
                  <a:cubicBezTo>
                    <a:pt x="875901" y="2984063"/>
                    <a:pt x="874635" y="2996301"/>
                    <a:pt x="875682" y="3008448"/>
                  </a:cubicBezTo>
                  <a:cubicBezTo>
                    <a:pt x="883897" y="3037117"/>
                    <a:pt x="894028" y="3065221"/>
                    <a:pt x="906011" y="3092511"/>
                  </a:cubicBezTo>
                  <a:cubicBezTo>
                    <a:pt x="912127" y="3101490"/>
                    <a:pt x="919239" y="3109762"/>
                    <a:pt x="927221" y="3117115"/>
                  </a:cubicBezTo>
                  <a:lnTo>
                    <a:pt x="939805" y="3129629"/>
                  </a:lnTo>
                  <a:lnTo>
                    <a:pt x="946380" y="3136699"/>
                  </a:lnTo>
                  <a:cubicBezTo>
                    <a:pt x="948430" y="3138891"/>
                    <a:pt x="950339" y="3141295"/>
                    <a:pt x="952389" y="3143769"/>
                  </a:cubicBezTo>
                  <a:cubicBezTo>
                    <a:pt x="959954" y="3153173"/>
                    <a:pt x="966105" y="3165969"/>
                    <a:pt x="961298" y="3175726"/>
                  </a:cubicBezTo>
                  <a:cubicBezTo>
                    <a:pt x="958413" y="3180887"/>
                    <a:pt x="953733" y="3184847"/>
                    <a:pt x="948148" y="3186756"/>
                  </a:cubicBezTo>
                  <a:cubicBezTo>
                    <a:pt x="941672" y="3188877"/>
                    <a:pt x="934877" y="3189866"/>
                    <a:pt x="928069" y="3189584"/>
                  </a:cubicBezTo>
                  <a:cubicBezTo>
                    <a:pt x="919889" y="3189442"/>
                    <a:pt x="911731" y="3190361"/>
                    <a:pt x="903819" y="3192482"/>
                  </a:cubicBezTo>
                  <a:cubicBezTo>
                    <a:pt x="896446" y="3195240"/>
                    <a:pt x="889220" y="3198351"/>
                    <a:pt x="882186" y="3201886"/>
                  </a:cubicBezTo>
                  <a:cubicBezTo>
                    <a:pt x="868477" y="3207329"/>
                    <a:pt x="853878" y="3210228"/>
                    <a:pt x="839130" y="3210370"/>
                  </a:cubicBezTo>
                  <a:cubicBezTo>
                    <a:pt x="825761" y="3210299"/>
                    <a:pt x="812512" y="3207895"/>
                    <a:pt x="799963" y="3203300"/>
                  </a:cubicBezTo>
                  <a:cubicBezTo>
                    <a:pt x="783561" y="3197290"/>
                    <a:pt x="772462" y="3153809"/>
                    <a:pt x="782218" y="3101137"/>
                  </a:cubicBezTo>
                  <a:cubicBezTo>
                    <a:pt x="782642" y="3098662"/>
                    <a:pt x="780592" y="3063029"/>
                    <a:pt x="780592" y="3063029"/>
                  </a:cubicBezTo>
                  <a:cubicBezTo>
                    <a:pt x="780592" y="3043798"/>
                    <a:pt x="780592" y="3024638"/>
                    <a:pt x="780592" y="3005407"/>
                  </a:cubicBezTo>
                  <a:cubicBezTo>
                    <a:pt x="781369" y="2927071"/>
                    <a:pt x="795156" y="2849865"/>
                    <a:pt x="798266" y="2771175"/>
                  </a:cubicBezTo>
                  <a:cubicBezTo>
                    <a:pt x="800105" y="2724159"/>
                    <a:pt x="794661" y="2677921"/>
                    <a:pt x="792964" y="2631046"/>
                  </a:cubicBezTo>
                  <a:cubicBezTo>
                    <a:pt x="791833" y="2598311"/>
                    <a:pt x="792964" y="2565647"/>
                    <a:pt x="794590" y="2532983"/>
                  </a:cubicBezTo>
                  <a:cubicBezTo>
                    <a:pt x="796358" y="2491623"/>
                    <a:pt x="796428" y="2450546"/>
                    <a:pt x="800811" y="2409327"/>
                  </a:cubicBezTo>
                  <a:cubicBezTo>
                    <a:pt x="804170" y="2386137"/>
                    <a:pt x="806008" y="2362756"/>
                    <a:pt x="806326" y="2339333"/>
                  </a:cubicBezTo>
                  <a:cubicBezTo>
                    <a:pt x="806510" y="2331386"/>
                    <a:pt x="805654" y="2323447"/>
                    <a:pt x="803781" y="2315719"/>
                  </a:cubicBezTo>
                  <a:cubicBezTo>
                    <a:pt x="800811" y="2305891"/>
                    <a:pt x="795580" y="2296983"/>
                    <a:pt x="793176" y="2286802"/>
                  </a:cubicBezTo>
                  <a:cubicBezTo>
                    <a:pt x="788758" y="2264036"/>
                    <a:pt x="788758" y="2240634"/>
                    <a:pt x="793176" y="2217869"/>
                  </a:cubicBezTo>
                  <a:cubicBezTo>
                    <a:pt x="795509" y="2195138"/>
                    <a:pt x="794866" y="2172203"/>
                    <a:pt x="791267" y="2149642"/>
                  </a:cubicBezTo>
                  <a:cubicBezTo>
                    <a:pt x="786106" y="2104676"/>
                    <a:pt x="782218" y="2060205"/>
                    <a:pt x="781228" y="2015310"/>
                  </a:cubicBezTo>
                  <a:cubicBezTo>
                    <a:pt x="779814" y="1951679"/>
                    <a:pt x="781228" y="1888048"/>
                    <a:pt x="780521" y="1824417"/>
                  </a:cubicBezTo>
                  <a:lnTo>
                    <a:pt x="779673" y="1754423"/>
                  </a:lnTo>
                  <a:lnTo>
                    <a:pt x="779248" y="1723951"/>
                  </a:lnTo>
                  <a:cubicBezTo>
                    <a:pt x="778506" y="1718507"/>
                    <a:pt x="778506" y="1712992"/>
                    <a:pt x="779248" y="1707549"/>
                  </a:cubicBezTo>
                  <a:cubicBezTo>
                    <a:pt x="782303" y="1710829"/>
                    <a:pt x="785639" y="1713834"/>
                    <a:pt x="789217" y="1716528"/>
                  </a:cubicBezTo>
                  <a:cubicBezTo>
                    <a:pt x="794067" y="1720289"/>
                    <a:pt x="799228" y="1723647"/>
                    <a:pt x="804629" y="1726567"/>
                  </a:cubicBezTo>
                  <a:lnTo>
                    <a:pt x="814032" y="1731233"/>
                  </a:lnTo>
                  <a:lnTo>
                    <a:pt x="824425" y="1735334"/>
                  </a:lnTo>
                  <a:lnTo>
                    <a:pt x="835595" y="1738869"/>
                  </a:lnTo>
                  <a:cubicBezTo>
                    <a:pt x="839484" y="1739859"/>
                    <a:pt x="843443" y="1740707"/>
                    <a:pt x="847473" y="1741626"/>
                  </a:cubicBezTo>
                  <a:cubicBezTo>
                    <a:pt x="855808" y="1743274"/>
                    <a:pt x="864235" y="1744433"/>
                    <a:pt x="872712" y="1745091"/>
                  </a:cubicBezTo>
                  <a:cubicBezTo>
                    <a:pt x="881832" y="1745939"/>
                    <a:pt x="889397" y="1745798"/>
                    <a:pt x="898588" y="1745939"/>
                  </a:cubicBezTo>
                  <a:cubicBezTo>
                    <a:pt x="907326" y="1745614"/>
                    <a:pt x="916036" y="1744787"/>
                    <a:pt x="924676" y="1743465"/>
                  </a:cubicBezTo>
                  <a:cubicBezTo>
                    <a:pt x="928981" y="1742970"/>
                    <a:pt x="933237" y="1742121"/>
                    <a:pt x="937401" y="1740919"/>
                  </a:cubicBezTo>
                  <a:cubicBezTo>
                    <a:pt x="941523" y="1740021"/>
                    <a:pt x="945588" y="1738869"/>
                    <a:pt x="949562" y="1737455"/>
                  </a:cubicBezTo>
                  <a:cubicBezTo>
                    <a:pt x="964111" y="1732859"/>
                    <a:pt x="977558" y="1725323"/>
                    <a:pt x="989082" y="1715326"/>
                  </a:cubicBezTo>
                  <a:cubicBezTo>
                    <a:pt x="993678" y="1711430"/>
                    <a:pt x="997785" y="1706990"/>
                    <a:pt x="1001313" y="1702105"/>
                  </a:cubicBezTo>
                  <a:cubicBezTo>
                    <a:pt x="1004049" y="1698457"/>
                    <a:pt x="1006418" y="1694554"/>
                    <a:pt x="1008383" y="1690439"/>
                  </a:cubicBezTo>
                  <a:cubicBezTo>
                    <a:pt x="1010200" y="1686953"/>
                    <a:pt x="1011557" y="1683249"/>
                    <a:pt x="1012413" y="1679409"/>
                  </a:cubicBezTo>
                  <a:cubicBezTo>
                    <a:pt x="1010356" y="1682718"/>
                    <a:pt x="1007987" y="1685815"/>
                    <a:pt x="1005343" y="1688671"/>
                  </a:cubicBezTo>
                  <a:cubicBezTo>
                    <a:pt x="1002465" y="1691916"/>
                    <a:pt x="999376" y="1694964"/>
                    <a:pt x="996082" y="1697792"/>
                  </a:cubicBezTo>
                  <a:cubicBezTo>
                    <a:pt x="991896" y="1701376"/>
                    <a:pt x="987428" y="1704614"/>
                    <a:pt x="982719" y="1707478"/>
                  </a:cubicBezTo>
                  <a:cubicBezTo>
                    <a:pt x="970941" y="1714400"/>
                    <a:pt x="958123" y="1719370"/>
                    <a:pt x="944754" y="1722184"/>
                  </a:cubicBezTo>
                  <a:cubicBezTo>
                    <a:pt x="941078" y="1723089"/>
                    <a:pt x="937345" y="1723775"/>
                    <a:pt x="933584" y="1724234"/>
                  </a:cubicBezTo>
                  <a:cubicBezTo>
                    <a:pt x="929766" y="1724870"/>
                    <a:pt x="925877" y="1725365"/>
                    <a:pt x="921918" y="1725648"/>
                  </a:cubicBezTo>
                  <a:cubicBezTo>
                    <a:pt x="914142" y="1726567"/>
                    <a:pt x="906011" y="1726355"/>
                    <a:pt x="897952" y="1726497"/>
                  </a:cubicBezTo>
                  <a:cubicBezTo>
                    <a:pt x="889892" y="1726638"/>
                    <a:pt x="880984" y="1726497"/>
                    <a:pt x="873631" y="1725224"/>
                  </a:cubicBezTo>
                  <a:cubicBezTo>
                    <a:pt x="866278" y="1723951"/>
                    <a:pt x="858078" y="1723598"/>
                    <a:pt x="850654" y="1722325"/>
                  </a:cubicBezTo>
                  <a:lnTo>
                    <a:pt x="839837" y="1720204"/>
                  </a:lnTo>
                  <a:lnTo>
                    <a:pt x="829586" y="1717588"/>
                  </a:lnTo>
                  <a:cubicBezTo>
                    <a:pt x="823082" y="1715608"/>
                    <a:pt x="817002" y="1713558"/>
                    <a:pt x="811487" y="1711296"/>
                  </a:cubicBezTo>
                  <a:cubicBezTo>
                    <a:pt x="805973" y="1709033"/>
                    <a:pt x="801236" y="1706630"/>
                    <a:pt x="797347" y="1704226"/>
                  </a:cubicBezTo>
                  <a:cubicBezTo>
                    <a:pt x="793459" y="1701822"/>
                    <a:pt x="789782" y="1699489"/>
                    <a:pt x="787096" y="1697156"/>
                  </a:cubicBezTo>
                  <a:lnTo>
                    <a:pt x="783844" y="1694540"/>
                  </a:lnTo>
                  <a:cubicBezTo>
                    <a:pt x="783844" y="1693338"/>
                    <a:pt x="781652" y="1667885"/>
                    <a:pt x="781652" y="1655937"/>
                  </a:cubicBezTo>
                  <a:cubicBezTo>
                    <a:pt x="781652" y="1643988"/>
                    <a:pt x="780592" y="1631333"/>
                    <a:pt x="780097" y="1618607"/>
                  </a:cubicBezTo>
                  <a:cubicBezTo>
                    <a:pt x="779107" y="1593154"/>
                    <a:pt x="778329" y="1567702"/>
                    <a:pt x="777198" y="1548613"/>
                  </a:cubicBezTo>
                  <a:lnTo>
                    <a:pt x="775572" y="1516797"/>
                  </a:lnTo>
                  <a:lnTo>
                    <a:pt x="774299" y="1516797"/>
                  </a:lnTo>
                  <a:lnTo>
                    <a:pt x="772673" y="1548613"/>
                  </a:lnTo>
                  <a:cubicBezTo>
                    <a:pt x="771542" y="1567702"/>
                    <a:pt x="770764" y="1593154"/>
                    <a:pt x="769775" y="1618607"/>
                  </a:cubicBezTo>
                  <a:cubicBezTo>
                    <a:pt x="769280" y="1631333"/>
                    <a:pt x="768361" y="1644059"/>
                    <a:pt x="768219" y="1655937"/>
                  </a:cubicBezTo>
                  <a:cubicBezTo>
                    <a:pt x="768078" y="1667814"/>
                    <a:pt x="765604" y="1695105"/>
                    <a:pt x="762917" y="1697156"/>
                  </a:cubicBezTo>
                  <a:cubicBezTo>
                    <a:pt x="760230" y="1699206"/>
                    <a:pt x="756695" y="1701468"/>
                    <a:pt x="752666" y="1704226"/>
                  </a:cubicBezTo>
                  <a:cubicBezTo>
                    <a:pt x="748636" y="1706983"/>
                    <a:pt x="743616" y="1708892"/>
                    <a:pt x="738526" y="1711296"/>
                  </a:cubicBezTo>
                  <a:cubicBezTo>
                    <a:pt x="733436" y="1713700"/>
                    <a:pt x="726932" y="1715608"/>
                    <a:pt x="720427" y="1717588"/>
                  </a:cubicBezTo>
                  <a:lnTo>
                    <a:pt x="710176" y="1720204"/>
                  </a:lnTo>
                  <a:lnTo>
                    <a:pt x="699359" y="1722325"/>
                  </a:lnTo>
                  <a:cubicBezTo>
                    <a:pt x="692289" y="1723598"/>
                    <a:pt x="684158" y="1724588"/>
                    <a:pt x="676382" y="1725224"/>
                  </a:cubicBezTo>
                  <a:cubicBezTo>
                    <a:pt x="668605" y="1725860"/>
                    <a:pt x="659697" y="1726214"/>
                    <a:pt x="652061" y="1726497"/>
                  </a:cubicBezTo>
                  <a:cubicBezTo>
                    <a:pt x="644426" y="1726779"/>
                    <a:pt x="635872" y="1726497"/>
                    <a:pt x="628094" y="1725648"/>
                  </a:cubicBezTo>
                  <a:cubicBezTo>
                    <a:pt x="624135" y="1725648"/>
                    <a:pt x="620247" y="1724870"/>
                    <a:pt x="616500" y="1724234"/>
                  </a:cubicBezTo>
                  <a:cubicBezTo>
                    <a:pt x="612718" y="1723775"/>
                    <a:pt x="608963" y="1723089"/>
                    <a:pt x="605259" y="1722184"/>
                  </a:cubicBezTo>
                  <a:cubicBezTo>
                    <a:pt x="591890" y="1719370"/>
                    <a:pt x="579072" y="1714400"/>
                    <a:pt x="567294" y="1707478"/>
                  </a:cubicBezTo>
                  <a:cubicBezTo>
                    <a:pt x="562585" y="1704614"/>
                    <a:pt x="558117" y="1701376"/>
                    <a:pt x="553932" y="1697792"/>
                  </a:cubicBezTo>
                  <a:cubicBezTo>
                    <a:pt x="550637" y="1694964"/>
                    <a:pt x="547547" y="1691916"/>
                    <a:pt x="544670" y="1688671"/>
                  </a:cubicBezTo>
                  <a:cubicBezTo>
                    <a:pt x="542026" y="1685815"/>
                    <a:pt x="539658" y="1682718"/>
                    <a:pt x="537600" y="1679409"/>
                  </a:cubicBezTo>
                  <a:cubicBezTo>
                    <a:pt x="538463" y="1683256"/>
                    <a:pt x="539841" y="1686968"/>
                    <a:pt x="541701" y="1690439"/>
                  </a:cubicBezTo>
                  <a:cubicBezTo>
                    <a:pt x="543638" y="1694568"/>
                    <a:pt x="546006" y="1698478"/>
                    <a:pt x="548771" y="1702105"/>
                  </a:cubicBezTo>
                  <a:cubicBezTo>
                    <a:pt x="552341" y="1706955"/>
                    <a:pt x="556441" y="1711388"/>
                    <a:pt x="561001" y="1715326"/>
                  </a:cubicBezTo>
                  <a:cubicBezTo>
                    <a:pt x="572525" y="1725323"/>
                    <a:pt x="585972" y="1732859"/>
                    <a:pt x="600522" y="1737455"/>
                  </a:cubicBezTo>
                  <a:cubicBezTo>
                    <a:pt x="604502" y="1738855"/>
                    <a:pt x="608560" y="1740015"/>
                    <a:pt x="612682" y="1740919"/>
                  </a:cubicBezTo>
                  <a:cubicBezTo>
                    <a:pt x="616846" y="1742121"/>
                    <a:pt x="621103" y="1742970"/>
                    <a:pt x="625408" y="1743465"/>
                  </a:cubicBezTo>
                  <a:cubicBezTo>
                    <a:pt x="634048" y="1744787"/>
                    <a:pt x="642758" y="1745614"/>
                    <a:pt x="651496" y="1745939"/>
                  </a:cubicBezTo>
                  <a:cubicBezTo>
                    <a:pt x="660687" y="1745939"/>
                    <a:pt x="668251" y="1745939"/>
                    <a:pt x="677372" y="1745091"/>
                  </a:cubicBezTo>
                  <a:cubicBezTo>
                    <a:pt x="685848" y="1744433"/>
                    <a:pt x="694276" y="1743274"/>
                    <a:pt x="702611" y="1741626"/>
                  </a:cubicBezTo>
                  <a:cubicBezTo>
                    <a:pt x="706641" y="1740707"/>
                    <a:pt x="710600" y="1739859"/>
                    <a:pt x="714488" y="1738869"/>
                  </a:cubicBezTo>
                  <a:lnTo>
                    <a:pt x="725659" y="1735334"/>
                  </a:lnTo>
                  <a:lnTo>
                    <a:pt x="736052" y="1731233"/>
                  </a:lnTo>
                  <a:lnTo>
                    <a:pt x="745455" y="1726567"/>
                  </a:lnTo>
                  <a:cubicBezTo>
                    <a:pt x="750856" y="1723647"/>
                    <a:pt x="756017" y="1720289"/>
                    <a:pt x="760867" y="1716528"/>
                  </a:cubicBezTo>
                  <a:cubicBezTo>
                    <a:pt x="764564" y="1713714"/>
                    <a:pt x="768014" y="1710589"/>
                    <a:pt x="771189" y="1707195"/>
                  </a:cubicBezTo>
                  <a:cubicBezTo>
                    <a:pt x="771182" y="1709677"/>
                    <a:pt x="771040" y="1712151"/>
                    <a:pt x="770764" y="1714619"/>
                  </a:cubicBezTo>
                  <a:cubicBezTo>
                    <a:pt x="770764" y="1721264"/>
                    <a:pt x="770764" y="1727981"/>
                    <a:pt x="770764" y="1734698"/>
                  </a:cubicBezTo>
                  <a:cubicBezTo>
                    <a:pt x="770340" y="1770331"/>
                    <a:pt x="769895" y="1805986"/>
                    <a:pt x="769421" y="1841668"/>
                  </a:cubicBezTo>
                  <a:cubicBezTo>
                    <a:pt x="768714" y="1898795"/>
                    <a:pt x="770199" y="1955921"/>
                    <a:pt x="769068" y="2013048"/>
                  </a:cubicBezTo>
                  <a:cubicBezTo>
                    <a:pt x="768290" y="2050095"/>
                    <a:pt x="766169" y="2086789"/>
                    <a:pt x="761998" y="2123624"/>
                  </a:cubicBezTo>
                  <a:cubicBezTo>
                    <a:pt x="759948" y="2142501"/>
                    <a:pt x="757544" y="2161308"/>
                    <a:pt x="756342" y="2180185"/>
                  </a:cubicBezTo>
                  <a:cubicBezTo>
                    <a:pt x="755798" y="2198737"/>
                    <a:pt x="756533" y="2217303"/>
                    <a:pt x="758534" y="2235756"/>
                  </a:cubicBezTo>
                  <a:cubicBezTo>
                    <a:pt x="760167" y="2254471"/>
                    <a:pt x="758809" y="2273327"/>
                    <a:pt x="754504" y="2291610"/>
                  </a:cubicBezTo>
                  <a:cubicBezTo>
                    <a:pt x="750969" y="2305750"/>
                    <a:pt x="745172" y="2317416"/>
                    <a:pt x="744182" y="2332122"/>
                  </a:cubicBezTo>
                  <a:cubicBezTo>
                    <a:pt x="741566" y="2370654"/>
                    <a:pt x="751252" y="2409893"/>
                    <a:pt x="753231" y="2448637"/>
                  </a:cubicBezTo>
                  <a:cubicBezTo>
                    <a:pt x="754999" y="2478544"/>
                    <a:pt x="754504" y="2508521"/>
                    <a:pt x="755847" y="2538427"/>
                  </a:cubicBezTo>
                  <a:cubicBezTo>
                    <a:pt x="757120" y="2565011"/>
                    <a:pt x="758109" y="2591524"/>
                    <a:pt x="757544" y="2618107"/>
                  </a:cubicBezTo>
                  <a:cubicBezTo>
                    <a:pt x="756766" y="2656569"/>
                    <a:pt x="751605" y="2694818"/>
                    <a:pt x="751322" y="2733279"/>
                  </a:cubicBezTo>
                  <a:cubicBezTo>
                    <a:pt x="751344" y="2772561"/>
                    <a:pt x="753493" y="2811807"/>
                    <a:pt x="757756" y="2850855"/>
                  </a:cubicBezTo>
                  <a:cubicBezTo>
                    <a:pt x="761574" y="2889599"/>
                    <a:pt x="767371" y="2928626"/>
                    <a:pt x="769846" y="2967229"/>
                  </a:cubicBezTo>
                  <a:cubicBezTo>
                    <a:pt x="770906" y="2983773"/>
                    <a:pt x="770199" y="3000459"/>
                    <a:pt x="769846" y="3016720"/>
                  </a:cubicBezTo>
                  <a:cubicBezTo>
                    <a:pt x="769846" y="3032132"/>
                    <a:pt x="769846" y="3047545"/>
                    <a:pt x="769846" y="3062958"/>
                  </a:cubicBezTo>
                  <a:cubicBezTo>
                    <a:pt x="769846" y="3062958"/>
                    <a:pt x="767583" y="3092794"/>
                    <a:pt x="767442" y="3100924"/>
                  </a:cubicBezTo>
                  <a:cubicBezTo>
                    <a:pt x="767442" y="3100924"/>
                    <a:pt x="782996" y="3184493"/>
                    <a:pt x="752030" y="3203088"/>
                  </a:cubicBezTo>
                  <a:cubicBezTo>
                    <a:pt x="741071" y="3209733"/>
                    <a:pt x="724881" y="3210158"/>
                    <a:pt x="710459" y="3210158"/>
                  </a:cubicBezTo>
                  <a:cubicBezTo>
                    <a:pt x="695916" y="3209946"/>
                    <a:pt x="681536" y="3207118"/>
                    <a:pt x="668039" y="3201673"/>
                  </a:cubicBezTo>
                  <a:cubicBezTo>
                    <a:pt x="661005" y="3198138"/>
                    <a:pt x="653779" y="3195028"/>
                    <a:pt x="646406" y="3192271"/>
                  </a:cubicBezTo>
                  <a:cubicBezTo>
                    <a:pt x="638494" y="3190149"/>
                    <a:pt x="630336" y="3189230"/>
                    <a:pt x="622156" y="3189372"/>
                  </a:cubicBezTo>
                  <a:cubicBezTo>
                    <a:pt x="615348" y="3189654"/>
                    <a:pt x="608553" y="3188665"/>
                    <a:pt x="602077" y="3186543"/>
                  </a:cubicBezTo>
                  <a:cubicBezTo>
                    <a:pt x="596443" y="3184776"/>
                    <a:pt x="591664" y="3180958"/>
                    <a:pt x="588645" y="3175868"/>
                  </a:cubicBezTo>
                  <a:cubicBezTo>
                    <a:pt x="583837" y="3166111"/>
                    <a:pt x="589988" y="3153314"/>
                    <a:pt x="597553" y="3143911"/>
                  </a:cubicBezTo>
                  <a:cubicBezTo>
                    <a:pt x="599603" y="3141578"/>
                    <a:pt x="601512" y="3139174"/>
                    <a:pt x="603562" y="3136841"/>
                  </a:cubicBezTo>
                  <a:lnTo>
                    <a:pt x="610137" y="3129771"/>
                  </a:lnTo>
                  <a:lnTo>
                    <a:pt x="622721" y="3117256"/>
                  </a:lnTo>
                  <a:cubicBezTo>
                    <a:pt x="630824" y="3109904"/>
                    <a:pt x="638084" y="3101632"/>
                    <a:pt x="644355" y="3092653"/>
                  </a:cubicBezTo>
                  <a:cubicBezTo>
                    <a:pt x="655907" y="3065786"/>
                    <a:pt x="665932" y="3038354"/>
                    <a:pt x="674402" y="3010356"/>
                  </a:cubicBezTo>
                  <a:cubicBezTo>
                    <a:pt x="675788" y="3000925"/>
                    <a:pt x="675307" y="2991317"/>
                    <a:pt x="672988" y="2982076"/>
                  </a:cubicBezTo>
                  <a:cubicBezTo>
                    <a:pt x="663515" y="2932090"/>
                    <a:pt x="646830" y="2883095"/>
                    <a:pt x="632266" y="2834665"/>
                  </a:cubicBezTo>
                  <a:cubicBezTo>
                    <a:pt x="622934" y="2803132"/>
                    <a:pt x="613460" y="2771670"/>
                    <a:pt x="603986" y="2740067"/>
                  </a:cubicBezTo>
                  <a:cubicBezTo>
                    <a:pt x="581716" y="2664911"/>
                    <a:pt x="554497" y="2587989"/>
                    <a:pt x="552306" y="2508874"/>
                  </a:cubicBezTo>
                  <a:cubicBezTo>
                    <a:pt x="551690" y="2468320"/>
                    <a:pt x="556689" y="2427872"/>
                    <a:pt x="567152" y="2388682"/>
                  </a:cubicBezTo>
                  <a:cubicBezTo>
                    <a:pt x="576343" y="2351494"/>
                    <a:pt x="585322" y="2314305"/>
                    <a:pt x="586594" y="2275914"/>
                  </a:cubicBezTo>
                  <a:cubicBezTo>
                    <a:pt x="588786" y="2211788"/>
                    <a:pt x="568849" y="2151480"/>
                    <a:pt x="552588" y="2090183"/>
                  </a:cubicBezTo>
                  <a:cubicBezTo>
                    <a:pt x="531761" y="2010446"/>
                    <a:pt x="517571" y="1929119"/>
                    <a:pt x="510169" y="1847042"/>
                  </a:cubicBezTo>
                  <a:cubicBezTo>
                    <a:pt x="502533" y="1765523"/>
                    <a:pt x="498716" y="1683864"/>
                    <a:pt x="497514" y="1602063"/>
                  </a:cubicBezTo>
                  <a:cubicBezTo>
                    <a:pt x="496284" y="1561261"/>
                    <a:pt x="497818" y="1520417"/>
                    <a:pt x="502109" y="1479821"/>
                  </a:cubicBezTo>
                  <a:cubicBezTo>
                    <a:pt x="507058" y="1438390"/>
                    <a:pt x="513845" y="1397100"/>
                    <a:pt x="521410" y="1356094"/>
                  </a:cubicBezTo>
                  <a:cubicBezTo>
                    <a:pt x="523460" y="1349186"/>
                    <a:pt x="524768" y="1342074"/>
                    <a:pt x="525299" y="1334883"/>
                  </a:cubicBezTo>
                  <a:cubicBezTo>
                    <a:pt x="523673" y="1326095"/>
                    <a:pt x="520717" y="1317611"/>
                    <a:pt x="516532" y="1309714"/>
                  </a:cubicBezTo>
                  <a:cubicBezTo>
                    <a:pt x="516970" y="1310753"/>
                    <a:pt x="517465" y="1311771"/>
                    <a:pt x="518016" y="1312754"/>
                  </a:cubicBezTo>
                  <a:cubicBezTo>
                    <a:pt x="518016" y="1264394"/>
                    <a:pt x="518137" y="1216056"/>
                    <a:pt x="518370" y="1167746"/>
                  </a:cubicBezTo>
                  <a:cubicBezTo>
                    <a:pt x="518370" y="1157212"/>
                    <a:pt x="518370" y="1146536"/>
                    <a:pt x="518370" y="1136213"/>
                  </a:cubicBezTo>
                  <a:cubicBezTo>
                    <a:pt x="518031" y="1132855"/>
                    <a:pt x="517345" y="1129532"/>
                    <a:pt x="516320" y="1126315"/>
                  </a:cubicBezTo>
                  <a:cubicBezTo>
                    <a:pt x="513280" y="1117676"/>
                    <a:pt x="510735" y="1108874"/>
                    <a:pt x="508685" y="1099944"/>
                  </a:cubicBezTo>
                  <a:lnTo>
                    <a:pt x="495676" y="1055332"/>
                  </a:lnTo>
                  <a:cubicBezTo>
                    <a:pt x="491999" y="1042747"/>
                    <a:pt x="487899" y="1030162"/>
                    <a:pt x="484718" y="1017436"/>
                  </a:cubicBezTo>
                  <a:cubicBezTo>
                    <a:pt x="482526" y="1008598"/>
                    <a:pt x="464144" y="834744"/>
                    <a:pt x="457711" y="835522"/>
                  </a:cubicBezTo>
                  <a:cubicBezTo>
                    <a:pt x="451277" y="836300"/>
                    <a:pt x="471073" y="996296"/>
                    <a:pt x="471850" y="1002589"/>
                  </a:cubicBezTo>
                  <a:cubicBezTo>
                    <a:pt x="472642" y="1009793"/>
                    <a:pt x="471080" y="1017061"/>
                    <a:pt x="467396" y="1023304"/>
                  </a:cubicBezTo>
                  <a:cubicBezTo>
                    <a:pt x="462681" y="1033768"/>
                    <a:pt x="458298" y="1044281"/>
                    <a:pt x="454246" y="1054837"/>
                  </a:cubicBezTo>
                  <a:cubicBezTo>
                    <a:pt x="443034" y="1082396"/>
                    <a:pt x="433426" y="1110584"/>
                    <a:pt x="425472" y="1139254"/>
                  </a:cubicBezTo>
                  <a:cubicBezTo>
                    <a:pt x="417625" y="1167534"/>
                    <a:pt x="413524" y="1197228"/>
                    <a:pt x="405464" y="1225792"/>
                  </a:cubicBezTo>
                  <a:cubicBezTo>
                    <a:pt x="388567" y="1285464"/>
                    <a:pt x="362126" y="1342307"/>
                    <a:pt x="334765" y="1397595"/>
                  </a:cubicBezTo>
                  <a:cubicBezTo>
                    <a:pt x="306069" y="1452000"/>
                    <a:pt x="281035" y="1508264"/>
                    <a:pt x="259825" y="1566005"/>
                  </a:cubicBezTo>
                  <a:cubicBezTo>
                    <a:pt x="254523" y="1582266"/>
                    <a:pt x="261168" y="1588135"/>
                    <a:pt x="260532" y="1598174"/>
                  </a:cubicBezTo>
                  <a:cubicBezTo>
                    <a:pt x="258977" y="1624192"/>
                    <a:pt x="248372" y="1650563"/>
                    <a:pt x="238827" y="1674531"/>
                  </a:cubicBezTo>
                  <a:cubicBezTo>
                    <a:pt x="236777" y="1679650"/>
                    <a:pt x="235603" y="1685073"/>
                    <a:pt x="235363" y="1690580"/>
                  </a:cubicBezTo>
                  <a:cubicBezTo>
                    <a:pt x="233596" y="1708751"/>
                    <a:pt x="231192" y="1726921"/>
                    <a:pt x="229990" y="1745161"/>
                  </a:cubicBezTo>
                  <a:cubicBezTo>
                    <a:pt x="229425" y="1753080"/>
                    <a:pt x="229990" y="1761069"/>
                    <a:pt x="228506" y="1768988"/>
                  </a:cubicBezTo>
                  <a:cubicBezTo>
                    <a:pt x="227727" y="1774149"/>
                    <a:pt x="226526" y="1786451"/>
                    <a:pt x="221436" y="1789633"/>
                  </a:cubicBezTo>
                  <a:cubicBezTo>
                    <a:pt x="211608" y="1795854"/>
                    <a:pt x="212881" y="1767786"/>
                    <a:pt x="212952" y="1763120"/>
                  </a:cubicBezTo>
                  <a:cubicBezTo>
                    <a:pt x="212952" y="1747848"/>
                    <a:pt x="217477" y="1732153"/>
                    <a:pt x="215214" y="1716881"/>
                  </a:cubicBezTo>
                  <a:cubicBezTo>
                    <a:pt x="213659" y="1706630"/>
                    <a:pt x="203690" y="1698428"/>
                    <a:pt x="195984" y="1708751"/>
                  </a:cubicBezTo>
                  <a:cubicBezTo>
                    <a:pt x="188278" y="1719073"/>
                    <a:pt x="188207" y="1735758"/>
                    <a:pt x="186935" y="1747636"/>
                  </a:cubicBezTo>
                  <a:cubicBezTo>
                    <a:pt x="185662" y="1759514"/>
                    <a:pt x="184672" y="1770614"/>
                    <a:pt x="183682" y="1782068"/>
                  </a:cubicBezTo>
                  <a:cubicBezTo>
                    <a:pt x="183682" y="1785603"/>
                    <a:pt x="179370" y="1825973"/>
                    <a:pt x="169189" y="1810843"/>
                  </a:cubicBezTo>
                  <a:cubicBezTo>
                    <a:pt x="166750" y="1805137"/>
                    <a:pt x="165803" y="1798916"/>
                    <a:pt x="166432" y="1792743"/>
                  </a:cubicBezTo>
                  <a:cubicBezTo>
                    <a:pt x="166503" y="1783482"/>
                    <a:pt x="167068" y="1774227"/>
                    <a:pt x="168129" y="1765028"/>
                  </a:cubicBezTo>
                  <a:cubicBezTo>
                    <a:pt x="170023" y="1750330"/>
                    <a:pt x="170759" y="1735511"/>
                    <a:pt x="170320" y="1720699"/>
                  </a:cubicBezTo>
                  <a:cubicBezTo>
                    <a:pt x="170320" y="1715891"/>
                    <a:pt x="169684" y="1708256"/>
                    <a:pt x="164452" y="1705993"/>
                  </a:cubicBezTo>
                  <a:cubicBezTo>
                    <a:pt x="153423" y="1701256"/>
                    <a:pt x="147060" y="1729607"/>
                    <a:pt x="144940" y="1735193"/>
                  </a:cubicBezTo>
                  <a:cubicBezTo>
                    <a:pt x="138930" y="1751383"/>
                    <a:pt x="133698" y="1767857"/>
                    <a:pt x="126770" y="1783694"/>
                  </a:cubicBezTo>
                  <a:cubicBezTo>
                    <a:pt x="123730" y="1790764"/>
                    <a:pt x="115670" y="1817701"/>
                    <a:pt x="105560" y="1816994"/>
                  </a:cubicBezTo>
                  <a:cubicBezTo>
                    <a:pt x="87108" y="1815721"/>
                    <a:pt x="118993" y="1744172"/>
                    <a:pt x="121468" y="1736960"/>
                  </a:cubicBezTo>
                  <a:cubicBezTo>
                    <a:pt x="124295" y="1728618"/>
                    <a:pt x="138789" y="1697014"/>
                    <a:pt x="126487" y="1690156"/>
                  </a:cubicBezTo>
                  <a:cubicBezTo>
                    <a:pt x="120195" y="1686621"/>
                    <a:pt x="113549" y="1693550"/>
                    <a:pt x="109661" y="1697650"/>
                  </a:cubicBezTo>
                  <a:cubicBezTo>
                    <a:pt x="98745" y="1710405"/>
                    <a:pt x="88882" y="1724022"/>
                    <a:pt x="80179" y="1738374"/>
                  </a:cubicBezTo>
                  <a:cubicBezTo>
                    <a:pt x="76150" y="1744384"/>
                    <a:pt x="71908" y="1750252"/>
                    <a:pt x="67524" y="1755979"/>
                  </a:cubicBezTo>
                  <a:cubicBezTo>
                    <a:pt x="63141" y="1761706"/>
                    <a:pt x="57697" y="1770614"/>
                    <a:pt x="50839" y="1771816"/>
                  </a:cubicBezTo>
                  <a:cubicBezTo>
                    <a:pt x="34013" y="1774856"/>
                    <a:pt x="51546" y="1745303"/>
                    <a:pt x="54092" y="1741132"/>
                  </a:cubicBezTo>
                  <a:cubicBezTo>
                    <a:pt x="61939" y="1728052"/>
                    <a:pt x="69433" y="1714689"/>
                    <a:pt x="76715" y="1701327"/>
                  </a:cubicBezTo>
                  <a:cubicBezTo>
                    <a:pt x="87652" y="1683320"/>
                    <a:pt x="96751" y="1664251"/>
                    <a:pt x="103863" y="1644412"/>
                  </a:cubicBezTo>
                  <a:cubicBezTo>
                    <a:pt x="106338" y="1636353"/>
                    <a:pt x="105843" y="1627161"/>
                    <a:pt x="94036" y="1629353"/>
                  </a:cubicBezTo>
                  <a:cubicBezTo>
                    <a:pt x="78483" y="1632323"/>
                    <a:pt x="68797" y="1652190"/>
                    <a:pt x="55435" y="1659755"/>
                  </a:cubicBezTo>
                  <a:cubicBezTo>
                    <a:pt x="44116" y="1666478"/>
                    <a:pt x="31121" y="1669837"/>
                    <a:pt x="17964" y="1669441"/>
                  </a:cubicBezTo>
                  <a:cubicBezTo>
                    <a:pt x="-4376" y="1666542"/>
                    <a:pt x="26661" y="1647877"/>
                    <a:pt x="31751" y="1643352"/>
                  </a:cubicBezTo>
                  <a:cubicBezTo>
                    <a:pt x="62575" y="1616274"/>
                    <a:pt x="82725" y="1579085"/>
                    <a:pt x="113761" y="1552289"/>
                  </a:cubicBezTo>
                  <a:cubicBezTo>
                    <a:pt x="127406" y="1540553"/>
                    <a:pt x="143172" y="1537725"/>
                    <a:pt x="161200" y="1538149"/>
                  </a:cubicBezTo>
                  <a:cubicBezTo>
                    <a:pt x="164721" y="1536551"/>
                    <a:pt x="167104" y="1533164"/>
                    <a:pt x="167422" y="1529311"/>
                  </a:cubicBezTo>
                  <a:cubicBezTo>
                    <a:pt x="188985" y="1485526"/>
                    <a:pt x="203308" y="1438538"/>
                    <a:pt x="209841" y="1390172"/>
                  </a:cubicBezTo>
                  <a:cubicBezTo>
                    <a:pt x="214719" y="1358003"/>
                    <a:pt x="216416" y="1325834"/>
                    <a:pt x="223132" y="1293948"/>
                  </a:cubicBezTo>
                  <a:cubicBezTo>
                    <a:pt x="233454" y="1246133"/>
                    <a:pt x="248987" y="1199597"/>
                    <a:pt x="269440" y="1155162"/>
                  </a:cubicBezTo>
                  <a:cubicBezTo>
                    <a:pt x="272933" y="1146232"/>
                    <a:pt x="277542" y="1137769"/>
                    <a:pt x="283155" y="1129992"/>
                  </a:cubicBezTo>
                  <a:cubicBezTo>
                    <a:pt x="290381" y="1121091"/>
                    <a:pt x="295938" y="1110959"/>
                    <a:pt x="299558" y="1100085"/>
                  </a:cubicBezTo>
                  <a:cubicBezTo>
                    <a:pt x="302746" y="1092619"/>
                    <a:pt x="304591" y="1084651"/>
                    <a:pt x="305002" y="1076542"/>
                  </a:cubicBezTo>
                  <a:cubicBezTo>
                    <a:pt x="305002" y="1064028"/>
                    <a:pt x="305496" y="1051514"/>
                    <a:pt x="306133" y="1038999"/>
                  </a:cubicBezTo>
                  <a:cubicBezTo>
                    <a:pt x="309179" y="988965"/>
                    <a:pt x="315323" y="939170"/>
                    <a:pt x="324514" y="889891"/>
                  </a:cubicBezTo>
                  <a:cubicBezTo>
                    <a:pt x="326706" y="877589"/>
                    <a:pt x="329039" y="865287"/>
                    <a:pt x="331584" y="853127"/>
                  </a:cubicBezTo>
                  <a:cubicBezTo>
                    <a:pt x="333931" y="845130"/>
                    <a:pt x="334773" y="836759"/>
                    <a:pt x="334059" y="828452"/>
                  </a:cubicBezTo>
                  <a:cubicBezTo>
                    <a:pt x="331153" y="804102"/>
                    <a:pt x="330106" y="779569"/>
                    <a:pt x="330948" y="755064"/>
                  </a:cubicBezTo>
                  <a:cubicBezTo>
                    <a:pt x="330573" y="731938"/>
                    <a:pt x="334412" y="708946"/>
                    <a:pt x="342260" y="687191"/>
                  </a:cubicBezTo>
                  <a:cubicBezTo>
                    <a:pt x="351988" y="665055"/>
                    <a:pt x="363554" y="643767"/>
                    <a:pt x="376831" y="623560"/>
                  </a:cubicBezTo>
                  <a:cubicBezTo>
                    <a:pt x="387330" y="604881"/>
                    <a:pt x="403499" y="590020"/>
                    <a:pt x="422997" y="581140"/>
                  </a:cubicBezTo>
                  <a:cubicBezTo>
                    <a:pt x="444575" y="572076"/>
                    <a:pt x="467333" y="566123"/>
                    <a:pt x="490586" y="563465"/>
                  </a:cubicBezTo>
                  <a:cubicBezTo>
                    <a:pt x="545023" y="556041"/>
                    <a:pt x="571394" y="560919"/>
                    <a:pt x="583201" y="550668"/>
                  </a:cubicBezTo>
                  <a:cubicBezTo>
                    <a:pt x="596422" y="540769"/>
                    <a:pt x="610349" y="531649"/>
                    <a:pt x="624206" y="522387"/>
                  </a:cubicBezTo>
                  <a:cubicBezTo>
                    <a:pt x="632407" y="517014"/>
                    <a:pt x="640679" y="511782"/>
                    <a:pt x="648951" y="506550"/>
                  </a:cubicBezTo>
                  <a:cubicBezTo>
                    <a:pt x="656742" y="502866"/>
                    <a:pt x="664095" y="498313"/>
                    <a:pt x="670868" y="492975"/>
                  </a:cubicBezTo>
                  <a:cubicBezTo>
                    <a:pt x="673554" y="490077"/>
                    <a:pt x="673342" y="488026"/>
                    <a:pt x="673695" y="483714"/>
                  </a:cubicBezTo>
                  <a:cubicBezTo>
                    <a:pt x="676240" y="455999"/>
                    <a:pt x="678736" y="428305"/>
                    <a:pt x="681189" y="400640"/>
                  </a:cubicBezTo>
                  <a:cubicBezTo>
                    <a:pt x="687128" y="387560"/>
                    <a:pt x="670938" y="385793"/>
                    <a:pt x="661676" y="366845"/>
                  </a:cubicBezTo>
                  <a:cubicBezTo>
                    <a:pt x="662454" y="368471"/>
                    <a:pt x="664080" y="371794"/>
                    <a:pt x="661676" y="366845"/>
                  </a:cubicBezTo>
                  <a:cubicBezTo>
                    <a:pt x="661181" y="365926"/>
                    <a:pt x="661676" y="366138"/>
                    <a:pt x="661676" y="366845"/>
                  </a:cubicBezTo>
                  <a:cubicBezTo>
                    <a:pt x="656692" y="355215"/>
                    <a:pt x="652584" y="343238"/>
                    <a:pt x="649375" y="331000"/>
                  </a:cubicBezTo>
                  <a:cubicBezTo>
                    <a:pt x="642305" y="309224"/>
                    <a:pt x="636578" y="287165"/>
                    <a:pt x="631912" y="264894"/>
                  </a:cubicBezTo>
                  <a:cubicBezTo>
                    <a:pt x="622608" y="223428"/>
                    <a:pt x="621357" y="180562"/>
                    <a:pt x="628236" y="138622"/>
                  </a:cubicBezTo>
                  <a:cubicBezTo>
                    <a:pt x="634669" y="102281"/>
                    <a:pt x="649446" y="66224"/>
                    <a:pt x="678856" y="42893"/>
                  </a:cubicBezTo>
                  <a:cubicBezTo>
                    <a:pt x="706005" y="21683"/>
                    <a:pt x="740717" y="14612"/>
                    <a:pt x="774512" y="13905"/>
                  </a:cubicBezTo>
                  <a:cubicBezTo>
                    <a:pt x="807089" y="12505"/>
                    <a:pt x="839279" y="21491"/>
                    <a:pt x="866420" y="39570"/>
                  </a:cubicBezTo>
                  <a:cubicBezTo>
                    <a:pt x="897669" y="62053"/>
                    <a:pt x="913647" y="98110"/>
                    <a:pt x="920575" y="135016"/>
                  </a:cubicBezTo>
                  <a:cubicBezTo>
                    <a:pt x="928076" y="176801"/>
                    <a:pt x="927355" y="219638"/>
                    <a:pt x="918454" y="261147"/>
                  </a:cubicBezTo>
                  <a:cubicBezTo>
                    <a:pt x="912063" y="296412"/>
                    <a:pt x="902215" y="330964"/>
                    <a:pt x="889044" y="364299"/>
                  </a:cubicBezTo>
                  <a:cubicBezTo>
                    <a:pt x="880842" y="383813"/>
                    <a:pt x="864440" y="385864"/>
                    <a:pt x="867834" y="400569"/>
                  </a:cubicBezTo>
                  <a:cubicBezTo>
                    <a:pt x="870379" y="428235"/>
                    <a:pt x="872875" y="455879"/>
                    <a:pt x="875328" y="483502"/>
                  </a:cubicBezTo>
                  <a:cubicBezTo>
                    <a:pt x="875752" y="487814"/>
                    <a:pt x="875328" y="490572"/>
                    <a:pt x="878227" y="493117"/>
                  </a:cubicBezTo>
                  <a:cubicBezTo>
                    <a:pt x="885000" y="498448"/>
                    <a:pt x="892352" y="503001"/>
                    <a:pt x="900143" y="506691"/>
                  </a:cubicBezTo>
                  <a:lnTo>
                    <a:pt x="921848" y="520832"/>
                  </a:lnTo>
                  <a:cubicBezTo>
                    <a:pt x="936695" y="530518"/>
                    <a:pt x="951683" y="540274"/>
                    <a:pt x="965893" y="550880"/>
                  </a:cubicBezTo>
                  <a:cubicBezTo>
                    <a:pt x="970418" y="556253"/>
                    <a:pt x="978901" y="559505"/>
                    <a:pt x="1023725" y="560354"/>
                  </a:cubicBezTo>
                  <a:cubicBezTo>
                    <a:pt x="1066144" y="561131"/>
                    <a:pt x="1120653" y="568343"/>
                    <a:pt x="1153669" y="598885"/>
                  </a:cubicBezTo>
                  <a:cubicBezTo>
                    <a:pt x="1170071" y="614086"/>
                    <a:pt x="1181241" y="637842"/>
                    <a:pt x="1191917" y="657214"/>
                  </a:cubicBezTo>
                  <a:cubicBezTo>
                    <a:pt x="1203632" y="676240"/>
                    <a:pt x="1211599" y="697337"/>
                    <a:pt x="1215389" y="719360"/>
                  </a:cubicBezTo>
                  <a:cubicBezTo>
                    <a:pt x="1218188" y="743526"/>
                    <a:pt x="1219016" y="767882"/>
                    <a:pt x="1217864" y="792182"/>
                  </a:cubicBezTo>
                  <a:cubicBezTo>
                    <a:pt x="1217298" y="804413"/>
                    <a:pt x="1216308" y="816645"/>
                    <a:pt x="1214894" y="828805"/>
                  </a:cubicBezTo>
                  <a:cubicBezTo>
                    <a:pt x="1213996" y="837085"/>
                    <a:pt x="1214689" y="845463"/>
                    <a:pt x="1216944" y="853480"/>
                  </a:cubicBezTo>
                  <a:cubicBezTo>
                    <a:pt x="1227867" y="902441"/>
                    <a:pt x="1235779" y="952023"/>
                    <a:pt x="1240628" y="1001952"/>
                  </a:cubicBezTo>
                  <a:cubicBezTo>
                    <a:pt x="1243032" y="1026910"/>
                    <a:pt x="1244446" y="1051938"/>
                    <a:pt x="1244658" y="1076966"/>
                  </a:cubicBezTo>
                  <a:cubicBezTo>
                    <a:pt x="1246157" y="1096515"/>
                    <a:pt x="1253552" y="1115159"/>
                    <a:pt x="1265868" y="1130416"/>
                  </a:cubicBezTo>
                  <a:cubicBezTo>
                    <a:pt x="1278806" y="1146677"/>
                    <a:pt x="1286300" y="1170150"/>
                    <a:pt x="1294147" y="1189381"/>
                  </a:cubicBezTo>
                  <a:cubicBezTo>
                    <a:pt x="1318029" y="1247412"/>
                    <a:pt x="1332607" y="1308858"/>
                    <a:pt x="1337344" y="1371436"/>
                  </a:cubicBezTo>
                  <a:cubicBezTo>
                    <a:pt x="1342717" y="1426335"/>
                    <a:pt x="1357868" y="1479828"/>
                    <a:pt x="1382097" y="1529382"/>
                  </a:cubicBezTo>
                  <a:cubicBezTo>
                    <a:pt x="1385914" y="1544371"/>
                    <a:pt x="1414972" y="1535462"/>
                    <a:pt x="1433565" y="1550592"/>
                  </a:cubicBezTo>
                  <a:cubicBezTo>
                    <a:pt x="1457037" y="1569752"/>
                    <a:pt x="1474288" y="1596124"/>
                    <a:pt x="1494013" y="1618889"/>
                  </a:cubicBezTo>
                  <a:cubicBezTo>
                    <a:pt x="1503196" y="1630124"/>
                    <a:pt x="1513554" y="1640333"/>
                    <a:pt x="1524908" y="1649362"/>
                  </a:cubicBezTo>
                  <a:cubicBezTo>
                    <a:pt x="1529857" y="1651907"/>
                    <a:pt x="1551773" y="1665764"/>
                    <a:pt x="1534947" y="1668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3239867" y="1920035"/>
            <a:ext cx="993654" cy="2174941"/>
            <a:chOff x="4994910" y="140603"/>
            <a:chExt cx="1404656" cy="3074556"/>
          </a:xfrm>
        </p:grpSpPr>
        <p:sp>
          <p:nvSpPr>
            <p:cNvPr id="388" name="Google Shape;388;p39"/>
            <p:cNvSpPr/>
            <p:nvPr/>
          </p:nvSpPr>
          <p:spPr>
            <a:xfrm>
              <a:off x="4994910" y="140603"/>
              <a:ext cx="1404656" cy="3074273"/>
            </a:xfrm>
            <a:custGeom>
              <a:rect b="b" l="l" r="r" t="t"/>
              <a:pathLst>
                <a:path extrusionOk="0" h="3074273" w="1404656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994910" y="140886"/>
              <a:ext cx="1404656" cy="3074273"/>
            </a:xfrm>
            <a:custGeom>
              <a:rect b="b" l="l" r="r" t="t"/>
              <a:pathLst>
                <a:path extrusionOk="0" h="3074273" w="1404656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361503" y="1920435"/>
            <a:ext cx="993954" cy="2178459"/>
            <a:chOff x="4994274" y="3780465"/>
            <a:chExt cx="1405081" cy="3079529"/>
          </a:xfrm>
        </p:grpSpPr>
        <p:sp>
          <p:nvSpPr>
            <p:cNvPr id="391" name="Google Shape;391;p39"/>
            <p:cNvSpPr/>
            <p:nvPr/>
          </p:nvSpPr>
          <p:spPr>
            <a:xfrm>
              <a:off x="4994274" y="3780465"/>
              <a:ext cx="1405010" cy="3079529"/>
            </a:xfrm>
            <a:custGeom>
              <a:rect b="b" l="l" r="r" t="t"/>
              <a:pathLst>
                <a:path extrusionOk="0" h="3079529" w="1405010">
                  <a:moveTo>
                    <a:pt x="1344715" y="1518875"/>
                  </a:moveTo>
                  <a:cubicBezTo>
                    <a:pt x="1354563" y="1526808"/>
                    <a:pt x="1366717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0" y="1500776"/>
                  </a:cubicBezTo>
                  <a:lnTo>
                    <a:pt x="1392790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3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4" y="914805"/>
                    <a:pt x="1072384" y="876486"/>
                  </a:cubicBezTo>
                  <a:cubicBezTo>
                    <a:pt x="1064607" y="839933"/>
                    <a:pt x="1055699" y="803451"/>
                    <a:pt x="1049477" y="766616"/>
                  </a:cubicBezTo>
                  <a:cubicBezTo>
                    <a:pt x="1045801" y="745052"/>
                    <a:pt x="1044033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90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1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2" y="140063"/>
                    <a:pt x="844522" y="98421"/>
                  </a:cubicBezTo>
                  <a:cubicBezTo>
                    <a:pt x="834793" y="67574"/>
                    <a:pt x="814842" y="40969"/>
                    <a:pt x="787963" y="22982"/>
                  </a:cubicBezTo>
                  <a:cubicBezTo>
                    <a:pt x="752614" y="429"/>
                    <a:pt x="707649" y="-4237"/>
                    <a:pt x="667280" y="3257"/>
                  </a:cubicBezTo>
                  <a:cubicBezTo>
                    <a:pt x="635508" y="8772"/>
                    <a:pt x="606740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6" y="791856"/>
                  </a:cubicBezTo>
                  <a:cubicBezTo>
                    <a:pt x="340228" y="833853"/>
                    <a:pt x="331249" y="875778"/>
                    <a:pt x="322624" y="917775"/>
                  </a:cubicBezTo>
                  <a:cubicBezTo>
                    <a:pt x="318241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8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1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5" y="1460617"/>
                  </a:cubicBezTo>
                  <a:cubicBezTo>
                    <a:pt x="46899" y="1474277"/>
                    <a:pt x="34046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7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1" y="1500210"/>
                    <a:pt x="78006" y="1501624"/>
                  </a:cubicBezTo>
                  <a:cubicBezTo>
                    <a:pt x="76769" y="1508171"/>
                    <a:pt x="74372" y="1514442"/>
                    <a:pt x="70936" y="1520148"/>
                  </a:cubicBezTo>
                  <a:cubicBezTo>
                    <a:pt x="65987" y="1530329"/>
                    <a:pt x="60473" y="1540298"/>
                    <a:pt x="54888" y="1550196"/>
                  </a:cubicBezTo>
                  <a:cubicBezTo>
                    <a:pt x="42727" y="1571406"/>
                    <a:pt x="27598" y="1591414"/>
                    <a:pt x="16428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859" y="1632492"/>
                    <a:pt x="41879" y="1625422"/>
                  </a:cubicBezTo>
                  <a:cubicBezTo>
                    <a:pt x="54888" y="1608877"/>
                    <a:pt x="67210" y="1591888"/>
                    <a:pt x="78854" y="1574446"/>
                  </a:cubicBezTo>
                  <a:cubicBezTo>
                    <a:pt x="69452" y="1594525"/>
                    <a:pt x="58493" y="1613756"/>
                    <a:pt x="49444" y="1634118"/>
                  </a:cubicBezTo>
                  <a:cubicBezTo>
                    <a:pt x="44990" y="1644228"/>
                    <a:pt x="38273" y="1657590"/>
                    <a:pt x="40394" y="1669044"/>
                  </a:cubicBezTo>
                  <a:cubicBezTo>
                    <a:pt x="41243" y="1675704"/>
                    <a:pt x="47330" y="1680420"/>
                    <a:pt x="53990" y="1679571"/>
                  </a:cubicBezTo>
                  <a:cubicBezTo>
                    <a:pt x="55998" y="1679317"/>
                    <a:pt x="57914" y="1678568"/>
                    <a:pt x="59554" y="1677387"/>
                  </a:cubicBezTo>
                  <a:cubicBezTo>
                    <a:pt x="75744" y="1667560"/>
                    <a:pt x="82813" y="1641117"/>
                    <a:pt x="90096" y="1624785"/>
                  </a:cubicBezTo>
                  <a:cubicBezTo>
                    <a:pt x="97377" y="1608453"/>
                    <a:pt x="103670" y="1589010"/>
                    <a:pt x="115476" y="1575789"/>
                  </a:cubicBezTo>
                  <a:cubicBezTo>
                    <a:pt x="114063" y="1590990"/>
                    <a:pt x="106215" y="1606756"/>
                    <a:pt x="100559" y="1620685"/>
                  </a:cubicBezTo>
                  <a:cubicBezTo>
                    <a:pt x="96317" y="1631219"/>
                    <a:pt x="91792" y="1641895"/>
                    <a:pt x="88257" y="1652571"/>
                  </a:cubicBezTo>
                  <a:cubicBezTo>
                    <a:pt x="85712" y="1660277"/>
                    <a:pt x="81753" y="1671801"/>
                    <a:pt x="86066" y="1679649"/>
                  </a:cubicBezTo>
                  <a:cubicBezTo>
                    <a:pt x="90378" y="1687497"/>
                    <a:pt x="101761" y="1686295"/>
                    <a:pt x="107982" y="1680568"/>
                  </a:cubicBezTo>
                  <a:cubicBezTo>
                    <a:pt x="114260" y="1673717"/>
                    <a:pt x="119075" y="1665657"/>
                    <a:pt x="122122" y="1656884"/>
                  </a:cubicBezTo>
                  <a:cubicBezTo>
                    <a:pt x="130747" y="1636522"/>
                    <a:pt x="138171" y="1615665"/>
                    <a:pt x="147856" y="1595798"/>
                  </a:cubicBezTo>
                  <a:cubicBezTo>
                    <a:pt x="143091" y="1611684"/>
                    <a:pt x="139917" y="1628002"/>
                    <a:pt x="138383" y="1644511"/>
                  </a:cubicBezTo>
                  <a:cubicBezTo>
                    <a:pt x="138383" y="1655045"/>
                    <a:pt x="144675" y="1668691"/>
                    <a:pt x="157259" y="1659782"/>
                  </a:cubicBezTo>
                  <a:cubicBezTo>
                    <a:pt x="164895" y="1654480"/>
                    <a:pt x="168288" y="1643168"/>
                    <a:pt x="171399" y="1634896"/>
                  </a:cubicBezTo>
                  <a:cubicBezTo>
                    <a:pt x="176913" y="1618846"/>
                    <a:pt x="181085" y="1602302"/>
                    <a:pt x="185539" y="1585899"/>
                  </a:cubicBezTo>
                  <a:cubicBezTo>
                    <a:pt x="191223" y="1570254"/>
                    <a:pt x="198321" y="1555152"/>
                    <a:pt x="206749" y="1540793"/>
                  </a:cubicBezTo>
                  <a:cubicBezTo>
                    <a:pt x="217565" y="1520240"/>
                    <a:pt x="225689" y="1498379"/>
                    <a:pt x="230927" y="1475748"/>
                  </a:cubicBezTo>
                  <a:cubicBezTo>
                    <a:pt x="233324" y="1466486"/>
                    <a:pt x="233444" y="1456786"/>
                    <a:pt x="231281" y="1447467"/>
                  </a:cubicBezTo>
                  <a:cubicBezTo>
                    <a:pt x="230503" y="1444922"/>
                    <a:pt x="229513" y="1443579"/>
                    <a:pt x="230079" y="1441175"/>
                  </a:cubicBezTo>
                  <a:cubicBezTo>
                    <a:pt x="231359" y="1438630"/>
                    <a:pt x="232949" y="1436254"/>
                    <a:pt x="234816" y="1434105"/>
                  </a:cubicBezTo>
                  <a:lnTo>
                    <a:pt x="246905" y="1415722"/>
                  </a:lnTo>
                  <a:cubicBezTo>
                    <a:pt x="265379" y="1387442"/>
                    <a:pt x="283478" y="1359162"/>
                    <a:pt x="301202" y="1330881"/>
                  </a:cubicBezTo>
                  <a:cubicBezTo>
                    <a:pt x="321634" y="1298076"/>
                    <a:pt x="341500" y="1264988"/>
                    <a:pt x="360023" y="1231122"/>
                  </a:cubicBezTo>
                  <a:cubicBezTo>
                    <a:pt x="378334" y="1199794"/>
                    <a:pt x="391802" y="1165872"/>
                    <a:pt x="399968" y="1130514"/>
                  </a:cubicBezTo>
                  <a:cubicBezTo>
                    <a:pt x="403142" y="1110859"/>
                    <a:pt x="409244" y="1091798"/>
                    <a:pt x="418067" y="1073953"/>
                  </a:cubicBezTo>
                  <a:cubicBezTo>
                    <a:pt x="428410" y="1056201"/>
                    <a:pt x="437848" y="1037938"/>
                    <a:pt x="446347" y="1019231"/>
                  </a:cubicBezTo>
                  <a:cubicBezTo>
                    <a:pt x="460882" y="984552"/>
                    <a:pt x="473650" y="949152"/>
                    <a:pt x="484594" y="913179"/>
                  </a:cubicBezTo>
                  <a:cubicBezTo>
                    <a:pt x="490392" y="942096"/>
                    <a:pt x="498168" y="970235"/>
                    <a:pt x="505804" y="998657"/>
                  </a:cubicBezTo>
                  <a:cubicBezTo>
                    <a:pt x="513432" y="1029172"/>
                    <a:pt x="514161" y="1061008"/>
                    <a:pt x="507925" y="1091841"/>
                  </a:cubicBezTo>
                  <a:cubicBezTo>
                    <a:pt x="500219" y="1134262"/>
                    <a:pt x="483746" y="1173501"/>
                    <a:pt x="466284" y="1212527"/>
                  </a:cubicBezTo>
                  <a:cubicBezTo>
                    <a:pt x="448771" y="1251321"/>
                    <a:pt x="434575" y="1291529"/>
                    <a:pt x="423864" y="1332719"/>
                  </a:cubicBezTo>
                  <a:cubicBezTo>
                    <a:pt x="402563" y="1417992"/>
                    <a:pt x="398427" y="1506651"/>
                    <a:pt x="411704" y="1593535"/>
                  </a:cubicBezTo>
                  <a:cubicBezTo>
                    <a:pt x="424147" y="1680568"/>
                    <a:pt x="449387" y="1765339"/>
                    <a:pt x="472576" y="1849968"/>
                  </a:cubicBezTo>
                  <a:cubicBezTo>
                    <a:pt x="495412" y="1932971"/>
                    <a:pt x="518318" y="2018025"/>
                    <a:pt x="518883" y="2104492"/>
                  </a:cubicBezTo>
                  <a:cubicBezTo>
                    <a:pt x="518883" y="2139065"/>
                    <a:pt x="517752" y="2173637"/>
                    <a:pt x="514571" y="2208069"/>
                  </a:cubicBezTo>
                  <a:cubicBezTo>
                    <a:pt x="510470" y="2251903"/>
                    <a:pt x="502057" y="2295172"/>
                    <a:pt x="499653" y="2339149"/>
                  </a:cubicBezTo>
                  <a:cubicBezTo>
                    <a:pt x="498211" y="2383832"/>
                    <a:pt x="502446" y="2428515"/>
                    <a:pt x="512238" y="2472137"/>
                  </a:cubicBezTo>
                  <a:cubicBezTo>
                    <a:pt x="521004" y="2515760"/>
                    <a:pt x="531114" y="2559099"/>
                    <a:pt x="541436" y="2602368"/>
                  </a:cubicBezTo>
                  <a:cubicBezTo>
                    <a:pt x="551758" y="2645637"/>
                    <a:pt x="562646" y="2690603"/>
                    <a:pt x="572826" y="2734862"/>
                  </a:cubicBezTo>
                  <a:cubicBezTo>
                    <a:pt x="583495" y="2777976"/>
                    <a:pt x="591639" y="2821669"/>
                    <a:pt x="597217" y="2865730"/>
                  </a:cubicBezTo>
                  <a:cubicBezTo>
                    <a:pt x="599289" y="2876024"/>
                    <a:pt x="599522" y="2886601"/>
                    <a:pt x="597925" y="2896979"/>
                  </a:cubicBezTo>
                  <a:cubicBezTo>
                    <a:pt x="597076" y="2900161"/>
                    <a:pt x="586330" y="2938269"/>
                    <a:pt x="582795" y="2945410"/>
                  </a:cubicBezTo>
                  <a:cubicBezTo>
                    <a:pt x="578383" y="2953611"/>
                    <a:pt x="572890" y="2961247"/>
                    <a:pt x="566464" y="2968034"/>
                  </a:cubicBezTo>
                  <a:cubicBezTo>
                    <a:pt x="559394" y="2976235"/>
                    <a:pt x="551546" y="2984720"/>
                    <a:pt x="543911" y="2995113"/>
                  </a:cubicBezTo>
                  <a:cubicBezTo>
                    <a:pt x="539831" y="3000557"/>
                    <a:pt x="536551" y="3006566"/>
                    <a:pt x="534154" y="3012929"/>
                  </a:cubicBezTo>
                  <a:cubicBezTo>
                    <a:pt x="531270" y="3020070"/>
                    <a:pt x="530513" y="3027847"/>
                    <a:pt x="531963" y="3035412"/>
                  </a:cubicBezTo>
                  <a:cubicBezTo>
                    <a:pt x="533879" y="3043543"/>
                    <a:pt x="538976" y="3050472"/>
                    <a:pt x="546102" y="3054784"/>
                  </a:cubicBezTo>
                  <a:cubicBezTo>
                    <a:pt x="549573" y="3056835"/>
                    <a:pt x="553342" y="3058390"/>
                    <a:pt x="557273" y="3059309"/>
                  </a:cubicBezTo>
                  <a:cubicBezTo>
                    <a:pt x="559323" y="3059733"/>
                    <a:pt x="561444" y="3060016"/>
                    <a:pt x="563494" y="3060370"/>
                  </a:cubicBezTo>
                  <a:lnTo>
                    <a:pt x="568797" y="3060370"/>
                  </a:lnTo>
                  <a:cubicBezTo>
                    <a:pt x="575407" y="3060158"/>
                    <a:pt x="582010" y="3061006"/>
                    <a:pt x="588380" y="3062773"/>
                  </a:cubicBezTo>
                  <a:cubicBezTo>
                    <a:pt x="594700" y="3065602"/>
                    <a:pt x="600865" y="3068783"/>
                    <a:pt x="606832" y="3072318"/>
                  </a:cubicBezTo>
                  <a:cubicBezTo>
                    <a:pt x="613895" y="3075570"/>
                    <a:pt x="621446" y="3077621"/>
                    <a:pt x="629173" y="3078328"/>
                  </a:cubicBezTo>
                  <a:cubicBezTo>
                    <a:pt x="632920" y="3078893"/>
                    <a:pt x="636667" y="3078964"/>
                    <a:pt x="640414" y="3079318"/>
                  </a:cubicBezTo>
                  <a:cubicBezTo>
                    <a:pt x="644162" y="3079671"/>
                    <a:pt x="647484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0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6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8" y="2863821"/>
                  </a:cubicBezTo>
                  <a:cubicBezTo>
                    <a:pt x="808041" y="2841833"/>
                    <a:pt x="811929" y="2820057"/>
                    <a:pt x="816313" y="2798352"/>
                  </a:cubicBezTo>
                  <a:cubicBezTo>
                    <a:pt x="825009" y="2754588"/>
                    <a:pt x="835190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7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79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7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80" y="1172539"/>
                    <a:pt x="1021777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3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3" y="1679084"/>
                  </a:cubicBezTo>
                  <a:cubicBezTo>
                    <a:pt x="1322092" y="1670458"/>
                    <a:pt x="1317213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511" y="1656106"/>
                    <a:pt x="1358219" y="1643521"/>
                    <a:pt x="1353765" y="1633482"/>
                  </a:cubicBezTo>
                  <a:cubicBezTo>
                    <a:pt x="1344786" y="1613190"/>
                    <a:pt x="1333828" y="1593959"/>
                    <a:pt x="1324354" y="1573881"/>
                  </a:cubicBezTo>
                  <a:cubicBezTo>
                    <a:pt x="1335807" y="1590990"/>
                    <a:pt x="1347967" y="1607605"/>
                    <a:pt x="1360623" y="1623866"/>
                  </a:cubicBezTo>
                  <a:cubicBezTo>
                    <a:pt x="1365642" y="1630300"/>
                    <a:pt x="1374762" y="1643450"/>
                    <a:pt x="1384872" y="1639986"/>
                  </a:cubicBezTo>
                  <a:cubicBezTo>
                    <a:pt x="1396537" y="1635956"/>
                    <a:pt x="1391588" y="1620826"/>
                    <a:pt x="1387629" y="1613120"/>
                  </a:cubicBezTo>
                  <a:cubicBezTo>
                    <a:pt x="1376742" y="1591909"/>
                    <a:pt x="1361895" y="1572254"/>
                    <a:pt x="1350018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5" y="1508093"/>
                    <a:pt x="1325980" y="1501553"/>
                  </a:cubicBezTo>
                  <a:cubicBezTo>
                    <a:pt x="1331636" y="1500493"/>
                    <a:pt x="1340827" y="1515552"/>
                    <a:pt x="1344715" y="1518875"/>
                  </a:cubicBezTo>
                  <a:close/>
                  <a:moveTo>
                    <a:pt x="718819" y="2816734"/>
                  </a:moveTo>
                  <a:cubicBezTo>
                    <a:pt x="718819" y="2825006"/>
                    <a:pt x="718324" y="2833349"/>
                    <a:pt x="718042" y="2841621"/>
                  </a:cubicBezTo>
                  <a:cubicBezTo>
                    <a:pt x="718650" y="2848302"/>
                    <a:pt x="717907" y="2855033"/>
                    <a:pt x="715850" y="2861417"/>
                  </a:cubicBezTo>
                  <a:cubicBezTo>
                    <a:pt x="712103" y="2869547"/>
                    <a:pt x="706659" y="2877254"/>
                    <a:pt x="702135" y="2885031"/>
                  </a:cubicBezTo>
                  <a:cubicBezTo>
                    <a:pt x="698882" y="2884183"/>
                    <a:pt x="693156" y="2870891"/>
                    <a:pt x="690964" y="2866861"/>
                  </a:cubicBezTo>
                  <a:cubicBezTo>
                    <a:pt x="689133" y="2864217"/>
                    <a:pt x="687521" y="2861431"/>
                    <a:pt x="686157" y="2858518"/>
                  </a:cubicBezTo>
                  <a:cubicBezTo>
                    <a:pt x="683470" y="2850458"/>
                    <a:pt x="685520" y="2837308"/>
                    <a:pt x="685237" y="2828753"/>
                  </a:cubicBezTo>
                  <a:cubicBezTo>
                    <a:pt x="684601" y="2811290"/>
                    <a:pt x="684248" y="2793827"/>
                    <a:pt x="683965" y="2776364"/>
                  </a:cubicBezTo>
                  <a:cubicBezTo>
                    <a:pt x="683258" y="2736630"/>
                    <a:pt x="683965" y="2696896"/>
                    <a:pt x="686652" y="2657232"/>
                  </a:cubicBezTo>
                  <a:cubicBezTo>
                    <a:pt x="689197" y="2614812"/>
                    <a:pt x="695347" y="2573169"/>
                    <a:pt x="698458" y="2531031"/>
                  </a:cubicBezTo>
                  <a:cubicBezTo>
                    <a:pt x="703669" y="2445398"/>
                    <a:pt x="702580" y="2359503"/>
                    <a:pt x="695206" y="2274033"/>
                  </a:cubicBezTo>
                  <a:cubicBezTo>
                    <a:pt x="693651" y="2252822"/>
                    <a:pt x="691742" y="2230835"/>
                    <a:pt x="689621" y="2209271"/>
                  </a:cubicBezTo>
                  <a:cubicBezTo>
                    <a:pt x="687959" y="2199394"/>
                    <a:pt x="687535" y="2189347"/>
                    <a:pt x="688348" y="2179364"/>
                  </a:cubicBezTo>
                  <a:cubicBezTo>
                    <a:pt x="689833" y="2169325"/>
                    <a:pt x="691247" y="2159285"/>
                    <a:pt x="692520" y="2149246"/>
                  </a:cubicBezTo>
                  <a:cubicBezTo>
                    <a:pt x="697539" y="2107687"/>
                    <a:pt x="700296" y="2065889"/>
                    <a:pt x="700791" y="2024034"/>
                  </a:cubicBezTo>
                  <a:cubicBezTo>
                    <a:pt x="701357" y="1976593"/>
                    <a:pt x="696125" y="1929294"/>
                    <a:pt x="696973" y="1881925"/>
                  </a:cubicBezTo>
                  <a:cubicBezTo>
                    <a:pt x="697680" y="1843746"/>
                    <a:pt x="701215" y="1805709"/>
                    <a:pt x="701851" y="1767530"/>
                  </a:cubicBezTo>
                  <a:cubicBezTo>
                    <a:pt x="702417" y="1803942"/>
                    <a:pt x="705740" y="1840141"/>
                    <a:pt x="706589" y="1876481"/>
                  </a:cubicBezTo>
                  <a:cubicBezTo>
                    <a:pt x="707508" y="1914306"/>
                    <a:pt x="703831" y="1951919"/>
                    <a:pt x="703054" y="1989603"/>
                  </a:cubicBezTo>
                  <a:cubicBezTo>
                    <a:pt x="702191" y="2032080"/>
                    <a:pt x="703746" y="2074564"/>
                    <a:pt x="707720" y="2116865"/>
                  </a:cubicBezTo>
                  <a:cubicBezTo>
                    <a:pt x="709558" y="2136661"/>
                    <a:pt x="711962" y="2156457"/>
                    <a:pt x="714789" y="2176112"/>
                  </a:cubicBezTo>
                  <a:cubicBezTo>
                    <a:pt x="717829" y="2196898"/>
                    <a:pt x="713093" y="2219098"/>
                    <a:pt x="711255" y="2239743"/>
                  </a:cubicBezTo>
                  <a:cubicBezTo>
                    <a:pt x="703152" y="2325128"/>
                    <a:pt x="700480" y="2410945"/>
                    <a:pt x="703266" y="2496670"/>
                  </a:cubicBezTo>
                  <a:cubicBezTo>
                    <a:pt x="704892" y="2537748"/>
                    <a:pt x="710689" y="2578260"/>
                    <a:pt x="714224" y="2619195"/>
                  </a:cubicBezTo>
                  <a:cubicBezTo>
                    <a:pt x="717900" y="2661616"/>
                    <a:pt x="719668" y="2704037"/>
                    <a:pt x="719880" y="2746952"/>
                  </a:cubicBezTo>
                  <a:cubicBezTo>
                    <a:pt x="719950" y="2770213"/>
                    <a:pt x="719456" y="2793473"/>
                    <a:pt x="718819" y="28167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4994345" y="3780465"/>
              <a:ext cx="1405010" cy="3079529"/>
            </a:xfrm>
            <a:custGeom>
              <a:rect b="b" l="l" r="r" t="t"/>
              <a:pathLst>
                <a:path extrusionOk="0" h="3079529" w="1405010">
                  <a:moveTo>
                    <a:pt x="369638" y="1086609"/>
                  </a:moveTo>
                  <a:cubicBezTo>
                    <a:pt x="367800" y="1087832"/>
                    <a:pt x="365828" y="1088850"/>
                    <a:pt x="363770" y="1089649"/>
                  </a:cubicBezTo>
                  <a:cubicBezTo>
                    <a:pt x="361713" y="1090498"/>
                    <a:pt x="359585" y="1091162"/>
                    <a:pt x="357408" y="1091629"/>
                  </a:cubicBezTo>
                  <a:cubicBezTo>
                    <a:pt x="355067" y="1092018"/>
                    <a:pt x="352706" y="1092258"/>
                    <a:pt x="350338" y="1092336"/>
                  </a:cubicBezTo>
                  <a:cubicBezTo>
                    <a:pt x="348075" y="1092336"/>
                    <a:pt x="345813" y="1092336"/>
                    <a:pt x="343268" y="1092336"/>
                  </a:cubicBezTo>
                  <a:cubicBezTo>
                    <a:pt x="340723" y="1092336"/>
                    <a:pt x="338814" y="1091911"/>
                    <a:pt x="336693" y="1091487"/>
                  </a:cubicBezTo>
                  <a:lnTo>
                    <a:pt x="330754" y="1090215"/>
                  </a:lnTo>
                  <a:cubicBezTo>
                    <a:pt x="326936" y="1089508"/>
                    <a:pt x="323684" y="1088376"/>
                    <a:pt x="321563" y="1087952"/>
                  </a:cubicBezTo>
                  <a:lnTo>
                    <a:pt x="317958" y="1087245"/>
                  </a:lnTo>
                  <a:cubicBezTo>
                    <a:pt x="317958" y="1087245"/>
                    <a:pt x="318877" y="1088164"/>
                    <a:pt x="320715" y="1089720"/>
                  </a:cubicBezTo>
                  <a:cubicBezTo>
                    <a:pt x="323175" y="1091883"/>
                    <a:pt x="325848" y="1093778"/>
                    <a:pt x="328704" y="1095376"/>
                  </a:cubicBezTo>
                  <a:cubicBezTo>
                    <a:pt x="332790" y="1097822"/>
                    <a:pt x="337223" y="1099632"/>
                    <a:pt x="341854" y="1100749"/>
                  </a:cubicBezTo>
                  <a:cubicBezTo>
                    <a:pt x="344533" y="1101463"/>
                    <a:pt x="347283" y="1101838"/>
                    <a:pt x="350055" y="1101880"/>
                  </a:cubicBezTo>
                  <a:cubicBezTo>
                    <a:pt x="352960" y="1101937"/>
                    <a:pt x="355873" y="1101746"/>
                    <a:pt x="358751" y="1101315"/>
                  </a:cubicBezTo>
                  <a:cubicBezTo>
                    <a:pt x="361628" y="1100622"/>
                    <a:pt x="364428" y="1099625"/>
                    <a:pt x="367093" y="1098345"/>
                  </a:cubicBezTo>
                  <a:cubicBezTo>
                    <a:pt x="369667" y="1097115"/>
                    <a:pt x="372049" y="1095525"/>
                    <a:pt x="374163" y="1093609"/>
                  </a:cubicBezTo>
                  <a:cubicBezTo>
                    <a:pt x="376185" y="1091947"/>
                    <a:pt x="377966" y="1090024"/>
                    <a:pt x="379466" y="1087881"/>
                  </a:cubicBezTo>
                  <a:cubicBezTo>
                    <a:pt x="383630" y="1082367"/>
                    <a:pt x="386090" y="1075756"/>
                    <a:pt x="386535" y="1068863"/>
                  </a:cubicBezTo>
                  <a:cubicBezTo>
                    <a:pt x="384131" y="1072447"/>
                    <a:pt x="381438" y="1075834"/>
                    <a:pt x="378476" y="1078973"/>
                  </a:cubicBezTo>
                  <a:cubicBezTo>
                    <a:pt x="375824" y="1081844"/>
                    <a:pt x="372862" y="1084403"/>
                    <a:pt x="369638" y="1086609"/>
                  </a:cubicBezTo>
                  <a:close/>
                  <a:moveTo>
                    <a:pt x="667351" y="635607"/>
                  </a:moveTo>
                  <a:cubicBezTo>
                    <a:pt x="667351" y="635607"/>
                    <a:pt x="667351" y="640061"/>
                    <a:pt x="667987" y="647980"/>
                  </a:cubicBezTo>
                  <a:cubicBezTo>
                    <a:pt x="668623" y="655898"/>
                    <a:pt x="668694" y="667069"/>
                    <a:pt x="669047" y="680432"/>
                  </a:cubicBezTo>
                  <a:cubicBezTo>
                    <a:pt x="669401" y="693794"/>
                    <a:pt x="669047" y="709561"/>
                    <a:pt x="668129" y="726175"/>
                  </a:cubicBezTo>
                  <a:cubicBezTo>
                    <a:pt x="667386" y="743433"/>
                    <a:pt x="663851" y="760458"/>
                    <a:pt x="657665" y="776585"/>
                  </a:cubicBezTo>
                  <a:cubicBezTo>
                    <a:pt x="652101" y="793023"/>
                    <a:pt x="644826" y="808825"/>
                    <a:pt x="635960" y="823742"/>
                  </a:cubicBezTo>
                  <a:cubicBezTo>
                    <a:pt x="628530" y="836872"/>
                    <a:pt x="619325" y="848912"/>
                    <a:pt x="608600" y="859517"/>
                  </a:cubicBezTo>
                  <a:cubicBezTo>
                    <a:pt x="601014" y="867075"/>
                    <a:pt x="591972" y="873014"/>
                    <a:pt x="582017" y="876980"/>
                  </a:cubicBezTo>
                  <a:cubicBezTo>
                    <a:pt x="579211" y="878062"/>
                    <a:pt x="576326" y="878932"/>
                    <a:pt x="573392" y="879596"/>
                  </a:cubicBezTo>
                  <a:lnTo>
                    <a:pt x="570211" y="880232"/>
                  </a:lnTo>
                  <a:lnTo>
                    <a:pt x="573463" y="880232"/>
                  </a:lnTo>
                  <a:cubicBezTo>
                    <a:pt x="576531" y="880056"/>
                    <a:pt x="579564" y="879533"/>
                    <a:pt x="582512" y="878677"/>
                  </a:cubicBezTo>
                  <a:cubicBezTo>
                    <a:pt x="593251" y="875743"/>
                    <a:pt x="603206" y="870455"/>
                    <a:pt x="611640" y="863194"/>
                  </a:cubicBezTo>
                  <a:cubicBezTo>
                    <a:pt x="623567" y="853084"/>
                    <a:pt x="633825" y="841149"/>
                    <a:pt x="642041" y="827843"/>
                  </a:cubicBezTo>
                  <a:cubicBezTo>
                    <a:pt x="651479" y="812642"/>
                    <a:pt x="659319" y="796508"/>
                    <a:pt x="665442" y="779696"/>
                  </a:cubicBezTo>
                  <a:cubicBezTo>
                    <a:pt x="668432" y="771063"/>
                    <a:pt x="670794" y="762226"/>
                    <a:pt x="672512" y="753254"/>
                  </a:cubicBezTo>
                  <a:cubicBezTo>
                    <a:pt x="674046" y="744565"/>
                    <a:pt x="674944" y="735777"/>
                    <a:pt x="675198" y="726953"/>
                  </a:cubicBezTo>
                  <a:cubicBezTo>
                    <a:pt x="675665" y="711476"/>
                    <a:pt x="675141" y="695986"/>
                    <a:pt x="673643" y="680573"/>
                  </a:cubicBezTo>
                  <a:cubicBezTo>
                    <a:pt x="672363" y="665478"/>
                    <a:pt x="670264" y="650468"/>
                    <a:pt x="667351" y="635607"/>
                  </a:cubicBezTo>
                  <a:close/>
                  <a:moveTo>
                    <a:pt x="704397" y="970730"/>
                  </a:moveTo>
                  <a:cubicBezTo>
                    <a:pt x="703972" y="957650"/>
                    <a:pt x="702983" y="946833"/>
                    <a:pt x="702629" y="939197"/>
                  </a:cubicBezTo>
                  <a:lnTo>
                    <a:pt x="701640" y="927249"/>
                  </a:lnTo>
                  <a:cubicBezTo>
                    <a:pt x="701640" y="927249"/>
                    <a:pt x="701640" y="931632"/>
                    <a:pt x="700721" y="939197"/>
                  </a:cubicBezTo>
                  <a:cubicBezTo>
                    <a:pt x="699801" y="946762"/>
                    <a:pt x="699377" y="957650"/>
                    <a:pt x="698953" y="970730"/>
                  </a:cubicBezTo>
                  <a:cubicBezTo>
                    <a:pt x="698529" y="983810"/>
                    <a:pt x="697751" y="999011"/>
                    <a:pt x="697397" y="1015201"/>
                  </a:cubicBezTo>
                  <a:cubicBezTo>
                    <a:pt x="697044" y="1031391"/>
                    <a:pt x="696903" y="1048855"/>
                    <a:pt x="696832" y="1066247"/>
                  </a:cubicBezTo>
                  <a:cubicBezTo>
                    <a:pt x="696761" y="1083639"/>
                    <a:pt x="696832" y="1100961"/>
                    <a:pt x="697397" y="1117293"/>
                  </a:cubicBezTo>
                  <a:cubicBezTo>
                    <a:pt x="697963" y="1133625"/>
                    <a:pt x="698529" y="1148755"/>
                    <a:pt x="698953" y="1161764"/>
                  </a:cubicBezTo>
                  <a:cubicBezTo>
                    <a:pt x="699377" y="1174773"/>
                    <a:pt x="700367" y="1185661"/>
                    <a:pt x="700721" y="1193226"/>
                  </a:cubicBezTo>
                  <a:cubicBezTo>
                    <a:pt x="701074" y="1200791"/>
                    <a:pt x="701640" y="1205175"/>
                    <a:pt x="701640" y="1205175"/>
                  </a:cubicBezTo>
                  <a:lnTo>
                    <a:pt x="702629" y="1193226"/>
                  </a:lnTo>
                  <a:cubicBezTo>
                    <a:pt x="702629" y="1185661"/>
                    <a:pt x="703972" y="1174773"/>
                    <a:pt x="704397" y="1161764"/>
                  </a:cubicBezTo>
                  <a:cubicBezTo>
                    <a:pt x="704821" y="1148755"/>
                    <a:pt x="705670" y="1133484"/>
                    <a:pt x="705952" y="1117293"/>
                  </a:cubicBezTo>
                  <a:cubicBezTo>
                    <a:pt x="706235" y="1101103"/>
                    <a:pt x="706447" y="1083639"/>
                    <a:pt x="706518" y="1066247"/>
                  </a:cubicBezTo>
                  <a:cubicBezTo>
                    <a:pt x="706589" y="1048855"/>
                    <a:pt x="706518" y="1031462"/>
                    <a:pt x="705952" y="1015201"/>
                  </a:cubicBezTo>
                  <a:cubicBezTo>
                    <a:pt x="705386" y="998940"/>
                    <a:pt x="704821" y="983880"/>
                    <a:pt x="704397" y="970871"/>
                  </a:cubicBezTo>
                  <a:close/>
                  <a:moveTo>
                    <a:pt x="643384" y="2179011"/>
                  </a:moveTo>
                  <a:cubicBezTo>
                    <a:pt x="619629" y="2153205"/>
                    <a:pt x="578058" y="2157800"/>
                    <a:pt x="554657" y="2180990"/>
                  </a:cubicBezTo>
                  <a:lnTo>
                    <a:pt x="562929" y="2178233"/>
                  </a:lnTo>
                  <a:cubicBezTo>
                    <a:pt x="587814" y="2167133"/>
                    <a:pt x="618498" y="2169820"/>
                    <a:pt x="643384" y="2179011"/>
                  </a:cubicBezTo>
                  <a:close/>
                  <a:moveTo>
                    <a:pt x="628608" y="3048138"/>
                  </a:moveTo>
                  <a:cubicBezTo>
                    <a:pt x="624776" y="3044532"/>
                    <a:pt x="622117" y="3039866"/>
                    <a:pt x="620972" y="3034776"/>
                  </a:cubicBezTo>
                  <a:cubicBezTo>
                    <a:pt x="618816" y="3023817"/>
                    <a:pt x="618816" y="3012505"/>
                    <a:pt x="620972" y="3001547"/>
                  </a:cubicBezTo>
                  <a:cubicBezTo>
                    <a:pt x="623942" y="2979559"/>
                    <a:pt x="629244" y="2959126"/>
                    <a:pt x="632850" y="2941168"/>
                  </a:cubicBezTo>
                  <a:cubicBezTo>
                    <a:pt x="635826" y="2926745"/>
                    <a:pt x="637389" y="2912110"/>
                    <a:pt x="637516" y="2897404"/>
                  </a:cubicBezTo>
                  <a:cubicBezTo>
                    <a:pt x="637516" y="2892101"/>
                    <a:pt x="636384" y="2892101"/>
                    <a:pt x="635960" y="2897404"/>
                  </a:cubicBezTo>
                  <a:cubicBezTo>
                    <a:pt x="634582" y="2911898"/>
                    <a:pt x="632030" y="2926179"/>
                    <a:pt x="628325" y="2940248"/>
                  </a:cubicBezTo>
                  <a:cubicBezTo>
                    <a:pt x="624154" y="2957783"/>
                    <a:pt x="617296" y="2977861"/>
                    <a:pt x="614185" y="3000698"/>
                  </a:cubicBezTo>
                  <a:cubicBezTo>
                    <a:pt x="611845" y="3012647"/>
                    <a:pt x="611845" y="3024878"/>
                    <a:pt x="614185" y="3036826"/>
                  </a:cubicBezTo>
                  <a:cubicBezTo>
                    <a:pt x="615677" y="3043472"/>
                    <a:pt x="619127" y="3049482"/>
                    <a:pt x="624083" y="3054148"/>
                  </a:cubicBezTo>
                  <a:cubicBezTo>
                    <a:pt x="629336" y="3058602"/>
                    <a:pt x="635784" y="3061359"/>
                    <a:pt x="642606" y="3062067"/>
                  </a:cubicBezTo>
                  <a:cubicBezTo>
                    <a:pt x="648969" y="3062773"/>
                    <a:pt x="655396" y="3062562"/>
                    <a:pt x="661695" y="3061430"/>
                  </a:cubicBezTo>
                  <a:cubicBezTo>
                    <a:pt x="665018" y="3061006"/>
                    <a:pt x="667634" y="3060440"/>
                    <a:pt x="670815" y="3059733"/>
                  </a:cubicBezTo>
                  <a:cubicBezTo>
                    <a:pt x="674315" y="3058814"/>
                    <a:pt x="677552" y="3057117"/>
                    <a:pt x="680289" y="3054784"/>
                  </a:cubicBezTo>
                  <a:cubicBezTo>
                    <a:pt x="685202" y="3050189"/>
                    <a:pt x="688476" y="3044179"/>
                    <a:pt x="689621" y="3037533"/>
                  </a:cubicBezTo>
                  <a:cubicBezTo>
                    <a:pt x="690908" y="3031665"/>
                    <a:pt x="691473" y="3025585"/>
                    <a:pt x="691317" y="3019575"/>
                  </a:cubicBezTo>
                  <a:cubicBezTo>
                    <a:pt x="690985" y="3008475"/>
                    <a:pt x="689543" y="2997446"/>
                    <a:pt x="687005" y="2986629"/>
                  </a:cubicBezTo>
                  <a:cubicBezTo>
                    <a:pt x="684813" y="2976518"/>
                    <a:pt x="681561" y="2966549"/>
                    <a:pt x="679016" y="2958348"/>
                  </a:cubicBezTo>
                  <a:cubicBezTo>
                    <a:pt x="676471" y="2950147"/>
                    <a:pt x="675693" y="2941521"/>
                    <a:pt x="674491" y="2934310"/>
                  </a:cubicBezTo>
                  <a:cubicBezTo>
                    <a:pt x="673289" y="2927098"/>
                    <a:pt x="672582" y="2920665"/>
                    <a:pt x="671875" y="2915433"/>
                  </a:cubicBezTo>
                  <a:cubicBezTo>
                    <a:pt x="670532" y="2904969"/>
                    <a:pt x="669754" y="2905039"/>
                    <a:pt x="670249" y="2915433"/>
                  </a:cubicBezTo>
                  <a:cubicBezTo>
                    <a:pt x="670603" y="2920735"/>
                    <a:pt x="671027" y="2927169"/>
                    <a:pt x="671522" y="2934522"/>
                  </a:cubicBezTo>
                  <a:cubicBezTo>
                    <a:pt x="671974" y="2942794"/>
                    <a:pt x="672993" y="2951066"/>
                    <a:pt x="674562" y="2959267"/>
                  </a:cubicBezTo>
                  <a:cubicBezTo>
                    <a:pt x="676966" y="2968459"/>
                    <a:pt x="679440" y="2977367"/>
                    <a:pt x="681137" y="2987547"/>
                  </a:cubicBezTo>
                  <a:cubicBezTo>
                    <a:pt x="683017" y="2998082"/>
                    <a:pt x="684057" y="3008687"/>
                    <a:pt x="684248" y="3019363"/>
                  </a:cubicBezTo>
                  <a:cubicBezTo>
                    <a:pt x="684269" y="3024807"/>
                    <a:pt x="683675" y="3030322"/>
                    <a:pt x="682480" y="3035625"/>
                  </a:cubicBezTo>
                  <a:cubicBezTo>
                    <a:pt x="681667" y="3040644"/>
                    <a:pt x="679179" y="3045311"/>
                    <a:pt x="675410" y="3048775"/>
                  </a:cubicBezTo>
                  <a:cubicBezTo>
                    <a:pt x="673586" y="3050330"/>
                    <a:pt x="671430" y="3051391"/>
                    <a:pt x="669118" y="3051956"/>
                  </a:cubicBezTo>
                  <a:cubicBezTo>
                    <a:pt x="666290" y="3052593"/>
                    <a:pt x="663441" y="3053087"/>
                    <a:pt x="660564" y="3053441"/>
                  </a:cubicBezTo>
                  <a:cubicBezTo>
                    <a:pt x="654936" y="3054219"/>
                    <a:pt x="649224" y="3054219"/>
                    <a:pt x="643596" y="3053441"/>
                  </a:cubicBezTo>
                  <a:cubicBezTo>
                    <a:pt x="638173" y="3053229"/>
                    <a:pt x="632941" y="3051391"/>
                    <a:pt x="628608" y="3048138"/>
                  </a:cubicBezTo>
                  <a:close/>
                  <a:moveTo>
                    <a:pt x="829887" y="877122"/>
                  </a:moveTo>
                  <a:cubicBezTo>
                    <a:pt x="819954" y="873127"/>
                    <a:pt x="810918" y="867188"/>
                    <a:pt x="803304" y="859659"/>
                  </a:cubicBezTo>
                  <a:cubicBezTo>
                    <a:pt x="792579" y="849053"/>
                    <a:pt x="783374" y="837013"/>
                    <a:pt x="775944" y="823884"/>
                  </a:cubicBezTo>
                  <a:cubicBezTo>
                    <a:pt x="767128" y="808952"/>
                    <a:pt x="759881" y="793150"/>
                    <a:pt x="754310" y="776726"/>
                  </a:cubicBezTo>
                  <a:cubicBezTo>
                    <a:pt x="751298" y="768532"/>
                    <a:pt x="748937" y="760119"/>
                    <a:pt x="747240" y="751557"/>
                  </a:cubicBezTo>
                  <a:cubicBezTo>
                    <a:pt x="745565" y="743235"/>
                    <a:pt x="744497" y="734793"/>
                    <a:pt x="744059" y="726317"/>
                  </a:cubicBezTo>
                  <a:cubicBezTo>
                    <a:pt x="743069" y="709702"/>
                    <a:pt x="742786" y="694006"/>
                    <a:pt x="743140" y="680573"/>
                  </a:cubicBezTo>
                  <a:cubicBezTo>
                    <a:pt x="743493" y="667140"/>
                    <a:pt x="743776" y="655969"/>
                    <a:pt x="744271" y="648121"/>
                  </a:cubicBezTo>
                  <a:cubicBezTo>
                    <a:pt x="744766" y="640273"/>
                    <a:pt x="744907" y="635749"/>
                    <a:pt x="744907" y="635749"/>
                  </a:cubicBezTo>
                  <a:cubicBezTo>
                    <a:pt x="741938" y="650489"/>
                    <a:pt x="739789" y="665379"/>
                    <a:pt x="738473" y="680361"/>
                  </a:cubicBezTo>
                  <a:cubicBezTo>
                    <a:pt x="736975" y="695774"/>
                    <a:pt x="736452" y="711264"/>
                    <a:pt x="736918" y="726741"/>
                  </a:cubicBezTo>
                  <a:cubicBezTo>
                    <a:pt x="737236" y="735564"/>
                    <a:pt x="738155" y="744345"/>
                    <a:pt x="739676" y="753041"/>
                  </a:cubicBezTo>
                  <a:cubicBezTo>
                    <a:pt x="741323" y="762027"/>
                    <a:pt x="743691" y="770872"/>
                    <a:pt x="746745" y="779483"/>
                  </a:cubicBezTo>
                  <a:cubicBezTo>
                    <a:pt x="752847" y="796297"/>
                    <a:pt x="760659" y="812430"/>
                    <a:pt x="770076" y="827631"/>
                  </a:cubicBezTo>
                  <a:cubicBezTo>
                    <a:pt x="778333" y="840909"/>
                    <a:pt x="788585" y="852829"/>
                    <a:pt x="800476" y="862981"/>
                  </a:cubicBezTo>
                  <a:cubicBezTo>
                    <a:pt x="808911" y="870243"/>
                    <a:pt x="818865" y="875531"/>
                    <a:pt x="829604" y="878465"/>
                  </a:cubicBezTo>
                  <a:cubicBezTo>
                    <a:pt x="832573" y="879328"/>
                    <a:pt x="835635" y="879851"/>
                    <a:pt x="838724" y="880021"/>
                  </a:cubicBezTo>
                  <a:lnTo>
                    <a:pt x="841906" y="880021"/>
                  </a:lnTo>
                  <a:lnTo>
                    <a:pt x="838795" y="879384"/>
                  </a:lnTo>
                  <a:cubicBezTo>
                    <a:pt x="835748" y="878854"/>
                    <a:pt x="832750" y="878097"/>
                    <a:pt x="829816" y="877122"/>
                  </a:cubicBezTo>
                  <a:close/>
                  <a:moveTo>
                    <a:pt x="1344715" y="1518875"/>
                  </a:moveTo>
                  <a:cubicBezTo>
                    <a:pt x="1354563" y="1526808"/>
                    <a:pt x="1366716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1" y="1500776"/>
                  </a:cubicBezTo>
                  <a:lnTo>
                    <a:pt x="1392791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4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3" y="914805"/>
                    <a:pt x="1072384" y="876486"/>
                  </a:cubicBezTo>
                  <a:cubicBezTo>
                    <a:pt x="1064607" y="839933"/>
                    <a:pt x="1055699" y="803451"/>
                    <a:pt x="1049478" y="766616"/>
                  </a:cubicBezTo>
                  <a:cubicBezTo>
                    <a:pt x="1045801" y="745052"/>
                    <a:pt x="1044034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89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2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1" y="140063"/>
                    <a:pt x="844522" y="98421"/>
                  </a:cubicBezTo>
                  <a:cubicBezTo>
                    <a:pt x="834794" y="67574"/>
                    <a:pt x="814842" y="40969"/>
                    <a:pt x="787963" y="22982"/>
                  </a:cubicBezTo>
                  <a:cubicBezTo>
                    <a:pt x="752613" y="429"/>
                    <a:pt x="707649" y="-4237"/>
                    <a:pt x="667280" y="3257"/>
                  </a:cubicBezTo>
                  <a:cubicBezTo>
                    <a:pt x="635508" y="8772"/>
                    <a:pt x="606734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5" y="791856"/>
                  </a:cubicBezTo>
                  <a:cubicBezTo>
                    <a:pt x="340228" y="833853"/>
                    <a:pt x="331249" y="875778"/>
                    <a:pt x="322623" y="917775"/>
                  </a:cubicBezTo>
                  <a:cubicBezTo>
                    <a:pt x="318240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9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0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6" y="1460617"/>
                  </a:cubicBezTo>
                  <a:cubicBezTo>
                    <a:pt x="46898" y="1474277"/>
                    <a:pt x="34045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6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0" y="1500210"/>
                    <a:pt x="78006" y="1501624"/>
                  </a:cubicBezTo>
                  <a:cubicBezTo>
                    <a:pt x="76769" y="1508171"/>
                    <a:pt x="74379" y="1514442"/>
                    <a:pt x="70936" y="1520148"/>
                  </a:cubicBezTo>
                  <a:cubicBezTo>
                    <a:pt x="65987" y="1530329"/>
                    <a:pt x="60473" y="1540298"/>
                    <a:pt x="54887" y="1550196"/>
                  </a:cubicBezTo>
                  <a:cubicBezTo>
                    <a:pt x="42727" y="1571406"/>
                    <a:pt x="27598" y="1591414"/>
                    <a:pt x="16427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789" y="1632492"/>
                    <a:pt x="41808" y="1625422"/>
                  </a:cubicBezTo>
                  <a:cubicBezTo>
                    <a:pt x="54817" y="1608877"/>
                    <a:pt x="67140" y="1591888"/>
                    <a:pt x="78784" y="1574446"/>
                  </a:cubicBezTo>
                  <a:cubicBezTo>
                    <a:pt x="69381" y="1594525"/>
                    <a:pt x="58422" y="1613756"/>
                    <a:pt x="49373" y="1634118"/>
                  </a:cubicBezTo>
                  <a:cubicBezTo>
                    <a:pt x="44919" y="1644228"/>
                    <a:pt x="38203" y="1657590"/>
                    <a:pt x="40323" y="1669044"/>
                  </a:cubicBezTo>
                  <a:cubicBezTo>
                    <a:pt x="41172" y="1675704"/>
                    <a:pt x="47259" y="1680420"/>
                    <a:pt x="53919" y="1679571"/>
                  </a:cubicBezTo>
                  <a:cubicBezTo>
                    <a:pt x="55927" y="1679317"/>
                    <a:pt x="57843" y="1678568"/>
                    <a:pt x="59483" y="1677387"/>
                  </a:cubicBezTo>
                  <a:cubicBezTo>
                    <a:pt x="75673" y="1667560"/>
                    <a:pt x="82743" y="1641117"/>
                    <a:pt x="90025" y="1624785"/>
                  </a:cubicBezTo>
                  <a:cubicBezTo>
                    <a:pt x="97307" y="1608453"/>
                    <a:pt x="103599" y="1589010"/>
                    <a:pt x="115405" y="1575789"/>
                  </a:cubicBezTo>
                  <a:cubicBezTo>
                    <a:pt x="113992" y="1590990"/>
                    <a:pt x="106144" y="1606756"/>
                    <a:pt x="100488" y="1620685"/>
                  </a:cubicBezTo>
                  <a:cubicBezTo>
                    <a:pt x="96246" y="1631219"/>
                    <a:pt x="91722" y="1641895"/>
                    <a:pt x="88187" y="1652571"/>
                  </a:cubicBezTo>
                  <a:cubicBezTo>
                    <a:pt x="85642" y="1660277"/>
                    <a:pt x="81682" y="1671801"/>
                    <a:pt x="85995" y="1679649"/>
                  </a:cubicBezTo>
                  <a:cubicBezTo>
                    <a:pt x="90308" y="1687497"/>
                    <a:pt x="101690" y="1686295"/>
                    <a:pt x="107911" y="1680568"/>
                  </a:cubicBezTo>
                  <a:cubicBezTo>
                    <a:pt x="114189" y="1673717"/>
                    <a:pt x="119004" y="1665657"/>
                    <a:pt x="122051" y="1656884"/>
                  </a:cubicBezTo>
                  <a:cubicBezTo>
                    <a:pt x="130677" y="1636522"/>
                    <a:pt x="138100" y="1615665"/>
                    <a:pt x="147786" y="1595798"/>
                  </a:cubicBezTo>
                  <a:cubicBezTo>
                    <a:pt x="143020" y="1611684"/>
                    <a:pt x="139846" y="1628002"/>
                    <a:pt x="138312" y="1644511"/>
                  </a:cubicBezTo>
                  <a:cubicBezTo>
                    <a:pt x="138312" y="1655045"/>
                    <a:pt x="144604" y="1668691"/>
                    <a:pt x="157189" y="1659782"/>
                  </a:cubicBezTo>
                  <a:cubicBezTo>
                    <a:pt x="164824" y="1654480"/>
                    <a:pt x="168218" y="1643168"/>
                    <a:pt x="171328" y="1634896"/>
                  </a:cubicBezTo>
                  <a:cubicBezTo>
                    <a:pt x="176843" y="1618846"/>
                    <a:pt x="181014" y="1602302"/>
                    <a:pt x="185468" y="1585899"/>
                  </a:cubicBezTo>
                  <a:cubicBezTo>
                    <a:pt x="191152" y="1570254"/>
                    <a:pt x="198250" y="1555152"/>
                    <a:pt x="206678" y="1540793"/>
                  </a:cubicBezTo>
                  <a:cubicBezTo>
                    <a:pt x="217494" y="1520240"/>
                    <a:pt x="225618" y="1498379"/>
                    <a:pt x="230857" y="1475748"/>
                  </a:cubicBezTo>
                  <a:cubicBezTo>
                    <a:pt x="233253" y="1466486"/>
                    <a:pt x="233374" y="1456786"/>
                    <a:pt x="231210" y="1447467"/>
                  </a:cubicBezTo>
                  <a:cubicBezTo>
                    <a:pt x="230432" y="1444922"/>
                    <a:pt x="229372" y="1443579"/>
                    <a:pt x="230008" y="1441175"/>
                  </a:cubicBezTo>
                  <a:cubicBezTo>
                    <a:pt x="231288" y="1438630"/>
                    <a:pt x="232879" y="1436254"/>
                    <a:pt x="234745" y="1434105"/>
                  </a:cubicBezTo>
                  <a:lnTo>
                    <a:pt x="246835" y="1415722"/>
                  </a:lnTo>
                  <a:cubicBezTo>
                    <a:pt x="265308" y="1387442"/>
                    <a:pt x="283407" y="1359162"/>
                    <a:pt x="301131" y="1330881"/>
                  </a:cubicBezTo>
                  <a:cubicBezTo>
                    <a:pt x="321563" y="1298076"/>
                    <a:pt x="341430" y="1264988"/>
                    <a:pt x="359953" y="1231122"/>
                  </a:cubicBezTo>
                  <a:cubicBezTo>
                    <a:pt x="378264" y="1199794"/>
                    <a:pt x="391732" y="1165872"/>
                    <a:pt x="399898" y="1130514"/>
                  </a:cubicBezTo>
                  <a:cubicBezTo>
                    <a:pt x="403072" y="1110859"/>
                    <a:pt x="409173" y="1091798"/>
                    <a:pt x="417996" y="1073953"/>
                  </a:cubicBezTo>
                  <a:cubicBezTo>
                    <a:pt x="428339" y="1056201"/>
                    <a:pt x="437778" y="1037938"/>
                    <a:pt x="446276" y="1019231"/>
                  </a:cubicBezTo>
                  <a:cubicBezTo>
                    <a:pt x="460811" y="984552"/>
                    <a:pt x="473580" y="949152"/>
                    <a:pt x="484524" y="913179"/>
                  </a:cubicBezTo>
                  <a:cubicBezTo>
                    <a:pt x="490321" y="942096"/>
                    <a:pt x="498098" y="970235"/>
                    <a:pt x="505733" y="998657"/>
                  </a:cubicBezTo>
                  <a:cubicBezTo>
                    <a:pt x="513362" y="1029172"/>
                    <a:pt x="514090" y="1061008"/>
                    <a:pt x="507854" y="1091841"/>
                  </a:cubicBezTo>
                  <a:cubicBezTo>
                    <a:pt x="500148" y="1134262"/>
                    <a:pt x="483675" y="1173501"/>
                    <a:pt x="466213" y="1212527"/>
                  </a:cubicBezTo>
                  <a:cubicBezTo>
                    <a:pt x="448701" y="1251321"/>
                    <a:pt x="434504" y="1291529"/>
                    <a:pt x="423794" y="1332719"/>
                  </a:cubicBezTo>
                  <a:cubicBezTo>
                    <a:pt x="402492" y="1417992"/>
                    <a:pt x="398356" y="1506651"/>
                    <a:pt x="411633" y="1593535"/>
                  </a:cubicBezTo>
                  <a:cubicBezTo>
                    <a:pt x="424076" y="1680568"/>
                    <a:pt x="449316" y="1765339"/>
                    <a:pt x="472505" y="1849968"/>
                  </a:cubicBezTo>
                  <a:cubicBezTo>
                    <a:pt x="495341" y="1932971"/>
                    <a:pt x="518247" y="2018025"/>
                    <a:pt x="518812" y="2104492"/>
                  </a:cubicBezTo>
                  <a:cubicBezTo>
                    <a:pt x="518812" y="2139065"/>
                    <a:pt x="517681" y="2173637"/>
                    <a:pt x="514500" y="2208069"/>
                  </a:cubicBezTo>
                  <a:cubicBezTo>
                    <a:pt x="510400" y="2251903"/>
                    <a:pt x="501987" y="2295172"/>
                    <a:pt x="499583" y="2339149"/>
                  </a:cubicBezTo>
                  <a:cubicBezTo>
                    <a:pt x="498140" y="2383832"/>
                    <a:pt x="502375" y="2428515"/>
                    <a:pt x="512167" y="2472137"/>
                  </a:cubicBezTo>
                  <a:cubicBezTo>
                    <a:pt x="520934" y="2515760"/>
                    <a:pt x="531044" y="2559099"/>
                    <a:pt x="541365" y="2602368"/>
                  </a:cubicBezTo>
                  <a:cubicBezTo>
                    <a:pt x="551688" y="2645637"/>
                    <a:pt x="562575" y="2690603"/>
                    <a:pt x="572756" y="2734862"/>
                  </a:cubicBezTo>
                  <a:cubicBezTo>
                    <a:pt x="583424" y="2777976"/>
                    <a:pt x="591569" y="2821669"/>
                    <a:pt x="597147" y="2865730"/>
                  </a:cubicBezTo>
                  <a:cubicBezTo>
                    <a:pt x="599183" y="2876031"/>
                    <a:pt x="599416" y="2886601"/>
                    <a:pt x="597854" y="2896979"/>
                  </a:cubicBezTo>
                  <a:cubicBezTo>
                    <a:pt x="597006" y="2900161"/>
                    <a:pt x="586259" y="2938269"/>
                    <a:pt x="582724" y="2945410"/>
                  </a:cubicBezTo>
                  <a:cubicBezTo>
                    <a:pt x="578313" y="2953611"/>
                    <a:pt x="572819" y="2961247"/>
                    <a:pt x="566393" y="2968034"/>
                  </a:cubicBezTo>
                  <a:cubicBezTo>
                    <a:pt x="559323" y="2976235"/>
                    <a:pt x="551476" y="2984720"/>
                    <a:pt x="543840" y="2995113"/>
                  </a:cubicBezTo>
                  <a:cubicBezTo>
                    <a:pt x="539761" y="3000557"/>
                    <a:pt x="536480" y="3006566"/>
                    <a:pt x="534084" y="3012929"/>
                  </a:cubicBezTo>
                  <a:cubicBezTo>
                    <a:pt x="531199" y="3020070"/>
                    <a:pt x="530443" y="3027847"/>
                    <a:pt x="531892" y="3035412"/>
                  </a:cubicBezTo>
                  <a:cubicBezTo>
                    <a:pt x="533808" y="3043543"/>
                    <a:pt x="538905" y="3050472"/>
                    <a:pt x="546032" y="3054784"/>
                  </a:cubicBezTo>
                  <a:cubicBezTo>
                    <a:pt x="549503" y="3056835"/>
                    <a:pt x="553271" y="3058390"/>
                    <a:pt x="557202" y="3059309"/>
                  </a:cubicBezTo>
                  <a:cubicBezTo>
                    <a:pt x="559252" y="3059733"/>
                    <a:pt x="561373" y="3060016"/>
                    <a:pt x="563424" y="3060370"/>
                  </a:cubicBezTo>
                  <a:lnTo>
                    <a:pt x="568726" y="3060370"/>
                  </a:lnTo>
                  <a:cubicBezTo>
                    <a:pt x="575336" y="3060158"/>
                    <a:pt x="581939" y="3061006"/>
                    <a:pt x="588309" y="3062773"/>
                  </a:cubicBezTo>
                  <a:cubicBezTo>
                    <a:pt x="594630" y="3065602"/>
                    <a:pt x="600795" y="3068783"/>
                    <a:pt x="606762" y="3072318"/>
                  </a:cubicBezTo>
                  <a:cubicBezTo>
                    <a:pt x="613825" y="3075570"/>
                    <a:pt x="621375" y="3077621"/>
                    <a:pt x="629103" y="3078328"/>
                  </a:cubicBezTo>
                  <a:cubicBezTo>
                    <a:pt x="632850" y="3078893"/>
                    <a:pt x="636597" y="3078964"/>
                    <a:pt x="640344" y="3079318"/>
                  </a:cubicBezTo>
                  <a:cubicBezTo>
                    <a:pt x="644091" y="3079671"/>
                    <a:pt x="647413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1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7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7" y="2863821"/>
                  </a:cubicBezTo>
                  <a:cubicBezTo>
                    <a:pt x="808041" y="2841833"/>
                    <a:pt x="811930" y="2820057"/>
                    <a:pt x="816313" y="2798352"/>
                  </a:cubicBezTo>
                  <a:cubicBezTo>
                    <a:pt x="825009" y="2754588"/>
                    <a:pt x="835189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8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80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6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79" y="1172539"/>
                    <a:pt x="1021778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4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4" y="1679084"/>
                  </a:cubicBezTo>
                  <a:cubicBezTo>
                    <a:pt x="1322092" y="1670458"/>
                    <a:pt x="1317214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440" y="1656106"/>
                    <a:pt x="1358219" y="1643521"/>
                    <a:pt x="1353765" y="1633482"/>
                  </a:cubicBezTo>
                  <a:cubicBezTo>
                    <a:pt x="1344786" y="1613190"/>
                    <a:pt x="1333757" y="1593959"/>
                    <a:pt x="1324354" y="1573881"/>
                  </a:cubicBezTo>
                  <a:cubicBezTo>
                    <a:pt x="1335807" y="1590990"/>
                    <a:pt x="1347967" y="1607605"/>
                    <a:pt x="1360622" y="1623866"/>
                  </a:cubicBezTo>
                  <a:cubicBezTo>
                    <a:pt x="1365642" y="1630300"/>
                    <a:pt x="1374762" y="1643450"/>
                    <a:pt x="1384802" y="1639986"/>
                  </a:cubicBezTo>
                  <a:cubicBezTo>
                    <a:pt x="1396537" y="1635956"/>
                    <a:pt x="1391871" y="1620826"/>
                    <a:pt x="1387629" y="1613120"/>
                  </a:cubicBezTo>
                  <a:cubicBezTo>
                    <a:pt x="1376742" y="1591909"/>
                    <a:pt x="1361895" y="1572254"/>
                    <a:pt x="1350017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4" y="1508093"/>
                    <a:pt x="1325980" y="1501553"/>
                  </a:cubicBezTo>
                  <a:cubicBezTo>
                    <a:pt x="1331565" y="1500493"/>
                    <a:pt x="1340756" y="1515552"/>
                    <a:pt x="1344645" y="1518875"/>
                  </a:cubicBezTo>
                  <a:close/>
                  <a:moveTo>
                    <a:pt x="702064" y="2885031"/>
                  </a:moveTo>
                  <a:cubicBezTo>
                    <a:pt x="698812" y="2884183"/>
                    <a:pt x="693085" y="2870891"/>
                    <a:pt x="690893" y="2866861"/>
                  </a:cubicBezTo>
                  <a:cubicBezTo>
                    <a:pt x="689062" y="2864217"/>
                    <a:pt x="687450" y="2861431"/>
                    <a:pt x="686086" y="2858518"/>
                  </a:cubicBezTo>
                  <a:cubicBezTo>
                    <a:pt x="683399" y="2850458"/>
                    <a:pt x="685449" y="2837308"/>
                    <a:pt x="685167" y="2828753"/>
                  </a:cubicBezTo>
                  <a:cubicBezTo>
                    <a:pt x="684530" y="2811290"/>
                    <a:pt x="684177" y="2793827"/>
                    <a:pt x="683894" y="2776364"/>
                  </a:cubicBezTo>
                  <a:cubicBezTo>
                    <a:pt x="683187" y="2736630"/>
                    <a:pt x="683894" y="2696896"/>
                    <a:pt x="686581" y="2657232"/>
                  </a:cubicBezTo>
                  <a:cubicBezTo>
                    <a:pt x="689126" y="2614812"/>
                    <a:pt x="695277" y="2573169"/>
                    <a:pt x="698387" y="2531031"/>
                  </a:cubicBezTo>
                  <a:cubicBezTo>
                    <a:pt x="703598" y="2445398"/>
                    <a:pt x="702509" y="2359503"/>
                    <a:pt x="695135" y="2274033"/>
                  </a:cubicBezTo>
                  <a:cubicBezTo>
                    <a:pt x="693509" y="2252822"/>
                    <a:pt x="691671" y="2230835"/>
                    <a:pt x="689550" y="2209271"/>
                  </a:cubicBezTo>
                  <a:cubicBezTo>
                    <a:pt x="687889" y="2199394"/>
                    <a:pt x="687465" y="2189347"/>
                    <a:pt x="688278" y="2179364"/>
                  </a:cubicBezTo>
                  <a:cubicBezTo>
                    <a:pt x="689762" y="2169325"/>
                    <a:pt x="691176" y="2159285"/>
                    <a:pt x="692449" y="2149246"/>
                  </a:cubicBezTo>
                  <a:cubicBezTo>
                    <a:pt x="697468" y="2107687"/>
                    <a:pt x="700226" y="2065889"/>
                    <a:pt x="700721" y="2024034"/>
                  </a:cubicBezTo>
                  <a:cubicBezTo>
                    <a:pt x="701286" y="1976593"/>
                    <a:pt x="695984" y="1929294"/>
                    <a:pt x="696903" y="1881925"/>
                  </a:cubicBezTo>
                  <a:cubicBezTo>
                    <a:pt x="697610" y="1843746"/>
                    <a:pt x="701145" y="1805709"/>
                    <a:pt x="701781" y="1767530"/>
                  </a:cubicBezTo>
                  <a:cubicBezTo>
                    <a:pt x="702346" y="1803942"/>
                    <a:pt x="705670" y="1840141"/>
                    <a:pt x="706518" y="1876481"/>
                  </a:cubicBezTo>
                  <a:cubicBezTo>
                    <a:pt x="707437" y="1914306"/>
                    <a:pt x="703761" y="1951919"/>
                    <a:pt x="702983" y="1989603"/>
                  </a:cubicBezTo>
                  <a:cubicBezTo>
                    <a:pt x="702120" y="2032080"/>
                    <a:pt x="703676" y="2074564"/>
                    <a:pt x="707649" y="2116865"/>
                  </a:cubicBezTo>
                  <a:cubicBezTo>
                    <a:pt x="709487" y="2136661"/>
                    <a:pt x="711891" y="2156457"/>
                    <a:pt x="714719" y="2176112"/>
                  </a:cubicBezTo>
                  <a:cubicBezTo>
                    <a:pt x="717759" y="2196898"/>
                    <a:pt x="713022" y="2219098"/>
                    <a:pt x="711184" y="2239743"/>
                  </a:cubicBezTo>
                  <a:cubicBezTo>
                    <a:pt x="703082" y="2325128"/>
                    <a:pt x="700409" y="2410945"/>
                    <a:pt x="703195" y="2496670"/>
                  </a:cubicBezTo>
                  <a:cubicBezTo>
                    <a:pt x="704821" y="2537748"/>
                    <a:pt x="710618" y="2578260"/>
                    <a:pt x="714153" y="2619195"/>
                  </a:cubicBezTo>
                  <a:cubicBezTo>
                    <a:pt x="717830" y="2661616"/>
                    <a:pt x="719597" y="2704037"/>
                    <a:pt x="719809" y="2746952"/>
                  </a:cubicBezTo>
                  <a:cubicBezTo>
                    <a:pt x="719809" y="2770213"/>
                    <a:pt x="719385" y="2793473"/>
                    <a:pt x="718749" y="2816734"/>
                  </a:cubicBezTo>
                  <a:cubicBezTo>
                    <a:pt x="718749" y="2825006"/>
                    <a:pt x="718254" y="2833349"/>
                    <a:pt x="717971" y="2841621"/>
                  </a:cubicBezTo>
                  <a:cubicBezTo>
                    <a:pt x="718579" y="2848302"/>
                    <a:pt x="717836" y="2855033"/>
                    <a:pt x="715779" y="2861417"/>
                  </a:cubicBezTo>
                  <a:cubicBezTo>
                    <a:pt x="712032" y="2869760"/>
                    <a:pt x="706376" y="2877254"/>
                    <a:pt x="702064" y="2885031"/>
                  </a:cubicBezTo>
                  <a:close/>
                  <a:moveTo>
                    <a:pt x="1322586" y="1520501"/>
                  </a:moveTo>
                  <a:cubicBezTo>
                    <a:pt x="1331629" y="1540001"/>
                    <a:pt x="1341923" y="1558892"/>
                    <a:pt x="1353411" y="1577062"/>
                  </a:cubicBezTo>
                  <a:cubicBezTo>
                    <a:pt x="1358360" y="1585263"/>
                    <a:pt x="1363380" y="1593394"/>
                    <a:pt x="1368540" y="1601454"/>
                  </a:cubicBezTo>
                  <a:cubicBezTo>
                    <a:pt x="1372783" y="1608524"/>
                    <a:pt x="1383953" y="1619977"/>
                    <a:pt x="1382680" y="1628108"/>
                  </a:cubicBezTo>
                  <a:cubicBezTo>
                    <a:pt x="1381408" y="1636239"/>
                    <a:pt x="1372853" y="1623725"/>
                    <a:pt x="1370449" y="1621038"/>
                  </a:cubicBezTo>
                  <a:cubicBezTo>
                    <a:pt x="1361259" y="1609796"/>
                    <a:pt x="1352704" y="1597989"/>
                    <a:pt x="1344291" y="1586183"/>
                  </a:cubicBezTo>
                  <a:cubicBezTo>
                    <a:pt x="1339554" y="1579112"/>
                    <a:pt x="1320041" y="1541924"/>
                    <a:pt x="1310356" y="1557195"/>
                  </a:cubicBezTo>
                  <a:cubicBezTo>
                    <a:pt x="1305195" y="1565326"/>
                    <a:pt x="1318910" y="1585475"/>
                    <a:pt x="1322233" y="1591768"/>
                  </a:cubicBezTo>
                  <a:cubicBezTo>
                    <a:pt x="1332838" y="1612978"/>
                    <a:pt x="1346412" y="1634188"/>
                    <a:pt x="1352351" y="1657520"/>
                  </a:cubicBezTo>
                  <a:cubicBezTo>
                    <a:pt x="1353694" y="1662752"/>
                    <a:pt x="1355108" y="1674276"/>
                    <a:pt x="1347119" y="1667984"/>
                  </a:cubicBezTo>
                  <a:cubicBezTo>
                    <a:pt x="1339130" y="1661691"/>
                    <a:pt x="1334676" y="1648541"/>
                    <a:pt x="1330646" y="1639703"/>
                  </a:cubicBezTo>
                  <a:cubicBezTo>
                    <a:pt x="1320465" y="1617645"/>
                    <a:pt x="1312547" y="1593182"/>
                    <a:pt x="1298196" y="1573386"/>
                  </a:cubicBezTo>
                  <a:cubicBezTo>
                    <a:pt x="1294731" y="1568578"/>
                    <a:pt x="1288368" y="1560871"/>
                    <a:pt x="1281793" y="1565608"/>
                  </a:cubicBezTo>
                  <a:cubicBezTo>
                    <a:pt x="1278781" y="1568479"/>
                    <a:pt x="1277523" y="1572728"/>
                    <a:pt x="1278470" y="1576779"/>
                  </a:cubicBezTo>
                  <a:cubicBezTo>
                    <a:pt x="1280238" y="1600110"/>
                    <a:pt x="1293953" y="1623583"/>
                    <a:pt x="1302155" y="1645077"/>
                  </a:cubicBezTo>
                  <a:cubicBezTo>
                    <a:pt x="1304700" y="1652147"/>
                    <a:pt x="1311557" y="1664802"/>
                    <a:pt x="1309225" y="1672508"/>
                  </a:cubicBezTo>
                  <a:cubicBezTo>
                    <a:pt x="1307740" y="1678306"/>
                    <a:pt x="1302932" y="1675054"/>
                    <a:pt x="1299751" y="1671236"/>
                  </a:cubicBezTo>
                  <a:cubicBezTo>
                    <a:pt x="1293176" y="1661437"/>
                    <a:pt x="1288100" y="1650718"/>
                    <a:pt x="1284692" y="1639420"/>
                  </a:cubicBezTo>
                  <a:cubicBezTo>
                    <a:pt x="1279602" y="1626482"/>
                    <a:pt x="1274370" y="1613615"/>
                    <a:pt x="1268644" y="1600959"/>
                  </a:cubicBezTo>
                  <a:cubicBezTo>
                    <a:pt x="1265603" y="1593889"/>
                    <a:pt x="1260230" y="1577133"/>
                    <a:pt x="1251888" y="1574376"/>
                  </a:cubicBezTo>
                  <a:cubicBezTo>
                    <a:pt x="1236051" y="1569214"/>
                    <a:pt x="1247575" y="1604282"/>
                    <a:pt x="1248636" y="1608736"/>
                  </a:cubicBezTo>
                  <a:cubicBezTo>
                    <a:pt x="1251478" y="1619306"/>
                    <a:pt x="1253627" y="1630053"/>
                    <a:pt x="1255069" y="1640905"/>
                  </a:cubicBezTo>
                  <a:cubicBezTo>
                    <a:pt x="1255917" y="1648753"/>
                    <a:pt x="1254292" y="1657520"/>
                    <a:pt x="1247999" y="1647127"/>
                  </a:cubicBezTo>
                  <a:cubicBezTo>
                    <a:pt x="1233294" y="1623159"/>
                    <a:pt x="1234284" y="1592121"/>
                    <a:pt x="1222124" y="1567305"/>
                  </a:cubicBezTo>
                  <a:cubicBezTo>
                    <a:pt x="1212933" y="1548570"/>
                    <a:pt x="1202398" y="1530753"/>
                    <a:pt x="1194480" y="1511310"/>
                  </a:cubicBezTo>
                  <a:cubicBezTo>
                    <a:pt x="1187410" y="1494412"/>
                    <a:pt x="1176028" y="1470657"/>
                    <a:pt x="1181472" y="1452133"/>
                  </a:cubicBezTo>
                  <a:cubicBezTo>
                    <a:pt x="1183713" y="1446901"/>
                    <a:pt x="1183154" y="1440885"/>
                    <a:pt x="1179987" y="1436155"/>
                  </a:cubicBezTo>
                  <a:cubicBezTo>
                    <a:pt x="1156868" y="1397411"/>
                    <a:pt x="1133538" y="1358808"/>
                    <a:pt x="1110702" y="1319922"/>
                  </a:cubicBezTo>
                  <a:cubicBezTo>
                    <a:pt x="1081292" y="1269795"/>
                    <a:pt x="1047710" y="1219032"/>
                    <a:pt x="1027631" y="1164380"/>
                  </a:cubicBezTo>
                  <a:cubicBezTo>
                    <a:pt x="1018158" y="1138645"/>
                    <a:pt x="1015754" y="1111072"/>
                    <a:pt x="1005785" y="1085478"/>
                  </a:cubicBezTo>
                  <a:cubicBezTo>
                    <a:pt x="995817" y="1059884"/>
                    <a:pt x="978637" y="1037472"/>
                    <a:pt x="967255" y="1012443"/>
                  </a:cubicBezTo>
                  <a:cubicBezTo>
                    <a:pt x="955872" y="987415"/>
                    <a:pt x="946045" y="962317"/>
                    <a:pt x="936360" y="936864"/>
                  </a:cubicBezTo>
                  <a:cubicBezTo>
                    <a:pt x="933249" y="928734"/>
                    <a:pt x="930208" y="920532"/>
                    <a:pt x="927168" y="912331"/>
                  </a:cubicBezTo>
                  <a:cubicBezTo>
                    <a:pt x="924828" y="907304"/>
                    <a:pt x="922955" y="902079"/>
                    <a:pt x="921583" y="896706"/>
                  </a:cubicBezTo>
                  <a:cubicBezTo>
                    <a:pt x="921873" y="889523"/>
                    <a:pt x="923012" y="882403"/>
                    <a:pt x="924977" y="875496"/>
                  </a:cubicBezTo>
                  <a:cubicBezTo>
                    <a:pt x="926037" y="868426"/>
                    <a:pt x="949721" y="750991"/>
                    <a:pt x="941874" y="748234"/>
                  </a:cubicBezTo>
                  <a:cubicBezTo>
                    <a:pt x="934026" y="745476"/>
                    <a:pt x="903343" y="944146"/>
                    <a:pt x="892880" y="979921"/>
                  </a:cubicBezTo>
                  <a:cubicBezTo>
                    <a:pt x="886587" y="998699"/>
                    <a:pt x="882551" y="1018163"/>
                    <a:pt x="880861" y="1037896"/>
                  </a:cubicBezTo>
                  <a:cubicBezTo>
                    <a:pt x="879829" y="1077849"/>
                    <a:pt x="886503" y="1117626"/>
                    <a:pt x="900515" y="1155047"/>
                  </a:cubicBezTo>
                  <a:cubicBezTo>
                    <a:pt x="913524" y="1192802"/>
                    <a:pt x="932117" y="1228294"/>
                    <a:pt x="945833" y="1265765"/>
                  </a:cubicBezTo>
                  <a:cubicBezTo>
                    <a:pt x="974105" y="1340836"/>
                    <a:pt x="987941" y="1420572"/>
                    <a:pt x="986626" y="1500776"/>
                  </a:cubicBezTo>
                  <a:cubicBezTo>
                    <a:pt x="984222" y="1584273"/>
                    <a:pt x="966194" y="1665862"/>
                    <a:pt x="944702" y="1746250"/>
                  </a:cubicBezTo>
                  <a:cubicBezTo>
                    <a:pt x="923209" y="1826637"/>
                    <a:pt x="898182" y="1904054"/>
                    <a:pt x="882699" y="1984724"/>
                  </a:cubicBezTo>
                  <a:cubicBezTo>
                    <a:pt x="868404" y="2064475"/>
                    <a:pt x="866304" y="2145929"/>
                    <a:pt x="876477" y="2226310"/>
                  </a:cubicBezTo>
                  <a:cubicBezTo>
                    <a:pt x="881143" y="2267882"/>
                    <a:pt x="888991" y="2308959"/>
                    <a:pt x="890617" y="2350885"/>
                  </a:cubicBezTo>
                  <a:cubicBezTo>
                    <a:pt x="891077" y="2392620"/>
                    <a:pt x="886616" y="2434270"/>
                    <a:pt x="877326" y="2474965"/>
                  </a:cubicBezTo>
                  <a:cubicBezTo>
                    <a:pt x="860994" y="2557120"/>
                    <a:pt x="840138" y="2638285"/>
                    <a:pt x="821686" y="2719944"/>
                  </a:cubicBezTo>
                  <a:cubicBezTo>
                    <a:pt x="812778" y="2759183"/>
                    <a:pt x="804153" y="2798493"/>
                    <a:pt x="797931" y="2838227"/>
                  </a:cubicBezTo>
                  <a:cubicBezTo>
                    <a:pt x="795245" y="2855620"/>
                    <a:pt x="790861" y="2876547"/>
                    <a:pt x="792841" y="2894081"/>
                  </a:cubicBezTo>
                  <a:cubicBezTo>
                    <a:pt x="797797" y="2913311"/>
                    <a:pt x="804054" y="2932260"/>
                    <a:pt x="811576" y="2950642"/>
                  </a:cubicBezTo>
                  <a:cubicBezTo>
                    <a:pt x="816348" y="2959762"/>
                    <a:pt x="822336" y="2968105"/>
                    <a:pt x="829392" y="2975599"/>
                  </a:cubicBezTo>
                  <a:cubicBezTo>
                    <a:pt x="836462" y="2983730"/>
                    <a:pt x="844310" y="2992497"/>
                    <a:pt x="851238" y="3001971"/>
                  </a:cubicBezTo>
                  <a:cubicBezTo>
                    <a:pt x="858166" y="3011444"/>
                    <a:pt x="863610" y="3023181"/>
                    <a:pt x="861277" y="3033715"/>
                  </a:cubicBezTo>
                  <a:cubicBezTo>
                    <a:pt x="858944" y="3044250"/>
                    <a:pt x="847137" y="3050754"/>
                    <a:pt x="834200" y="3050401"/>
                  </a:cubicBezTo>
                  <a:cubicBezTo>
                    <a:pt x="826578" y="3050189"/>
                    <a:pt x="818971" y="3051108"/>
                    <a:pt x="811647" y="3053229"/>
                  </a:cubicBezTo>
                  <a:cubicBezTo>
                    <a:pt x="804881" y="3056128"/>
                    <a:pt x="798320" y="3059451"/>
                    <a:pt x="791992" y="3063198"/>
                  </a:cubicBezTo>
                  <a:cubicBezTo>
                    <a:pt x="785948" y="3065884"/>
                    <a:pt x="779493" y="3067581"/>
                    <a:pt x="772904" y="3068147"/>
                  </a:cubicBezTo>
                  <a:cubicBezTo>
                    <a:pt x="769581" y="3068713"/>
                    <a:pt x="766188" y="3068713"/>
                    <a:pt x="762865" y="3068996"/>
                  </a:cubicBezTo>
                  <a:cubicBezTo>
                    <a:pt x="759542" y="3069278"/>
                    <a:pt x="755795" y="3068996"/>
                    <a:pt x="752401" y="3068996"/>
                  </a:cubicBezTo>
                  <a:cubicBezTo>
                    <a:pt x="739916" y="3069632"/>
                    <a:pt x="727671" y="3065460"/>
                    <a:pt x="718112" y="3057400"/>
                  </a:cubicBezTo>
                  <a:cubicBezTo>
                    <a:pt x="712456" y="3051956"/>
                    <a:pt x="701710" y="3031453"/>
                    <a:pt x="708002" y="2989881"/>
                  </a:cubicBezTo>
                  <a:cubicBezTo>
                    <a:pt x="708780" y="2984790"/>
                    <a:pt x="705245" y="2913100"/>
                    <a:pt x="714083" y="2887293"/>
                  </a:cubicBezTo>
                  <a:cubicBezTo>
                    <a:pt x="717250" y="2880520"/>
                    <a:pt x="721032" y="2874065"/>
                    <a:pt x="725394" y="2867992"/>
                  </a:cubicBezTo>
                  <a:cubicBezTo>
                    <a:pt x="728399" y="2863100"/>
                    <a:pt x="729756" y="2857380"/>
                    <a:pt x="729283" y="2851660"/>
                  </a:cubicBezTo>
                  <a:cubicBezTo>
                    <a:pt x="729848" y="2833137"/>
                    <a:pt x="730626" y="2814684"/>
                    <a:pt x="731121" y="2796230"/>
                  </a:cubicBezTo>
                  <a:cubicBezTo>
                    <a:pt x="732676" y="2742003"/>
                    <a:pt x="731828" y="2687775"/>
                    <a:pt x="728152" y="2633618"/>
                  </a:cubicBezTo>
                  <a:cubicBezTo>
                    <a:pt x="725889" y="2601449"/>
                    <a:pt x="721577" y="2569493"/>
                    <a:pt x="718961" y="2537394"/>
                  </a:cubicBezTo>
                  <a:cubicBezTo>
                    <a:pt x="716274" y="2504094"/>
                    <a:pt x="715638" y="2470582"/>
                    <a:pt x="715850" y="2437140"/>
                  </a:cubicBezTo>
                  <a:cubicBezTo>
                    <a:pt x="715850" y="2370257"/>
                    <a:pt x="720092" y="2303303"/>
                    <a:pt x="725536" y="2236632"/>
                  </a:cubicBezTo>
                  <a:cubicBezTo>
                    <a:pt x="726879" y="2220441"/>
                    <a:pt x="730414" y="2203190"/>
                    <a:pt x="730131" y="2187141"/>
                  </a:cubicBezTo>
                  <a:cubicBezTo>
                    <a:pt x="729092" y="2175271"/>
                    <a:pt x="727388" y="2163471"/>
                    <a:pt x="725041" y="2151791"/>
                  </a:cubicBezTo>
                  <a:cubicBezTo>
                    <a:pt x="720799" y="2119551"/>
                    <a:pt x="717992" y="2087149"/>
                    <a:pt x="716628" y="2054577"/>
                  </a:cubicBezTo>
                  <a:cubicBezTo>
                    <a:pt x="714012" y="1994057"/>
                    <a:pt x="720728" y="1933749"/>
                    <a:pt x="718536" y="1873370"/>
                  </a:cubicBezTo>
                  <a:cubicBezTo>
                    <a:pt x="717476" y="1844100"/>
                    <a:pt x="714507" y="1814900"/>
                    <a:pt x="713659" y="1785630"/>
                  </a:cubicBezTo>
                  <a:cubicBezTo>
                    <a:pt x="712669" y="1752825"/>
                    <a:pt x="705881" y="1564548"/>
                    <a:pt x="706023" y="1555781"/>
                  </a:cubicBezTo>
                  <a:cubicBezTo>
                    <a:pt x="713418" y="1561904"/>
                    <a:pt x="721159" y="1567595"/>
                    <a:pt x="729212" y="1572820"/>
                  </a:cubicBezTo>
                  <a:cubicBezTo>
                    <a:pt x="735561" y="1576906"/>
                    <a:pt x="742256" y="1580435"/>
                    <a:pt x="749220" y="1583354"/>
                  </a:cubicBezTo>
                  <a:cubicBezTo>
                    <a:pt x="756919" y="1586578"/>
                    <a:pt x="764858" y="1589180"/>
                    <a:pt x="772974" y="1591132"/>
                  </a:cubicBezTo>
                  <a:cubicBezTo>
                    <a:pt x="781656" y="1593182"/>
                    <a:pt x="790465" y="1594624"/>
                    <a:pt x="799345" y="1595444"/>
                  </a:cubicBezTo>
                  <a:cubicBezTo>
                    <a:pt x="803806" y="1595939"/>
                    <a:pt x="808288" y="1596201"/>
                    <a:pt x="812778" y="1596222"/>
                  </a:cubicBezTo>
                  <a:cubicBezTo>
                    <a:pt x="817303" y="1596222"/>
                    <a:pt x="821049" y="1596575"/>
                    <a:pt x="826282" y="1596222"/>
                  </a:cubicBezTo>
                  <a:lnTo>
                    <a:pt x="840067" y="1595232"/>
                  </a:lnTo>
                  <a:cubicBezTo>
                    <a:pt x="844592" y="1594808"/>
                    <a:pt x="849117" y="1593818"/>
                    <a:pt x="853642" y="1593111"/>
                  </a:cubicBezTo>
                  <a:cubicBezTo>
                    <a:pt x="858103" y="1592411"/>
                    <a:pt x="862500" y="1591344"/>
                    <a:pt x="866792" y="1589929"/>
                  </a:cubicBezTo>
                  <a:cubicBezTo>
                    <a:pt x="871062" y="1588742"/>
                    <a:pt x="875247" y="1587257"/>
                    <a:pt x="879306" y="1585475"/>
                  </a:cubicBezTo>
                  <a:cubicBezTo>
                    <a:pt x="883321" y="1583970"/>
                    <a:pt x="887195" y="1582124"/>
                    <a:pt x="890900" y="1579961"/>
                  </a:cubicBezTo>
                  <a:cubicBezTo>
                    <a:pt x="894548" y="1578059"/>
                    <a:pt x="898048" y="1575889"/>
                    <a:pt x="901364" y="1573456"/>
                  </a:cubicBezTo>
                  <a:cubicBezTo>
                    <a:pt x="907684" y="1569130"/>
                    <a:pt x="913432" y="1564025"/>
                    <a:pt x="918473" y="1558256"/>
                  </a:cubicBezTo>
                  <a:cubicBezTo>
                    <a:pt x="925924" y="1550167"/>
                    <a:pt x="931863" y="1540800"/>
                    <a:pt x="936006" y="1530612"/>
                  </a:cubicBezTo>
                  <a:cubicBezTo>
                    <a:pt x="937561" y="1526808"/>
                    <a:pt x="938700" y="1522849"/>
                    <a:pt x="939400" y="1518804"/>
                  </a:cubicBezTo>
                  <a:cubicBezTo>
                    <a:pt x="937568" y="1522382"/>
                    <a:pt x="935468" y="1525804"/>
                    <a:pt x="933107" y="1529056"/>
                  </a:cubicBezTo>
                  <a:cubicBezTo>
                    <a:pt x="927098" y="1537363"/>
                    <a:pt x="919964" y="1544787"/>
                    <a:pt x="911898" y="1551115"/>
                  </a:cubicBezTo>
                  <a:cubicBezTo>
                    <a:pt x="909366" y="1553165"/>
                    <a:pt x="906701" y="1555032"/>
                    <a:pt x="903909" y="1556700"/>
                  </a:cubicBezTo>
                  <a:cubicBezTo>
                    <a:pt x="901080" y="1558659"/>
                    <a:pt x="898104" y="1560384"/>
                    <a:pt x="895001" y="1561861"/>
                  </a:cubicBezTo>
                  <a:cubicBezTo>
                    <a:pt x="891819" y="1563622"/>
                    <a:pt x="888511" y="1565135"/>
                    <a:pt x="885103" y="1566386"/>
                  </a:cubicBezTo>
                  <a:cubicBezTo>
                    <a:pt x="881631" y="1567878"/>
                    <a:pt x="878068" y="1569130"/>
                    <a:pt x="874427" y="1570133"/>
                  </a:cubicBezTo>
                  <a:cubicBezTo>
                    <a:pt x="870716" y="1571370"/>
                    <a:pt x="866905" y="1572318"/>
                    <a:pt x="863045" y="1572961"/>
                  </a:cubicBezTo>
                  <a:cubicBezTo>
                    <a:pt x="859149" y="1573838"/>
                    <a:pt x="855204" y="1574502"/>
                    <a:pt x="851238" y="1574941"/>
                  </a:cubicBezTo>
                  <a:cubicBezTo>
                    <a:pt x="847137" y="1575365"/>
                    <a:pt x="843108" y="1576002"/>
                    <a:pt x="839007" y="1576143"/>
                  </a:cubicBezTo>
                  <a:lnTo>
                    <a:pt x="826564" y="1576143"/>
                  </a:lnTo>
                  <a:cubicBezTo>
                    <a:pt x="818158" y="1576192"/>
                    <a:pt x="809752" y="1575747"/>
                    <a:pt x="801395" y="1574800"/>
                  </a:cubicBezTo>
                  <a:cubicBezTo>
                    <a:pt x="793491" y="1574008"/>
                    <a:pt x="785630" y="1572799"/>
                    <a:pt x="777853" y="1571194"/>
                  </a:cubicBezTo>
                  <a:cubicBezTo>
                    <a:pt x="770677" y="1569610"/>
                    <a:pt x="763593" y="1567630"/>
                    <a:pt x="756643" y="1565255"/>
                  </a:cubicBezTo>
                  <a:cubicBezTo>
                    <a:pt x="750436" y="1563000"/>
                    <a:pt x="744370" y="1560376"/>
                    <a:pt x="738473" y="1557407"/>
                  </a:cubicBezTo>
                  <a:cubicBezTo>
                    <a:pt x="729742" y="1552924"/>
                    <a:pt x="721640" y="1547311"/>
                    <a:pt x="714365" y="1540722"/>
                  </a:cubicBezTo>
                  <a:cubicBezTo>
                    <a:pt x="711750" y="1538318"/>
                    <a:pt x="709558" y="1505371"/>
                    <a:pt x="709558" y="1491231"/>
                  </a:cubicBezTo>
                  <a:cubicBezTo>
                    <a:pt x="709558" y="1477091"/>
                    <a:pt x="708356" y="1462032"/>
                    <a:pt x="707861" y="1446972"/>
                  </a:cubicBezTo>
                  <a:cubicBezTo>
                    <a:pt x="706730" y="1416783"/>
                    <a:pt x="705881" y="1387512"/>
                    <a:pt x="704680" y="1364888"/>
                  </a:cubicBezTo>
                  <a:cubicBezTo>
                    <a:pt x="703478" y="1342264"/>
                    <a:pt x="702912" y="1327982"/>
                    <a:pt x="702912" y="1327982"/>
                  </a:cubicBezTo>
                  <a:lnTo>
                    <a:pt x="701498" y="1327982"/>
                  </a:lnTo>
                  <a:cubicBezTo>
                    <a:pt x="701498" y="1327982"/>
                    <a:pt x="700791" y="1342122"/>
                    <a:pt x="699801" y="1364888"/>
                  </a:cubicBezTo>
                  <a:cubicBezTo>
                    <a:pt x="698812" y="1387654"/>
                    <a:pt x="697681" y="1417207"/>
                    <a:pt x="696620" y="1447326"/>
                  </a:cubicBezTo>
                  <a:cubicBezTo>
                    <a:pt x="696125" y="1462456"/>
                    <a:pt x="695135" y="1477303"/>
                    <a:pt x="694923" y="1491443"/>
                  </a:cubicBezTo>
                  <a:cubicBezTo>
                    <a:pt x="694711" y="1505583"/>
                    <a:pt x="692873" y="1538318"/>
                    <a:pt x="690257" y="1540934"/>
                  </a:cubicBezTo>
                  <a:cubicBezTo>
                    <a:pt x="682961" y="1547544"/>
                    <a:pt x="674831" y="1553179"/>
                    <a:pt x="666078" y="1557690"/>
                  </a:cubicBezTo>
                  <a:cubicBezTo>
                    <a:pt x="660196" y="1560617"/>
                    <a:pt x="654151" y="1563212"/>
                    <a:pt x="647979" y="1565467"/>
                  </a:cubicBezTo>
                  <a:cubicBezTo>
                    <a:pt x="641030" y="1567843"/>
                    <a:pt x="633946" y="1569822"/>
                    <a:pt x="626770" y="1571406"/>
                  </a:cubicBezTo>
                  <a:cubicBezTo>
                    <a:pt x="618986" y="1573011"/>
                    <a:pt x="611131" y="1574213"/>
                    <a:pt x="603227" y="1575012"/>
                  </a:cubicBezTo>
                  <a:cubicBezTo>
                    <a:pt x="594871" y="1575959"/>
                    <a:pt x="586464" y="1576405"/>
                    <a:pt x="578058" y="1576355"/>
                  </a:cubicBezTo>
                  <a:lnTo>
                    <a:pt x="564979" y="1575931"/>
                  </a:lnTo>
                  <a:cubicBezTo>
                    <a:pt x="560878" y="1575931"/>
                    <a:pt x="556848" y="1575153"/>
                    <a:pt x="552748" y="1574729"/>
                  </a:cubicBezTo>
                  <a:cubicBezTo>
                    <a:pt x="548775" y="1574291"/>
                    <a:pt x="544837" y="1573633"/>
                    <a:pt x="540941" y="1572749"/>
                  </a:cubicBezTo>
                  <a:cubicBezTo>
                    <a:pt x="537081" y="1572106"/>
                    <a:pt x="533271" y="1571159"/>
                    <a:pt x="529559" y="1569921"/>
                  </a:cubicBezTo>
                  <a:cubicBezTo>
                    <a:pt x="525918" y="1568917"/>
                    <a:pt x="522355" y="1567666"/>
                    <a:pt x="518883" y="1566174"/>
                  </a:cubicBezTo>
                  <a:cubicBezTo>
                    <a:pt x="515476" y="1564923"/>
                    <a:pt x="512167" y="1563410"/>
                    <a:pt x="508986" y="1561649"/>
                  </a:cubicBezTo>
                  <a:cubicBezTo>
                    <a:pt x="505882" y="1560172"/>
                    <a:pt x="502905" y="1558446"/>
                    <a:pt x="500078" y="1556488"/>
                  </a:cubicBezTo>
                  <a:cubicBezTo>
                    <a:pt x="497285" y="1554812"/>
                    <a:pt x="494619" y="1552946"/>
                    <a:pt x="492089" y="1550903"/>
                  </a:cubicBezTo>
                  <a:cubicBezTo>
                    <a:pt x="484008" y="1544596"/>
                    <a:pt x="476867" y="1537166"/>
                    <a:pt x="470879" y="1528844"/>
                  </a:cubicBezTo>
                  <a:cubicBezTo>
                    <a:pt x="468518" y="1525592"/>
                    <a:pt x="466418" y="1522170"/>
                    <a:pt x="464587" y="1518592"/>
                  </a:cubicBezTo>
                  <a:cubicBezTo>
                    <a:pt x="465287" y="1522636"/>
                    <a:pt x="466425" y="1526595"/>
                    <a:pt x="467980" y="1530399"/>
                  </a:cubicBezTo>
                  <a:cubicBezTo>
                    <a:pt x="472123" y="1540587"/>
                    <a:pt x="478062" y="1549955"/>
                    <a:pt x="485514" y="1558043"/>
                  </a:cubicBezTo>
                  <a:cubicBezTo>
                    <a:pt x="490448" y="1563657"/>
                    <a:pt x="496083" y="1568620"/>
                    <a:pt x="502269" y="1572820"/>
                  </a:cubicBezTo>
                  <a:cubicBezTo>
                    <a:pt x="505585" y="1575252"/>
                    <a:pt x="509084" y="1577423"/>
                    <a:pt x="512732" y="1579324"/>
                  </a:cubicBezTo>
                  <a:cubicBezTo>
                    <a:pt x="516437" y="1581488"/>
                    <a:pt x="520311" y="1583333"/>
                    <a:pt x="524327" y="1584839"/>
                  </a:cubicBezTo>
                  <a:cubicBezTo>
                    <a:pt x="528385" y="1586628"/>
                    <a:pt x="532563" y="1588120"/>
                    <a:pt x="536841" y="1589293"/>
                  </a:cubicBezTo>
                  <a:cubicBezTo>
                    <a:pt x="541132" y="1590708"/>
                    <a:pt x="545530" y="1591775"/>
                    <a:pt x="549991" y="1592475"/>
                  </a:cubicBezTo>
                  <a:cubicBezTo>
                    <a:pt x="554445" y="1593182"/>
                    <a:pt x="558970" y="1594172"/>
                    <a:pt x="563565" y="1594596"/>
                  </a:cubicBezTo>
                  <a:lnTo>
                    <a:pt x="577280" y="1595586"/>
                  </a:lnTo>
                  <a:cubicBezTo>
                    <a:pt x="582583" y="1595586"/>
                    <a:pt x="586330" y="1595586"/>
                    <a:pt x="590854" y="1595586"/>
                  </a:cubicBezTo>
                  <a:cubicBezTo>
                    <a:pt x="595344" y="1595564"/>
                    <a:pt x="599826" y="1595303"/>
                    <a:pt x="604287" y="1594808"/>
                  </a:cubicBezTo>
                  <a:cubicBezTo>
                    <a:pt x="613167" y="1593988"/>
                    <a:pt x="621976" y="1592545"/>
                    <a:pt x="630658" y="1590495"/>
                  </a:cubicBezTo>
                  <a:cubicBezTo>
                    <a:pt x="638767" y="1588530"/>
                    <a:pt x="646714" y="1585935"/>
                    <a:pt x="654413" y="1582718"/>
                  </a:cubicBezTo>
                  <a:cubicBezTo>
                    <a:pt x="661377" y="1579798"/>
                    <a:pt x="668072" y="1576270"/>
                    <a:pt x="674420" y="1572183"/>
                  </a:cubicBezTo>
                  <a:cubicBezTo>
                    <a:pt x="682056" y="1567065"/>
                    <a:pt x="689395" y="1561515"/>
                    <a:pt x="696408" y="1555569"/>
                  </a:cubicBezTo>
                  <a:cubicBezTo>
                    <a:pt x="696973" y="1579961"/>
                    <a:pt x="692024" y="1766117"/>
                    <a:pt x="688207" y="1832151"/>
                  </a:cubicBezTo>
                  <a:cubicBezTo>
                    <a:pt x="686793" y="1856048"/>
                    <a:pt x="684672" y="1879592"/>
                    <a:pt x="684813" y="1903560"/>
                  </a:cubicBezTo>
                  <a:cubicBezTo>
                    <a:pt x="684813" y="1936718"/>
                    <a:pt x="688136" y="1969806"/>
                    <a:pt x="688278" y="2003036"/>
                  </a:cubicBezTo>
                  <a:cubicBezTo>
                    <a:pt x="688419" y="2036265"/>
                    <a:pt x="686863" y="2069565"/>
                    <a:pt x="684036" y="2102654"/>
                  </a:cubicBezTo>
                  <a:cubicBezTo>
                    <a:pt x="682714" y="2118300"/>
                    <a:pt x="681045" y="2133882"/>
                    <a:pt x="679016" y="2149387"/>
                  </a:cubicBezTo>
                  <a:cubicBezTo>
                    <a:pt x="677390" y="2161618"/>
                    <a:pt x="674138" y="2174203"/>
                    <a:pt x="673643" y="2186505"/>
                  </a:cubicBezTo>
                  <a:cubicBezTo>
                    <a:pt x="674215" y="2202575"/>
                    <a:pt x="675700" y="2218603"/>
                    <a:pt x="678097" y="2234511"/>
                  </a:cubicBezTo>
                  <a:cubicBezTo>
                    <a:pt x="679511" y="2251055"/>
                    <a:pt x="680734" y="2267550"/>
                    <a:pt x="681773" y="2284002"/>
                  </a:cubicBezTo>
                  <a:cubicBezTo>
                    <a:pt x="684036" y="2317726"/>
                    <a:pt x="685874" y="2351451"/>
                    <a:pt x="687005" y="2385175"/>
                  </a:cubicBezTo>
                  <a:cubicBezTo>
                    <a:pt x="689246" y="2451011"/>
                    <a:pt x="686885" y="2516926"/>
                    <a:pt x="679935" y="2582431"/>
                  </a:cubicBezTo>
                  <a:cubicBezTo>
                    <a:pt x="673084" y="2646811"/>
                    <a:pt x="670391" y="2711566"/>
                    <a:pt x="671875" y="2776293"/>
                  </a:cubicBezTo>
                  <a:cubicBezTo>
                    <a:pt x="671875" y="2789585"/>
                    <a:pt x="672582" y="2802876"/>
                    <a:pt x="672936" y="2816168"/>
                  </a:cubicBezTo>
                  <a:cubicBezTo>
                    <a:pt x="672936" y="2827268"/>
                    <a:pt x="673855" y="2838368"/>
                    <a:pt x="674209" y="2849469"/>
                  </a:cubicBezTo>
                  <a:cubicBezTo>
                    <a:pt x="673657" y="2855754"/>
                    <a:pt x="675007" y="2862060"/>
                    <a:pt x="678097" y="2867568"/>
                  </a:cubicBezTo>
                  <a:cubicBezTo>
                    <a:pt x="682820" y="2873408"/>
                    <a:pt x="686652" y="2879912"/>
                    <a:pt x="689479" y="2886869"/>
                  </a:cubicBezTo>
                  <a:cubicBezTo>
                    <a:pt x="696549" y="2918331"/>
                    <a:pt x="697256" y="2986699"/>
                    <a:pt x="697327" y="2991861"/>
                  </a:cubicBezTo>
                  <a:cubicBezTo>
                    <a:pt x="697963" y="3034281"/>
                    <a:pt x="691671" y="3051532"/>
                    <a:pt x="686015" y="3056976"/>
                  </a:cubicBezTo>
                  <a:cubicBezTo>
                    <a:pt x="676457" y="3065036"/>
                    <a:pt x="664212" y="3069207"/>
                    <a:pt x="651726" y="3068571"/>
                  </a:cubicBezTo>
                  <a:cubicBezTo>
                    <a:pt x="648545" y="3068571"/>
                    <a:pt x="644657" y="3068571"/>
                    <a:pt x="641263" y="3068571"/>
                  </a:cubicBezTo>
                  <a:cubicBezTo>
                    <a:pt x="637869" y="3068571"/>
                    <a:pt x="634547" y="3068571"/>
                    <a:pt x="631224" y="3067723"/>
                  </a:cubicBezTo>
                  <a:cubicBezTo>
                    <a:pt x="624634" y="3067157"/>
                    <a:pt x="618180" y="3065460"/>
                    <a:pt x="612135" y="3062773"/>
                  </a:cubicBezTo>
                  <a:cubicBezTo>
                    <a:pt x="605808" y="3059027"/>
                    <a:pt x="599240" y="3055703"/>
                    <a:pt x="592481" y="3052805"/>
                  </a:cubicBezTo>
                  <a:cubicBezTo>
                    <a:pt x="585156" y="3050684"/>
                    <a:pt x="577549" y="3049765"/>
                    <a:pt x="569928" y="3049977"/>
                  </a:cubicBezTo>
                  <a:cubicBezTo>
                    <a:pt x="556707" y="3049977"/>
                    <a:pt x="545254" y="3043826"/>
                    <a:pt x="542850" y="3033291"/>
                  </a:cubicBezTo>
                  <a:cubicBezTo>
                    <a:pt x="540447" y="3022757"/>
                    <a:pt x="546244" y="3010808"/>
                    <a:pt x="552889" y="3001547"/>
                  </a:cubicBezTo>
                  <a:cubicBezTo>
                    <a:pt x="559535" y="2992285"/>
                    <a:pt x="567736" y="2983306"/>
                    <a:pt x="574735" y="2975175"/>
                  </a:cubicBezTo>
                  <a:cubicBezTo>
                    <a:pt x="581791" y="2967680"/>
                    <a:pt x="587786" y="2959338"/>
                    <a:pt x="592552" y="2950218"/>
                  </a:cubicBezTo>
                  <a:cubicBezTo>
                    <a:pt x="600024" y="2931835"/>
                    <a:pt x="606027" y="2912958"/>
                    <a:pt x="610509" y="2893657"/>
                  </a:cubicBezTo>
                  <a:cubicBezTo>
                    <a:pt x="612630" y="2876052"/>
                    <a:pt x="608105" y="2855266"/>
                    <a:pt x="605348" y="2837803"/>
                  </a:cubicBezTo>
                  <a:cubicBezTo>
                    <a:pt x="602308" y="2818007"/>
                    <a:pt x="598278" y="2798352"/>
                    <a:pt x="594531" y="2778697"/>
                  </a:cubicBezTo>
                  <a:cubicBezTo>
                    <a:pt x="577705" y="2696896"/>
                    <a:pt x="556778" y="2616084"/>
                    <a:pt x="538679" y="2534496"/>
                  </a:cubicBezTo>
                  <a:cubicBezTo>
                    <a:pt x="529559" y="2493559"/>
                    <a:pt x="520368" y="2452341"/>
                    <a:pt x="515348" y="2410698"/>
                  </a:cubicBezTo>
                  <a:cubicBezTo>
                    <a:pt x="511142" y="2369197"/>
                    <a:pt x="512280" y="2327334"/>
                    <a:pt x="518742" y="2286123"/>
                  </a:cubicBezTo>
                  <a:cubicBezTo>
                    <a:pt x="529630" y="2205170"/>
                    <a:pt x="538608" y="2123793"/>
                    <a:pt x="529630" y="2042558"/>
                  </a:cubicBezTo>
                  <a:cubicBezTo>
                    <a:pt x="520651" y="1961322"/>
                    <a:pt x="496543" y="1882703"/>
                    <a:pt x="474626" y="1804366"/>
                  </a:cubicBezTo>
                  <a:cubicBezTo>
                    <a:pt x="452285" y="1724474"/>
                    <a:pt x="430086" y="1643874"/>
                    <a:pt x="420966" y="1561225"/>
                  </a:cubicBezTo>
                  <a:cubicBezTo>
                    <a:pt x="411831" y="1480456"/>
                    <a:pt x="418286" y="1398683"/>
                    <a:pt x="439984" y="1320346"/>
                  </a:cubicBezTo>
                  <a:cubicBezTo>
                    <a:pt x="450588" y="1282741"/>
                    <a:pt x="464014" y="1245990"/>
                    <a:pt x="480140" y="1210406"/>
                  </a:cubicBezTo>
                  <a:cubicBezTo>
                    <a:pt x="497497" y="1173974"/>
                    <a:pt x="510343" y="1135555"/>
                    <a:pt x="518388" y="1096012"/>
                  </a:cubicBezTo>
                  <a:cubicBezTo>
                    <a:pt x="524843" y="1063773"/>
                    <a:pt x="524094" y="1030501"/>
                    <a:pt x="516197" y="998586"/>
                  </a:cubicBezTo>
                  <a:cubicBezTo>
                    <a:pt x="509905" y="975325"/>
                    <a:pt x="502835" y="952418"/>
                    <a:pt x="497391" y="928946"/>
                  </a:cubicBezTo>
                  <a:cubicBezTo>
                    <a:pt x="492937" y="909574"/>
                    <a:pt x="469111" y="745830"/>
                    <a:pt x="461547" y="747810"/>
                  </a:cubicBezTo>
                  <a:cubicBezTo>
                    <a:pt x="453982" y="749789"/>
                    <a:pt x="473636" y="851458"/>
                    <a:pt x="475686" y="857608"/>
                  </a:cubicBezTo>
                  <a:cubicBezTo>
                    <a:pt x="477312" y="864579"/>
                    <a:pt x="478331" y="871671"/>
                    <a:pt x="478726" y="878819"/>
                  </a:cubicBezTo>
                  <a:cubicBezTo>
                    <a:pt x="481102" y="886348"/>
                    <a:pt x="481420" y="894380"/>
                    <a:pt x="479645" y="902079"/>
                  </a:cubicBezTo>
                  <a:cubicBezTo>
                    <a:pt x="477242" y="908867"/>
                    <a:pt x="474767" y="915654"/>
                    <a:pt x="472222" y="922441"/>
                  </a:cubicBezTo>
                  <a:cubicBezTo>
                    <a:pt x="463385" y="946267"/>
                    <a:pt x="454194" y="969882"/>
                    <a:pt x="444296" y="993142"/>
                  </a:cubicBezTo>
                  <a:cubicBezTo>
                    <a:pt x="432921" y="1018538"/>
                    <a:pt x="420132" y="1043276"/>
                    <a:pt x="405978" y="1067237"/>
                  </a:cubicBezTo>
                  <a:cubicBezTo>
                    <a:pt x="392333" y="1091558"/>
                    <a:pt x="389010" y="1118212"/>
                    <a:pt x="381799" y="1145008"/>
                  </a:cubicBezTo>
                  <a:cubicBezTo>
                    <a:pt x="366457" y="1201003"/>
                    <a:pt x="332310" y="1252120"/>
                    <a:pt x="303252" y="1301823"/>
                  </a:cubicBezTo>
                  <a:cubicBezTo>
                    <a:pt x="276952" y="1347001"/>
                    <a:pt x="249945" y="1391755"/>
                    <a:pt x="223151" y="1436650"/>
                  </a:cubicBezTo>
                  <a:cubicBezTo>
                    <a:pt x="217353" y="1443720"/>
                    <a:pt x="221595" y="1450154"/>
                    <a:pt x="222232" y="1456376"/>
                  </a:cubicBezTo>
                  <a:cubicBezTo>
                    <a:pt x="222613" y="1468197"/>
                    <a:pt x="220619" y="1479983"/>
                    <a:pt x="216363" y="1491019"/>
                  </a:cubicBezTo>
                  <a:cubicBezTo>
                    <a:pt x="207950" y="1516026"/>
                    <a:pt x="197027" y="1540114"/>
                    <a:pt x="183771" y="1562922"/>
                  </a:cubicBezTo>
                  <a:cubicBezTo>
                    <a:pt x="177345" y="1576998"/>
                    <a:pt x="172601" y="1591782"/>
                    <a:pt x="169632" y="1606969"/>
                  </a:cubicBezTo>
                  <a:cubicBezTo>
                    <a:pt x="167157" y="1615453"/>
                    <a:pt x="164754" y="1624007"/>
                    <a:pt x="161855" y="1632350"/>
                  </a:cubicBezTo>
                  <a:cubicBezTo>
                    <a:pt x="160384" y="1638833"/>
                    <a:pt x="157592" y="1644949"/>
                    <a:pt x="153654" y="1650308"/>
                  </a:cubicBezTo>
                  <a:cubicBezTo>
                    <a:pt x="144463" y="1659782"/>
                    <a:pt x="149058" y="1635249"/>
                    <a:pt x="149836" y="1631290"/>
                  </a:cubicBezTo>
                  <a:cubicBezTo>
                    <a:pt x="152381" y="1617150"/>
                    <a:pt x="156906" y="1603716"/>
                    <a:pt x="159098" y="1589718"/>
                  </a:cubicBezTo>
                  <a:cubicBezTo>
                    <a:pt x="160016" y="1584627"/>
                    <a:pt x="161572" y="1574093"/>
                    <a:pt x="153300" y="1574517"/>
                  </a:cubicBezTo>
                  <a:cubicBezTo>
                    <a:pt x="150119" y="1574517"/>
                    <a:pt x="147927" y="1577416"/>
                    <a:pt x="146230" y="1579819"/>
                  </a:cubicBezTo>
                  <a:cubicBezTo>
                    <a:pt x="141578" y="1586571"/>
                    <a:pt x="137711" y="1593825"/>
                    <a:pt x="134707" y="1601454"/>
                  </a:cubicBezTo>
                  <a:cubicBezTo>
                    <a:pt x="127637" y="1617150"/>
                    <a:pt x="121415" y="1633198"/>
                    <a:pt x="114981" y="1649177"/>
                  </a:cubicBezTo>
                  <a:cubicBezTo>
                    <a:pt x="112860" y="1654480"/>
                    <a:pt x="104377" y="1679437"/>
                    <a:pt x="96105" y="1676185"/>
                  </a:cubicBezTo>
                  <a:cubicBezTo>
                    <a:pt x="91792" y="1674488"/>
                    <a:pt x="95115" y="1665580"/>
                    <a:pt x="96105" y="1662540"/>
                  </a:cubicBezTo>
                  <a:cubicBezTo>
                    <a:pt x="103599" y="1634259"/>
                    <a:pt x="121981" y="1607888"/>
                    <a:pt x="125303" y="1578547"/>
                  </a:cubicBezTo>
                  <a:cubicBezTo>
                    <a:pt x="125869" y="1573881"/>
                    <a:pt x="126010" y="1567659"/>
                    <a:pt x="120920" y="1565326"/>
                  </a:cubicBezTo>
                  <a:cubicBezTo>
                    <a:pt x="111800" y="1561296"/>
                    <a:pt x="104306" y="1575648"/>
                    <a:pt x="100842" y="1581587"/>
                  </a:cubicBezTo>
                  <a:cubicBezTo>
                    <a:pt x="85924" y="1607393"/>
                    <a:pt x="78218" y="1637512"/>
                    <a:pt x="61604" y="1662257"/>
                  </a:cubicBezTo>
                  <a:cubicBezTo>
                    <a:pt x="57716" y="1668054"/>
                    <a:pt x="49090" y="1675831"/>
                    <a:pt x="50504" y="1662964"/>
                  </a:cubicBezTo>
                  <a:cubicBezTo>
                    <a:pt x="53014" y="1650768"/>
                    <a:pt x="57397" y="1639031"/>
                    <a:pt x="63513" y="1628179"/>
                  </a:cubicBezTo>
                  <a:cubicBezTo>
                    <a:pt x="70159" y="1613544"/>
                    <a:pt x="78218" y="1599545"/>
                    <a:pt x="85217" y="1585122"/>
                  </a:cubicBezTo>
                  <a:cubicBezTo>
                    <a:pt x="89735" y="1578101"/>
                    <a:pt x="92853" y="1570275"/>
                    <a:pt x="94408" y="1562073"/>
                  </a:cubicBezTo>
                  <a:cubicBezTo>
                    <a:pt x="94924" y="1558206"/>
                    <a:pt x="92210" y="1554650"/>
                    <a:pt x="88335" y="1554127"/>
                  </a:cubicBezTo>
                  <a:cubicBezTo>
                    <a:pt x="87869" y="1554063"/>
                    <a:pt x="87388" y="1554049"/>
                    <a:pt x="86914" y="1554084"/>
                  </a:cubicBezTo>
                  <a:cubicBezTo>
                    <a:pt x="77228" y="1553731"/>
                    <a:pt x="68674" y="1573527"/>
                    <a:pt x="63654" y="1580738"/>
                  </a:cubicBezTo>
                  <a:cubicBezTo>
                    <a:pt x="54697" y="1593748"/>
                    <a:pt x="45272" y="1606474"/>
                    <a:pt x="35375" y="1618917"/>
                  </a:cubicBezTo>
                  <a:cubicBezTo>
                    <a:pt x="32759" y="1622169"/>
                    <a:pt x="17629" y="1640552"/>
                    <a:pt x="21942" y="1624927"/>
                  </a:cubicBezTo>
                  <a:cubicBezTo>
                    <a:pt x="24699" y="1614887"/>
                    <a:pt x="32900" y="1605555"/>
                    <a:pt x="38415" y="1596646"/>
                  </a:cubicBezTo>
                  <a:cubicBezTo>
                    <a:pt x="44848" y="1586394"/>
                    <a:pt x="51211" y="1576072"/>
                    <a:pt x="57291" y="1565608"/>
                  </a:cubicBezTo>
                  <a:cubicBezTo>
                    <a:pt x="67967" y="1547509"/>
                    <a:pt x="82672" y="1526440"/>
                    <a:pt x="86702" y="1505371"/>
                  </a:cubicBezTo>
                  <a:cubicBezTo>
                    <a:pt x="89106" y="1492786"/>
                    <a:pt x="75390" y="1489605"/>
                    <a:pt x="66624" y="1497029"/>
                  </a:cubicBezTo>
                  <a:cubicBezTo>
                    <a:pt x="61533" y="1501341"/>
                    <a:pt x="57998" y="1507139"/>
                    <a:pt x="52979" y="1511522"/>
                  </a:cubicBezTo>
                  <a:cubicBezTo>
                    <a:pt x="45817" y="1517383"/>
                    <a:pt x="37085" y="1520996"/>
                    <a:pt x="27881" y="1521915"/>
                  </a:cubicBezTo>
                  <a:cubicBezTo>
                    <a:pt x="20811" y="1522976"/>
                    <a:pt x="-399" y="1521138"/>
                    <a:pt x="13741" y="1510886"/>
                  </a:cubicBezTo>
                  <a:cubicBezTo>
                    <a:pt x="21164" y="1505725"/>
                    <a:pt x="29294" y="1501907"/>
                    <a:pt x="36364" y="1496251"/>
                  </a:cubicBezTo>
                  <a:cubicBezTo>
                    <a:pt x="43088" y="1490764"/>
                    <a:pt x="49380" y="1484755"/>
                    <a:pt x="55170" y="1478293"/>
                  </a:cubicBezTo>
                  <a:cubicBezTo>
                    <a:pt x="78077" y="1453265"/>
                    <a:pt x="99993" y="1422085"/>
                    <a:pt x="132939" y="1409218"/>
                  </a:cubicBezTo>
                  <a:cubicBezTo>
                    <a:pt x="143544" y="1405117"/>
                    <a:pt x="159875" y="1409218"/>
                    <a:pt x="164965" y="1397764"/>
                  </a:cubicBezTo>
                  <a:cubicBezTo>
                    <a:pt x="175549" y="1381758"/>
                    <a:pt x="183453" y="1364132"/>
                    <a:pt x="188367" y="1345587"/>
                  </a:cubicBezTo>
                  <a:cubicBezTo>
                    <a:pt x="196073" y="1321761"/>
                    <a:pt x="202506" y="1297510"/>
                    <a:pt x="208587" y="1273260"/>
                  </a:cubicBezTo>
                  <a:cubicBezTo>
                    <a:pt x="220605" y="1227163"/>
                    <a:pt x="231564" y="1180147"/>
                    <a:pt x="249733" y="1135958"/>
                  </a:cubicBezTo>
                  <a:cubicBezTo>
                    <a:pt x="256294" y="1119456"/>
                    <a:pt x="264587" y="1103690"/>
                    <a:pt x="274478" y="1088942"/>
                  </a:cubicBezTo>
                  <a:cubicBezTo>
                    <a:pt x="281548" y="1078549"/>
                    <a:pt x="290456" y="1069570"/>
                    <a:pt x="297738" y="1059248"/>
                  </a:cubicBezTo>
                  <a:cubicBezTo>
                    <a:pt x="320927" y="1026372"/>
                    <a:pt x="322836" y="985789"/>
                    <a:pt x="330542" y="947540"/>
                  </a:cubicBezTo>
                  <a:cubicBezTo>
                    <a:pt x="340652" y="897554"/>
                    <a:pt x="351752" y="847852"/>
                    <a:pt x="362144" y="797866"/>
                  </a:cubicBezTo>
                  <a:cubicBezTo>
                    <a:pt x="367659" y="768376"/>
                    <a:pt x="371646" y="738619"/>
                    <a:pt x="374092" y="708712"/>
                  </a:cubicBezTo>
                  <a:cubicBezTo>
                    <a:pt x="375153" y="697753"/>
                    <a:pt x="374587" y="687148"/>
                    <a:pt x="375011" y="676119"/>
                  </a:cubicBezTo>
                  <a:cubicBezTo>
                    <a:pt x="375570" y="656280"/>
                    <a:pt x="379812" y="636717"/>
                    <a:pt x="387525" y="618427"/>
                  </a:cubicBezTo>
                  <a:cubicBezTo>
                    <a:pt x="404493" y="578834"/>
                    <a:pt x="438287" y="550342"/>
                    <a:pt x="476040" y="531394"/>
                  </a:cubicBezTo>
                  <a:cubicBezTo>
                    <a:pt x="498840" y="520258"/>
                    <a:pt x="522750" y="511562"/>
                    <a:pt x="547375" y="505447"/>
                  </a:cubicBezTo>
                  <a:cubicBezTo>
                    <a:pt x="571625" y="499154"/>
                    <a:pt x="597854" y="496962"/>
                    <a:pt x="614610" y="476035"/>
                  </a:cubicBezTo>
                  <a:cubicBezTo>
                    <a:pt x="631365" y="455107"/>
                    <a:pt x="628184" y="430574"/>
                    <a:pt x="627759" y="404698"/>
                  </a:cubicBezTo>
                  <a:cubicBezTo>
                    <a:pt x="627406" y="395153"/>
                    <a:pt x="627406" y="395153"/>
                    <a:pt x="614256" y="379882"/>
                  </a:cubicBezTo>
                  <a:cubicBezTo>
                    <a:pt x="589794" y="351601"/>
                    <a:pt x="576644" y="316251"/>
                    <a:pt x="568090" y="280334"/>
                  </a:cubicBezTo>
                  <a:cubicBezTo>
                    <a:pt x="558814" y="241873"/>
                    <a:pt x="556092" y="202125"/>
                    <a:pt x="560030" y="162759"/>
                  </a:cubicBezTo>
                  <a:cubicBezTo>
                    <a:pt x="564201" y="126065"/>
                    <a:pt x="571766" y="90431"/>
                    <a:pt x="595379" y="60879"/>
                  </a:cubicBezTo>
                  <a:cubicBezTo>
                    <a:pt x="619636" y="32011"/>
                    <a:pt x="655452" y="15382"/>
                    <a:pt x="693156" y="15488"/>
                  </a:cubicBezTo>
                  <a:cubicBezTo>
                    <a:pt x="731757" y="14428"/>
                    <a:pt x="770571" y="22558"/>
                    <a:pt x="799204" y="50344"/>
                  </a:cubicBezTo>
                  <a:cubicBezTo>
                    <a:pt x="824867" y="75584"/>
                    <a:pt x="838159" y="111713"/>
                    <a:pt x="842259" y="146922"/>
                  </a:cubicBezTo>
                  <a:cubicBezTo>
                    <a:pt x="850814" y="220238"/>
                    <a:pt x="843108" y="306635"/>
                    <a:pt x="798850" y="368286"/>
                  </a:cubicBezTo>
                  <a:cubicBezTo>
                    <a:pt x="787326" y="384336"/>
                    <a:pt x="774742" y="392113"/>
                    <a:pt x="774459" y="406536"/>
                  </a:cubicBezTo>
                  <a:cubicBezTo>
                    <a:pt x="774106" y="428807"/>
                    <a:pt x="770783" y="448956"/>
                    <a:pt x="783155" y="468682"/>
                  </a:cubicBezTo>
                  <a:cubicBezTo>
                    <a:pt x="795527" y="488407"/>
                    <a:pt x="813626" y="495548"/>
                    <a:pt x="835189" y="500427"/>
                  </a:cubicBezTo>
                  <a:cubicBezTo>
                    <a:pt x="857863" y="505340"/>
                    <a:pt x="880147" y="511909"/>
                    <a:pt x="901859" y="520081"/>
                  </a:cubicBezTo>
                  <a:cubicBezTo>
                    <a:pt x="941237" y="535495"/>
                    <a:pt x="979273" y="558897"/>
                    <a:pt x="1003099" y="594671"/>
                  </a:cubicBezTo>
                  <a:cubicBezTo>
                    <a:pt x="1014397" y="611597"/>
                    <a:pt x="1022117" y="630651"/>
                    <a:pt x="1025793" y="650666"/>
                  </a:cubicBezTo>
                  <a:cubicBezTo>
                    <a:pt x="1027773" y="666546"/>
                    <a:pt x="1028692" y="682532"/>
                    <a:pt x="1028551" y="698531"/>
                  </a:cubicBezTo>
                  <a:cubicBezTo>
                    <a:pt x="1032510" y="771212"/>
                    <a:pt x="1051103" y="842195"/>
                    <a:pt x="1066162" y="913179"/>
                  </a:cubicBezTo>
                  <a:cubicBezTo>
                    <a:pt x="1071465" y="938207"/>
                    <a:pt x="1076979" y="963306"/>
                    <a:pt x="1081080" y="988617"/>
                  </a:cubicBezTo>
                  <a:cubicBezTo>
                    <a:pt x="1082889" y="1003854"/>
                    <a:pt x="1086474" y="1018828"/>
                    <a:pt x="1091755" y="1033230"/>
                  </a:cubicBezTo>
                  <a:cubicBezTo>
                    <a:pt x="1102996" y="1060237"/>
                    <a:pt x="1125620" y="1079115"/>
                    <a:pt x="1139265" y="1104567"/>
                  </a:cubicBezTo>
                  <a:cubicBezTo>
                    <a:pt x="1164433" y="1151300"/>
                    <a:pt x="1177018" y="1203549"/>
                    <a:pt x="1190097" y="1254948"/>
                  </a:cubicBezTo>
                  <a:cubicBezTo>
                    <a:pt x="1197167" y="1282239"/>
                    <a:pt x="1203813" y="1309671"/>
                    <a:pt x="1212014" y="1336678"/>
                  </a:cubicBezTo>
                  <a:cubicBezTo>
                    <a:pt x="1218376" y="1357889"/>
                    <a:pt x="1225022" y="1380018"/>
                    <a:pt x="1238172" y="1397764"/>
                  </a:cubicBezTo>
                  <a:cubicBezTo>
                    <a:pt x="1247928" y="1409854"/>
                    <a:pt x="1261574" y="1404198"/>
                    <a:pt x="1276491" y="1411409"/>
                  </a:cubicBezTo>
                  <a:cubicBezTo>
                    <a:pt x="1301801" y="1423782"/>
                    <a:pt x="1321173" y="1446406"/>
                    <a:pt x="1339272" y="1467334"/>
                  </a:cubicBezTo>
                  <a:cubicBezTo>
                    <a:pt x="1347161" y="1476921"/>
                    <a:pt x="1355815" y="1485858"/>
                    <a:pt x="1365147" y="1494059"/>
                  </a:cubicBezTo>
                  <a:cubicBezTo>
                    <a:pt x="1370662" y="1498718"/>
                    <a:pt x="1376572" y="1502883"/>
                    <a:pt x="1382822" y="1506502"/>
                  </a:cubicBezTo>
                  <a:cubicBezTo>
                    <a:pt x="1386145" y="1508482"/>
                    <a:pt x="1396961" y="1512653"/>
                    <a:pt x="1395052" y="1518097"/>
                  </a:cubicBezTo>
                  <a:cubicBezTo>
                    <a:pt x="1392012" y="1525592"/>
                    <a:pt x="1375116" y="1521632"/>
                    <a:pt x="1370025" y="1520431"/>
                  </a:cubicBezTo>
                  <a:cubicBezTo>
                    <a:pt x="1354896" y="1516825"/>
                    <a:pt x="1348816" y="1507421"/>
                    <a:pt x="1338352" y="1497594"/>
                  </a:cubicBezTo>
                  <a:cubicBezTo>
                    <a:pt x="1331919" y="1491655"/>
                    <a:pt x="1317143" y="1489464"/>
                    <a:pt x="1317143" y="1501553"/>
                  </a:cubicBezTo>
                  <a:cubicBezTo>
                    <a:pt x="1317630" y="1508270"/>
                    <a:pt x="1319483" y="1514810"/>
                    <a:pt x="1322586" y="1520784"/>
                  </a:cubicBezTo>
                  <a:close/>
                  <a:moveTo>
                    <a:pt x="1071535" y="1089720"/>
                  </a:moveTo>
                  <a:lnTo>
                    <a:pt x="1065597" y="1090992"/>
                  </a:lnTo>
                  <a:cubicBezTo>
                    <a:pt x="1063476" y="1091416"/>
                    <a:pt x="1061284" y="1091416"/>
                    <a:pt x="1059022" y="1091841"/>
                  </a:cubicBezTo>
                  <a:cubicBezTo>
                    <a:pt x="1056759" y="1092265"/>
                    <a:pt x="1054497" y="1091841"/>
                    <a:pt x="1051952" y="1091841"/>
                  </a:cubicBezTo>
                  <a:cubicBezTo>
                    <a:pt x="1049583" y="1091763"/>
                    <a:pt x="1047222" y="1091523"/>
                    <a:pt x="1044882" y="1091134"/>
                  </a:cubicBezTo>
                  <a:cubicBezTo>
                    <a:pt x="1042711" y="1090653"/>
                    <a:pt x="1040576" y="1089995"/>
                    <a:pt x="1038519" y="1089154"/>
                  </a:cubicBezTo>
                  <a:cubicBezTo>
                    <a:pt x="1036476" y="1088369"/>
                    <a:pt x="1034532" y="1087351"/>
                    <a:pt x="1032721" y="1086114"/>
                  </a:cubicBezTo>
                  <a:cubicBezTo>
                    <a:pt x="1029278" y="1083894"/>
                    <a:pt x="1026119" y="1081257"/>
                    <a:pt x="1023319" y="1078266"/>
                  </a:cubicBezTo>
                  <a:cubicBezTo>
                    <a:pt x="1020357" y="1075127"/>
                    <a:pt x="1017663" y="1071748"/>
                    <a:pt x="1015259" y="1068156"/>
                  </a:cubicBezTo>
                  <a:cubicBezTo>
                    <a:pt x="1015408" y="1072766"/>
                    <a:pt x="1016588" y="1077284"/>
                    <a:pt x="1018723" y="1081377"/>
                  </a:cubicBezTo>
                  <a:cubicBezTo>
                    <a:pt x="1019706" y="1083420"/>
                    <a:pt x="1020894" y="1085365"/>
                    <a:pt x="1022258" y="1087175"/>
                  </a:cubicBezTo>
                  <a:cubicBezTo>
                    <a:pt x="1023778" y="1089303"/>
                    <a:pt x="1025560" y="1091226"/>
                    <a:pt x="1027561" y="1092901"/>
                  </a:cubicBezTo>
                  <a:cubicBezTo>
                    <a:pt x="1029675" y="1094817"/>
                    <a:pt x="1032057" y="1096408"/>
                    <a:pt x="1034630" y="1097638"/>
                  </a:cubicBezTo>
                  <a:cubicBezTo>
                    <a:pt x="1037296" y="1098918"/>
                    <a:pt x="1040096" y="1099915"/>
                    <a:pt x="1042973" y="1100608"/>
                  </a:cubicBezTo>
                  <a:cubicBezTo>
                    <a:pt x="1045851" y="1101039"/>
                    <a:pt x="1048756" y="1101230"/>
                    <a:pt x="1051669" y="1101173"/>
                  </a:cubicBezTo>
                  <a:cubicBezTo>
                    <a:pt x="1054440" y="1101131"/>
                    <a:pt x="1057190" y="1100756"/>
                    <a:pt x="1059870" y="1100042"/>
                  </a:cubicBezTo>
                  <a:cubicBezTo>
                    <a:pt x="1064501" y="1098925"/>
                    <a:pt x="1068933" y="1097115"/>
                    <a:pt x="1073020" y="1094669"/>
                  </a:cubicBezTo>
                  <a:cubicBezTo>
                    <a:pt x="1075883" y="1093085"/>
                    <a:pt x="1078563" y="1091190"/>
                    <a:pt x="1081009" y="1089013"/>
                  </a:cubicBezTo>
                  <a:cubicBezTo>
                    <a:pt x="1082847" y="1087457"/>
                    <a:pt x="1083766" y="1086538"/>
                    <a:pt x="1083766" y="1086538"/>
                  </a:cubicBezTo>
                  <a:lnTo>
                    <a:pt x="1080161" y="1087245"/>
                  </a:lnTo>
                  <a:cubicBezTo>
                    <a:pt x="1078393" y="1088094"/>
                    <a:pt x="1075353" y="1089295"/>
                    <a:pt x="1071535" y="1090003"/>
                  </a:cubicBezTo>
                  <a:close/>
                  <a:moveTo>
                    <a:pt x="776085" y="2940461"/>
                  </a:moveTo>
                  <a:cubicBezTo>
                    <a:pt x="772381" y="2926391"/>
                    <a:pt x="769828" y="2912110"/>
                    <a:pt x="768450" y="2897616"/>
                  </a:cubicBezTo>
                  <a:cubicBezTo>
                    <a:pt x="768025" y="2892384"/>
                    <a:pt x="766753" y="2892384"/>
                    <a:pt x="766894" y="2897616"/>
                  </a:cubicBezTo>
                  <a:cubicBezTo>
                    <a:pt x="767022" y="2912322"/>
                    <a:pt x="768584" y="2926957"/>
                    <a:pt x="771560" y="2941380"/>
                  </a:cubicBezTo>
                  <a:cubicBezTo>
                    <a:pt x="775166" y="2959197"/>
                    <a:pt x="780468" y="2979771"/>
                    <a:pt x="783438" y="3001758"/>
                  </a:cubicBezTo>
                  <a:cubicBezTo>
                    <a:pt x="785594" y="3012717"/>
                    <a:pt x="785594" y="3024029"/>
                    <a:pt x="783438" y="3034988"/>
                  </a:cubicBezTo>
                  <a:cubicBezTo>
                    <a:pt x="782292" y="3040079"/>
                    <a:pt x="779634" y="3044745"/>
                    <a:pt x="775803" y="3048351"/>
                  </a:cubicBezTo>
                  <a:cubicBezTo>
                    <a:pt x="771752" y="3051603"/>
                    <a:pt x="766838" y="3053582"/>
                    <a:pt x="761663" y="3054077"/>
                  </a:cubicBezTo>
                  <a:cubicBezTo>
                    <a:pt x="756056" y="3054855"/>
                    <a:pt x="750372" y="3054855"/>
                    <a:pt x="744766" y="3054077"/>
                  </a:cubicBezTo>
                  <a:cubicBezTo>
                    <a:pt x="741888" y="3053724"/>
                    <a:pt x="739039" y="3053229"/>
                    <a:pt x="736211" y="3052593"/>
                  </a:cubicBezTo>
                  <a:cubicBezTo>
                    <a:pt x="733899" y="3052027"/>
                    <a:pt x="731750" y="3050967"/>
                    <a:pt x="729919" y="3049411"/>
                  </a:cubicBezTo>
                  <a:cubicBezTo>
                    <a:pt x="726151" y="3045947"/>
                    <a:pt x="723662" y="3041281"/>
                    <a:pt x="722849" y="3036261"/>
                  </a:cubicBezTo>
                  <a:cubicBezTo>
                    <a:pt x="721619" y="3030958"/>
                    <a:pt x="721025" y="3025444"/>
                    <a:pt x="721082" y="3019999"/>
                  </a:cubicBezTo>
                  <a:cubicBezTo>
                    <a:pt x="721273" y="3009324"/>
                    <a:pt x="722312" y="2998718"/>
                    <a:pt x="724193" y="2988184"/>
                  </a:cubicBezTo>
                  <a:cubicBezTo>
                    <a:pt x="725889" y="2977932"/>
                    <a:pt x="728364" y="2969024"/>
                    <a:pt x="730768" y="2959904"/>
                  </a:cubicBezTo>
                  <a:cubicBezTo>
                    <a:pt x="732337" y="2951702"/>
                    <a:pt x="733355" y="2943430"/>
                    <a:pt x="733808" y="2935158"/>
                  </a:cubicBezTo>
                  <a:cubicBezTo>
                    <a:pt x="734302" y="2928088"/>
                    <a:pt x="734727" y="2921371"/>
                    <a:pt x="735080" y="2916069"/>
                  </a:cubicBezTo>
                  <a:cubicBezTo>
                    <a:pt x="735575" y="2905534"/>
                    <a:pt x="735080" y="2905464"/>
                    <a:pt x="733454" y="2916069"/>
                  </a:cubicBezTo>
                  <a:cubicBezTo>
                    <a:pt x="732747" y="2921301"/>
                    <a:pt x="731828" y="2927664"/>
                    <a:pt x="730838" y="2934946"/>
                  </a:cubicBezTo>
                  <a:cubicBezTo>
                    <a:pt x="729848" y="2942228"/>
                    <a:pt x="728434" y="2950429"/>
                    <a:pt x="726313" y="2958984"/>
                  </a:cubicBezTo>
                  <a:cubicBezTo>
                    <a:pt x="724193" y="2967539"/>
                    <a:pt x="720516" y="2977155"/>
                    <a:pt x="718324" y="2987265"/>
                  </a:cubicBezTo>
                  <a:cubicBezTo>
                    <a:pt x="715786" y="2998082"/>
                    <a:pt x="714344" y="3009112"/>
                    <a:pt x="714012" y="3020212"/>
                  </a:cubicBezTo>
                  <a:cubicBezTo>
                    <a:pt x="713856" y="3026221"/>
                    <a:pt x="714429" y="3032301"/>
                    <a:pt x="715709" y="3038170"/>
                  </a:cubicBezTo>
                  <a:cubicBezTo>
                    <a:pt x="716854" y="3044816"/>
                    <a:pt x="720127" y="3050825"/>
                    <a:pt x="725041" y="3055421"/>
                  </a:cubicBezTo>
                  <a:cubicBezTo>
                    <a:pt x="727777" y="3057754"/>
                    <a:pt x="731015" y="3059451"/>
                    <a:pt x="734514" y="3060370"/>
                  </a:cubicBezTo>
                  <a:cubicBezTo>
                    <a:pt x="737696" y="3061077"/>
                    <a:pt x="740312" y="3061642"/>
                    <a:pt x="743635" y="3062067"/>
                  </a:cubicBezTo>
                  <a:cubicBezTo>
                    <a:pt x="749934" y="3063198"/>
                    <a:pt x="756360" y="3063410"/>
                    <a:pt x="762723" y="3062703"/>
                  </a:cubicBezTo>
                  <a:cubicBezTo>
                    <a:pt x="769546" y="3061996"/>
                    <a:pt x="776001" y="3059238"/>
                    <a:pt x="781247" y="3054784"/>
                  </a:cubicBezTo>
                  <a:cubicBezTo>
                    <a:pt x="786202" y="3050118"/>
                    <a:pt x="789652" y="3044108"/>
                    <a:pt x="791144" y="3037462"/>
                  </a:cubicBezTo>
                  <a:cubicBezTo>
                    <a:pt x="793449" y="3025514"/>
                    <a:pt x="793449" y="3013283"/>
                    <a:pt x="791144" y="3001334"/>
                  </a:cubicBezTo>
                  <a:cubicBezTo>
                    <a:pt x="787114" y="2977791"/>
                    <a:pt x="780257" y="2957712"/>
                    <a:pt x="776085" y="2940461"/>
                  </a:cubicBezTo>
                  <a:close/>
                  <a:moveTo>
                    <a:pt x="757421" y="2179011"/>
                  </a:moveTo>
                  <a:cubicBezTo>
                    <a:pt x="782307" y="2170032"/>
                    <a:pt x="812990" y="2167133"/>
                    <a:pt x="837876" y="2178233"/>
                  </a:cubicBezTo>
                  <a:lnTo>
                    <a:pt x="846148" y="2180990"/>
                  </a:lnTo>
                  <a:cubicBezTo>
                    <a:pt x="822747" y="2157942"/>
                    <a:pt x="781176" y="2153205"/>
                    <a:pt x="757421" y="2179011"/>
                  </a:cubicBezTo>
                  <a:close/>
                  <a:moveTo>
                    <a:pt x="743281" y="382568"/>
                  </a:moveTo>
                  <a:lnTo>
                    <a:pt x="748301" y="383699"/>
                  </a:lnTo>
                  <a:lnTo>
                    <a:pt x="752755" y="384548"/>
                  </a:lnTo>
                  <a:lnTo>
                    <a:pt x="748937" y="382073"/>
                  </a:lnTo>
                  <a:cubicBezTo>
                    <a:pt x="745586" y="379846"/>
                    <a:pt x="742008" y="377972"/>
                    <a:pt x="738262" y="376488"/>
                  </a:cubicBezTo>
                  <a:cubicBezTo>
                    <a:pt x="735822" y="375293"/>
                    <a:pt x="733298" y="374296"/>
                    <a:pt x="730697" y="373518"/>
                  </a:cubicBezTo>
                  <a:cubicBezTo>
                    <a:pt x="727939" y="372741"/>
                    <a:pt x="725041" y="371751"/>
                    <a:pt x="721930" y="371115"/>
                  </a:cubicBezTo>
                  <a:cubicBezTo>
                    <a:pt x="718819" y="370478"/>
                    <a:pt x="715638" y="369771"/>
                    <a:pt x="712386" y="369488"/>
                  </a:cubicBezTo>
                  <a:cubicBezTo>
                    <a:pt x="709134" y="369206"/>
                    <a:pt x="705316" y="368852"/>
                    <a:pt x="702346" y="368852"/>
                  </a:cubicBezTo>
                  <a:cubicBezTo>
                    <a:pt x="689946" y="368718"/>
                    <a:pt x="677652" y="371122"/>
                    <a:pt x="666220" y="375922"/>
                  </a:cubicBezTo>
                  <a:cubicBezTo>
                    <a:pt x="661108" y="378057"/>
                    <a:pt x="656343" y="380942"/>
                    <a:pt x="652080" y="384477"/>
                  </a:cubicBezTo>
                  <a:cubicBezTo>
                    <a:pt x="652080" y="384477"/>
                    <a:pt x="658513" y="382568"/>
                    <a:pt x="667916" y="380801"/>
                  </a:cubicBezTo>
                  <a:cubicBezTo>
                    <a:pt x="672653" y="379952"/>
                    <a:pt x="678168" y="379104"/>
                    <a:pt x="684036" y="378538"/>
                  </a:cubicBezTo>
                  <a:cubicBezTo>
                    <a:pt x="690165" y="377916"/>
                    <a:pt x="696330" y="377654"/>
                    <a:pt x="702488" y="377761"/>
                  </a:cubicBezTo>
                  <a:cubicBezTo>
                    <a:pt x="708631" y="377789"/>
                    <a:pt x="714768" y="378142"/>
                    <a:pt x="720870" y="378821"/>
                  </a:cubicBezTo>
                  <a:lnTo>
                    <a:pt x="729353" y="379952"/>
                  </a:lnTo>
                  <a:cubicBezTo>
                    <a:pt x="732111" y="379952"/>
                    <a:pt x="734585" y="380942"/>
                    <a:pt x="736989" y="381296"/>
                  </a:cubicBezTo>
                  <a:cubicBezTo>
                    <a:pt x="739393" y="381649"/>
                    <a:pt x="741726" y="382073"/>
                    <a:pt x="743281" y="38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5645332" y="2537552"/>
            <a:ext cx="656940" cy="1560942"/>
            <a:chOff x="6959480" y="1014223"/>
            <a:chExt cx="928669" cy="2206590"/>
          </a:xfrm>
        </p:grpSpPr>
        <p:sp>
          <p:nvSpPr>
            <p:cNvPr id="394" name="Google Shape;394;p39"/>
            <p:cNvSpPr/>
            <p:nvPr/>
          </p:nvSpPr>
          <p:spPr>
            <a:xfrm>
              <a:off x="6959834" y="1014294"/>
              <a:ext cx="928174" cy="2206519"/>
            </a:xfrm>
            <a:custGeom>
              <a:rect b="b" l="l" r="r" t="t"/>
              <a:pathLst>
                <a:path extrusionOk="0" h="2206519" w="928174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413823" y="1939916"/>
              <a:ext cx="20661" cy="29764"/>
            </a:xfrm>
            <a:custGeom>
              <a:rect b="b" l="l" r="r" t="t"/>
              <a:pathLst>
                <a:path extrusionOk="0" h="29764" w="20661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245951" y="2603636"/>
              <a:ext cx="96679" cy="78333"/>
            </a:xfrm>
            <a:custGeom>
              <a:rect b="b" l="l" r="r" t="t"/>
              <a:pathLst>
                <a:path extrusionOk="0" h="78333" w="96679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026607" y="2151998"/>
              <a:ext cx="49489" cy="39388"/>
            </a:xfrm>
            <a:custGeom>
              <a:rect b="b" l="l" r="r" t="t"/>
              <a:pathLst>
                <a:path extrusionOk="0" h="39388" w="49489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505308" y="2603636"/>
              <a:ext cx="96499" cy="78333"/>
            </a:xfrm>
            <a:custGeom>
              <a:rect b="b" l="l" r="r" t="t"/>
              <a:pathLst>
                <a:path extrusionOk="0" h="78333" w="96499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959480" y="1014223"/>
              <a:ext cx="928669" cy="2206589"/>
            </a:xfrm>
            <a:custGeom>
              <a:rect b="b" l="l" r="r" t="t"/>
              <a:pathLst>
                <a:path extrusionOk="0" h="2206589" w="928669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772125" y="2151573"/>
              <a:ext cx="49489" cy="39388"/>
            </a:xfrm>
            <a:custGeom>
              <a:rect b="b" l="l" r="r" t="t"/>
              <a:pathLst>
                <a:path extrusionOk="0" h="39388" w="49489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6430304" y="2537952"/>
            <a:ext cx="655299" cy="1554404"/>
            <a:chOff x="6952047" y="4654461"/>
            <a:chExt cx="926348" cy="2197348"/>
          </a:xfrm>
        </p:grpSpPr>
        <p:sp>
          <p:nvSpPr>
            <p:cNvPr id="402" name="Google Shape;402;p39"/>
            <p:cNvSpPr/>
            <p:nvPr/>
          </p:nvSpPr>
          <p:spPr>
            <a:xfrm>
              <a:off x="6952047" y="4654461"/>
              <a:ext cx="926348" cy="2197066"/>
            </a:xfrm>
            <a:custGeom>
              <a:rect b="b" l="l" r="r" t="t"/>
              <a:pathLst>
                <a:path extrusionOk="0" h="2197066" w="926348">
                  <a:moveTo>
                    <a:pt x="924710" y="1194862"/>
                  </a:moveTo>
                  <a:cubicBezTo>
                    <a:pt x="922376" y="1190627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85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4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5"/>
                    <a:pt x="635835" y="462258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0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5"/>
                    <a:pt x="618726" y="203280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4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7"/>
                  </a:cubicBezTo>
                  <a:cubicBezTo>
                    <a:pt x="304258" y="96875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89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3"/>
                  </a:cubicBezTo>
                  <a:cubicBezTo>
                    <a:pt x="268202" y="470318"/>
                    <a:pt x="246709" y="481638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6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6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6"/>
                    <a:pt x="93010" y="1077570"/>
                  </a:cubicBezTo>
                  <a:cubicBezTo>
                    <a:pt x="92374" y="1080751"/>
                    <a:pt x="91808" y="1083933"/>
                    <a:pt x="91242" y="1087114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5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4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2"/>
                    <a:pt x="119946" y="1283380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6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6"/>
                    <a:pt x="228115" y="947904"/>
                  </a:cubicBezTo>
                  <a:cubicBezTo>
                    <a:pt x="235821" y="920818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2"/>
                    <a:pt x="278876" y="732407"/>
                  </a:cubicBezTo>
                  <a:cubicBezTo>
                    <a:pt x="279655" y="777373"/>
                    <a:pt x="280362" y="822409"/>
                    <a:pt x="280079" y="867446"/>
                  </a:cubicBezTo>
                  <a:cubicBezTo>
                    <a:pt x="279230" y="893775"/>
                    <a:pt x="277039" y="920041"/>
                    <a:pt x="273433" y="946136"/>
                  </a:cubicBezTo>
                  <a:cubicBezTo>
                    <a:pt x="270322" y="973003"/>
                    <a:pt x="267141" y="999728"/>
                    <a:pt x="263959" y="1026523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6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1"/>
                  </a:cubicBezTo>
                  <a:cubicBezTo>
                    <a:pt x="26636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3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8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2"/>
                  </a:lnTo>
                  <a:cubicBezTo>
                    <a:pt x="249042" y="2108603"/>
                    <a:pt x="249395" y="2108249"/>
                    <a:pt x="242326" y="2110300"/>
                  </a:cubicBezTo>
                  <a:cubicBezTo>
                    <a:pt x="231296" y="2112845"/>
                    <a:pt x="221045" y="2118077"/>
                    <a:pt x="212562" y="2125500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09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4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4"/>
                  </a:cubicBezTo>
                  <a:cubicBezTo>
                    <a:pt x="413912" y="1658873"/>
                    <a:pt x="414123" y="1645652"/>
                    <a:pt x="413912" y="1632431"/>
                  </a:cubicBezTo>
                  <a:cubicBezTo>
                    <a:pt x="413912" y="1629320"/>
                    <a:pt x="413416" y="1625927"/>
                    <a:pt x="413912" y="1622745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5"/>
                    <a:pt x="460431" y="1245343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73" y="1254450"/>
                    <a:pt x="477964" y="1256366"/>
                    <a:pt x="479944" y="1258493"/>
                  </a:cubicBezTo>
                  <a:cubicBezTo>
                    <a:pt x="481711" y="1261110"/>
                    <a:pt x="480509" y="1265563"/>
                    <a:pt x="479944" y="1268957"/>
                  </a:cubicBezTo>
                  <a:cubicBezTo>
                    <a:pt x="479308" y="1282320"/>
                    <a:pt x="479308" y="1295682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4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5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7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402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699"/>
                    <a:pt x="543997" y="2186444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0"/>
                  </a:cubicBezTo>
                  <a:cubicBezTo>
                    <a:pt x="659024" y="2179940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79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19"/>
                    <a:pt x="648419" y="1994916"/>
                    <a:pt x="649126" y="1981482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6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8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4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7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4"/>
                    <a:pt x="682071" y="874516"/>
                    <a:pt x="683980" y="886040"/>
                  </a:cubicBezTo>
                  <a:cubicBezTo>
                    <a:pt x="686243" y="899756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704"/>
                    <a:pt x="736227" y="1062821"/>
                    <a:pt x="749447" y="1087963"/>
                  </a:cubicBezTo>
                  <a:cubicBezTo>
                    <a:pt x="752488" y="1094043"/>
                    <a:pt x="755598" y="1100053"/>
                    <a:pt x="758709" y="1106133"/>
                  </a:cubicBezTo>
                  <a:cubicBezTo>
                    <a:pt x="763022" y="1112475"/>
                    <a:pt x="766345" y="1119467"/>
                    <a:pt x="768536" y="1126848"/>
                  </a:cubicBezTo>
                  <a:cubicBezTo>
                    <a:pt x="768536" y="1133932"/>
                    <a:pt x="768112" y="1141017"/>
                    <a:pt x="767334" y="1148058"/>
                  </a:cubicBezTo>
                  <a:cubicBezTo>
                    <a:pt x="767334" y="1155128"/>
                    <a:pt x="767334" y="1162199"/>
                    <a:pt x="767334" y="1169269"/>
                  </a:cubicBezTo>
                  <a:cubicBezTo>
                    <a:pt x="767334" y="1185954"/>
                    <a:pt x="769243" y="1202640"/>
                    <a:pt x="768607" y="1219325"/>
                  </a:cubicBezTo>
                  <a:cubicBezTo>
                    <a:pt x="767687" y="1235191"/>
                    <a:pt x="768112" y="1251113"/>
                    <a:pt x="769880" y="1266907"/>
                  </a:cubicBezTo>
                  <a:cubicBezTo>
                    <a:pt x="771011" y="1275391"/>
                    <a:pt x="775959" y="1296955"/>
                    <a:pt x="789039" y="1287269"/>
                  </a:cubicBezTo>
                  <a:cubicBezTo>
                    <a:pt x="799502" y="1279563"/>
                    <a:pt x="799643" y="1259342"/>
                    <a:pt x="801411" y="1247676"/>
                  </a:cubicBezTo>
                  <a:cubicBezTo>
                    <a:pt x="802684" y="1259625"/>
                    <a:pt x="803461" y="1271573"/>
                    <a:pt x="805229" y="1283027"/>
                  </a:cubicBezTo>
                  <a:cubicBezTo>
                    <a:pt x="806501" y="1291299"/>
                    <a:pt x="807420" y="1305156"/>
                    <a:pt x="815056" y="1310459"/>
                  </a:cubicBezTo>
                  <a:cubicBezTo>
                    <a:pt x="835134" y="1324599"/>
                    <a:pt x="833650" y="1270442"/>
                    <a:pt x="833508" y="1262806"/>
                  </a:cubicBezTo>
                  <a:cubicBezTo>
                    <a:pt x="835417" y="1277901"/>
                    <a:pt x="839094" y="1292720"/>
                    <a:pt x="844537" y="1306924"/>
                  </a:cubicBezTo>
                  <a:cubicBezTo>
                    <a:pt x="846729" y="1311731"/>
                    <a:pt x="849839" y="1317812"/>
                    <a:pt x="855637" y="1318802"/>
                  </a:cubicBezTo>
                  <a:cubicBezTo>
                    <a:pt x="861434" y="1319791"/>
                    <a:pt x="865535" y="1314984"/>
                    <a:pt x="867161" y="1309893"/>
                  </a:cubicBezTo>
                  <a:cubicBezTo>
                    <a:pt x="871332" y="1296743"/>
                    <a:pt x="868362" y="1280694"/>
                    <a:pt x="867161" y="1267473"/>
                  </a:cubicBezTo>
                  <a:cubicBezTo>
                    <a:pt x="866454" y="1261392"/>
                    <a:pt x="865606" y="1255383"/>
                    <a:pt x="864827" y="1249302"/>
                  </a:cubicBezTo>
                  <a:cubicBezTo>
                    <a:pt x="869565" y="1261958"/>
                    <a:pt x="874584" y="1280977"/>
                    <a:pt x="886037" y="1289319"/>
                  </a:cubicBezTo>
                  <a:cubicBezTo>
                    <a:pt x="890420" y="1292847"/>
                    <a:pt x="896854" y="1292147"/>
                    <a:pt x="900318" y="1287771"/>
                  </a:cubicBezTo>
                  <a:cubicBezTo>
                    <a:pt x="901096" y="1286817"/>
                    <a:pt x="901733" y="1285742"/>
                    <a:pt x="902086" y="1284582"/>
                  </a:cubicBezTo>
                  <a:cubicBezTo>
                    <a:pt x="903924" y="1277873"/>
                    <a:pt x="903924" y="1270788"/>
                    <a:pt x="902086" y="1264079"/>
                  </a:cubicBezTo>
                  <a:cubicBezTo>
                    <a:pt x="898198" y="1239616"/>
                    <a:pt x="887027" y="1217416"/>
                    <a:pt x="882573" y="1193378"/>
                  </a:cubicBezTo>
                  <a:cubicBezTo>
                    <a:pt x="889502" y="1202109"/>
                    <a:pt x="899753" y="1207624"/>
                    <a:pt x="910852" y="1208649"/>
                  </a:cubicBezTo>
                  <a:cubicBezTo>
                    <a:pt x="919760" y="1209003"/>
                    <a:pt x="929164" y="1205043"/>
                    <a:pt x="924710" y="11948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952047" y="4654743"/>
              <a:ext cx="926348" cy="2197066"/>
            </a:xfrm>
            <a:custGeom>
              <a:rect b="b" l="l" r="r" t="t"/>
              <a:pathLst>
                <a:path extrusionOk="0" h="2197066" w="926348">
                  <a:moveTo>
                    <a:pt x="493094" y="349844"/>
                  </a:moveTo>
                  <a:cubicBezTo>
                    <a:pt x="470612" y="340794"/>
                    <a:pt x="439928" y="340016"/>
                    <a:pt x="420415" y="356914"/>
                  </a:cubicBezTo>
                  <a:cubicBezTo>
                    <a:pt x="448695" y="348784"/>
                    <a:pt x="476551" y="351682"/>
                    <a:pt x="505254" y="356914"/>
                  </a:cubicBezTo>
                  <a:cubicBezTo>
                    <a:pt x="501437" y="354135"/>
                    <a:pt x="497406" y="351767"/>
                    <a:pt x="493094" y="349844"/>
                  </a:cubicBezTo>
                  <a:close/>
                  <a:moveTo>
                    <a:pt x="304045" y="1598707"/>
                  </a:moveTo>
                  <a:cubicBezTo>
                    <a:pt x="326881" y="1587536"/>
                    <a:pt x="354595" y="1590364"/>
                    <a:pt x="377643" y="1599485"/>
                  </a:cubicBezTo>
                  <a:cubicBezTo>
                    <a:pt x="356433" y="1574174"/>
                    <a:pt x="317691" y="1578274"/>
                    <a:pt x="296410" y="1601465"/>
                  </a:cubicBezTo>
                  <a:close/>
                  <a:moveTo>
                    <a:pt x="212844" y="869285"/>
                  </a:moveTo>
                  <a:cubicBezTo>
                    <a:pt x="198704" y="885192"/>
                    <a:pt x="181171" y="879466"/>
                    <a:pt x="162931" y="876355"/>
                  </a:cubicBezTo>
                  <a:cubicBezTo>
                    <a:pt x="172192" y="886083"/>
                    <a:pt x="185908" y="890219"/>
                    <a:pt x="198987" y="887243"/>
                  </a:cubicBezTo>
                  <a:cubicBezTo>
                    <a:pt x="210653" y="883722"/>
                    <a:pt x="218853" y="873293"/>
                    <a:pt x="219490" y="861154"/>
                  </a:cubicBezTo>
                  <a:cubicBezTo>
                    <a:pt x="217510" y="864031"/>
                    <a:pt x="215247" y="866746"/>
                    <a:pt x="212844" y="869285"/>
                  </a:cubicBezTo>
                  <a:close/>
                  <a:moveTo>
                    <a:pt x="351767" y="2090645"/>
                  </a:moveTo>
                  <a:cubicBezTo>
                    <a:pt x="351343" y="2087817"/>
                    <a:pt x="347455" y="2081242"/>
                    <a:pt x="348444" y="2078838"/>
                  </a:cubicBezTo>
                  <a:cubicBezTo>
                    <a:pt x="347808" y="2084847"/>
                    <a:pt x="348515" y="2090857"/>
                    <a:pt x="350565" y="2096513"/>
                  </a:cubicBezTo>
                  <a:cubicBezTo>
                    <a:pt x="352403" y="2104149"/>
                    <a:pt x="354877" y="2111572"/>
                    <a:pt x="356575" y="2119208"/>
                  </a:cubicBezTo>
                  <a:cubicBezTo>
                    <a:pt x="359615" y="2130379"/>
                    <a:pt x="360321" y="2142044"/>
                    <a:pt x="358695" y="2153498"/>
                  </a:cubicBezTo>
                  <a:cubicBezTo>
                    <a:pt x="356292" y="2165588"/>
                    <a:pt x="348020" y="2168062"/>
                    <a:pt x="336708" y="2168770"/>
                  </a:cubicBezTo>
                  <a:cubicBezTo>
                    <a:pt x="325397" y="2169476"/>
                    <a:pt x="314721" y="2167780"/>
                    <a:pt x="310409" y="2156892"/>
                  </a:cubicBezTo>
                  <a:cubicBezTo>
                    <a:pt x="306096" y="2146004"/>
                    <a:pt x="308994" y="2132005"/>
                    <a:pt x="311751" y="2120976"/>
                  </a:cubicBezTo>
                  <a:cubicBezTo>
                    <a:pt x="314085" y="2111572"/>
                    <a:pt x="317549" y="2102452"/>
                    <a:pt x="319670" y="2092695"/>
                  </a:cubicBezTo>
                  <a:cubicBezTo>
                    <a:pt x="320801" y="2087675"/>
                    <a:pt x="325680" y="2073394"/>
                    <a:pt x="322498" y="2068516"/>
                  </a:cubicBezTo>
                  <a:cubicBezTo>
                    <a:pt x="322498" y="2068516"/>
                    <a:pt x="320730" y="2076858"/>
                    <a:pt x="320377" y="2078272"/>
                  </a:cubicBezTo>
                  <a:cubicBezTo>
                    <a:pt x="319458" y="2082161"/>
                    <a:pt x="318044" y="2085908"/>
                    <a:pt x="316912" y="2089726"/>
                  </a:cubicBezTo>
                  <a:cubicBezTo>
                    <a:pt x="314296" y="2098493"/>
                    <a:pt x="310974" y="2106906"/>
                    <a:pt x="307934" y="2115461"/>
                  </a:cubicBezTo>
                  <a:cubicBezTo>
                    <a:pt x="301288" y="2134550"/>
                    <a:pt x="296340" y="2166861"/>
                    <a:pt x="322074" y="2173295"/>
                  </a:cubicBezTo>
                  <a:cubicBezTo>
                    <a:pt x="333032" y="2176052"/>
                    <a:pt x="344556" y="2174921"/>
                    <a:pt x="354737" y="2170113"/>
                  </a:cubicBezTo>
                  <a:cubicBezTo>
                    <a:pt x="365059" y="2163891"/>
                    <a:pt x="365765" y="2149610"/>
                    <a:pt x="364917" y="2138934"/>
                  </a:cubicBezTo>
                  <a:cubicBezTo>
                    <a:pt x="364139" y="2129813"/>
                    <a:pt x="362160" y="2120905"/>
                    <a:pt x="359191" y="2112280"/>
                  </a:cubicBezTo>
                  <a:cubicBezTo>
                    <a:pt x="356221" y="2105280"/>
                    <a:pt x="353747" y="2097998"/>
                    <a:pt x="351767" y="2090645"/>
                  </a:cubicBezTo>
                  <a:close/>
                  <a:moveTo>
                    <a:pt x="548239" y="1599556"/>
                  </a:moveTo>
                  <a:cubicBezTo>
                    <a:pt x="561035" y="1594373"/>
                    <a:pt x="574680" y="1591665"/>
                    <a:pt x="588466" y="1591566"/>
                  </a:cubicBezTo>
                  <a:cubicBezTo>
                    <a:pt x="603596" y="1591566"/>
                    <a:pt x="615474" y="1596940"/>
                    <a:pt x="629472" y="1601535"/>
                  </a:cubicBezTo>
                  <a:cubicBezTo>
                    <a:pt x="608050" y="1578345"/>
                    <a:pt x="569520" y="1574174"/>
                    <a:pt x="548239" y="1599556"/>
                  </a:cubicBezTo>
                  <a:close/>
                  <a:moveTo>
                    <a:pt x="610171" y="2094958"/>
                  </a:moveTo>
                  <a:cubicBezTo>
                    <a:pt x="608757" y="2089655"/>
                    <a:pt x="606919" y="2084564"/>
                    <a:pt x="605505" y="2079333"/>
                  </a:cubicBezTo>
                  <a:cubicBezTo>
                    <a:pt x="604515" y="2075939"/>
                    <a:pt x="603738" y="2072404"/>
                    <a:pt x="603242" y="2068869"/>
                  </a:cubicBezTo>
                  <a:cubicBezTo>
                    <a:pt x="600061" y="2073677"/>
                    <a:pt x="604940" y="2088099"/>
                    <a:pt x="605999" y="2093049"/>
                  </a:cubicBezTo>
                  <a:cubicBezTo>
                    <a:pt x="608121" y="2102169"/>
                    <a:pt x="611373" y="2110936"/>
                    <a:pt x="613706" y="2120057"/>
                  </a:cubicBezTo>
                  <a:cubicBezTo>
                    <a:pt x="616604" y="2131298"/>
                    <a:pt x="619715" y="2145721"/>
                    <a:pt x="615261" y="2156963"/>
                  </a:cubicBezTo>
                  <a:cubicBezTo>
                    <a:pt x="610807" y="2168204"/>
                    <a:pt x="599496" y="2169547"/>
                    <a:pt x="589032" y="2168840"/>
                  </a:cubicBezTo>
                  <a:cubicBezTo>
                    <a:pt x="578568" y="2168133"/>
                    <a:pt x="569378" y="2165730"/>
                    <a:pt x="567044" y="2153569"/>
                  </a:cubicBezTo>
                  <a:cubicBezTo>
                    <a:pt x="565418" y="2142328"/>
                    <a:pt x="566055" y="2130874"/>
                    <a:pt x="568953" y="2119915"/>
                  </a:cubicBezTo>
                  <a:cubicBezTo>
                    <a:pt x="570721" y="2112067"/>
                    <a:pt x="573266" y="2104431"/>
                    <a:pt x="575175" y="2096584"/>
                  </a:cubicBezTo>
                  <a:cubicBezTo>
                    <a:pt x="577296" y="2090928"/>
                    <a:pt x="578003" y="2084847"/>
                    <a:pt x="577225" y="2078908"/>
                  </a:cubicBezTo>
                  <a:cubicBezTo>
                    <a:pt x="578286" y="2081242"/>
                    <a:pt x="573974" y="2090786"/>
                    <a:pt x="573195" y="2093614"/>
                  </a:cubicBezTo>
                  <a:cubicBezTo>
                    <a:pt x="571004" y="2101109"/>
                    <a:pt x="567893" y="2108320"/>
                    <a:pt x="565489" y="2115744"/>
                  </a:cubicBezTo>
                  <a:cubicBezTo>
                    <a:pt x="560682" y="2130874"/>
                    <a:pt x="554107" y="2160285"/>
                    <a:pt x="571004" y="2170466"/>
                  </a:cubicBezTo>
                  <a:cubicBezTo>
                    <a:pt x="580831" y="2175062"/>
                    <a:pt x="591931" y="2176264"/>
                    <a:pt x="602535" y="2173860"/>
                  </a:cubicBezTo>
                  <a:cubicBezTo>
                    <a:pt x="612716" y="2172092"/>
                    <a:pt x="620635" y="2164033"/>
                    <a:pt x="622331" y="2153852"/>
                  </a:cubicBezTo>
                  <a:cubicBezTo>
                    <a:pt x="626644" y="2132642"/>
                    <a:pt x="615120" y="2114330"/>
                    <a:pt x="610171" y="2094887"/>
                  </a:cubicBezTo>
                  <a:close/>
                  <a:moveTo>
                    <a:pt x="752205" y="878900"/>
                  </a:moveTo>
                  <a:cubicBezTo>
                    <a:pt x="743155" y="881502"/>
                    <a:pt x="733469" y="881254"/>
                    <a:pt x="724561" y="878193"/>
                  </a:cubicBezTo>
                  <a:cubicBezTo>
                    <a:pt x="716997" y="874375"/>
                    <a:pt x="710634" y="868493"/>
                    <a:pt x="706251" y="861225"/>
                  </a:cubicBezTo>
                  <a:cubicBezTo>
                    <a:pt x="706957" y="873357"/>
                    <a:pt x="715159" y="883778"/>
                    <a:pt x="726753" y="887313"/>
                  </a:cubicBezTo>
                  <a:cubicBezTo>
                    <a:pt x="739833" y="890290"/>
                    <a:pt x="753548" y="886154"/>
                    <a:pt x="762810" y="876425"/>
                  </a:cubicBezTo>
                  <a:cubicBezTo>
                    <a:pt x="759204" y="876779"/>
                    <a:pt x="755811" y="877910"/>
                    <a:pt x="752205" y="878405"/>
                  </a:cubicBezTo>
                  <a:close/>
                  <a:moveTo>
                    <a:pt x="924710" y="1194863"/>
                  </a:moveTo>
                  <a:cubicBezTo>
                    <a:pt x="922376" y="1190628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93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5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6"/>
                    <a:pt x="635835" y="462259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1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6"/>
                    <a:pt x="618726" y="203281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5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8"/>
                  </a:cubicBezTo>
                  <a:cubicBezTo>
                    <a:pt x="304258" y="96876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90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4"/>
                  </a:cubicBezTo>
                  <a:cubicBezTo>
                    <a:pt x="268202" y="470319"/>
                    <a:pt x="246709" y="481645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7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7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7"/>
                    <a:pt x="93010" y="1077570"/>
                  </a:cubicBezTo>
                  <a:cubicBezTo>
                    <a:pt x="92374" y="1080751"/>
                    <a:pt x="91808" y="1083933"/>
                    <a:pt x="91242" y="1087115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6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5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3"/>
                    <a:pt x="119946" y="1283381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7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7"/>
                    <a:pt x="228115" y="947904"/>
                  </a:cubicBezTo>
                  <a:cubicBezTo>
                    <a:pt x="235821" y="920819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3"/>
                    <a:pt x="278876" y="732407"/>
                  </a:cubicBezTo>
                  <a:cubicBezTo>
                    <a:pt x="279655" y="777373"/>
                    <a:pt x="280362" y="822410"/>
                    <a:pt x="280079" y="867446"/>
                  </a:cubicBezTo>
                  <a:cubicBezTo>
                    <a:pt x="279230" y="893775"/>
                    <a:pt x="277039" y="920041"/>
                    <a:pt x="273433" y="946137"/>
                  </a:cubicBezTo>
                  <a:cubicBezTo>
                    <a:pt x="270322" y="973003"/>
                    <a:pt x="267141" y="999728"/>
                    <a:pt x="263959" y="1026524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7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2"/>
                  </a:cubicBezTo>
                  <a:cubicBezTo>
                    <a:pt x="26629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4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9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3"/>
                  </a:lnTo>
                  <a:cubicBezTo>
                    <a:pt x="249042" y="2108603"/>
                    <a:pt x="249395" y="2108250"/>
                    <a:pt x="242326" y="2110300"/>
                  </a:cubicBezTo>
                  <a:cubicBezTo>
                    <a:pt x="231296" y="2112845"/>
                    <a:pt x="221045" y="2118077"/>
                    <a:pt x="212562" y="2125501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10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5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5"/>
                  </a:cubicBezTo>
                  <a:cubicBezTo>
                    <a:pt x="413912" y="1658874"/>
                    <a:pt x="414123" y="1645653"/>
                    <a:pt x="413912" y="1632432"/>
                  </a:cubicBezTo>
                  <a:cubicBezTo>
                    <a:pt x="413912" y="1629321"/>
                    <a:pt x="413416" y="1625927"/>
                    <a:pt x="413912" y="1622746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6"/>
                    <a:pt x="460431" y="1245344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02" y="1254471"/>
                    <a:pt x="477964" y="1256387"/>
                    <a:pt x="479944" y="1258494"/>
                  </a:cubicBezTo>
                  <a:cubicBezTo>
                    <a:pt x="481711" y="1261110"/>
                    <a:pt x="480509" y="1265564"/>
                    <a:pt x="479944" y="1268957"/>
                  </a:cubicBezTo>
                  <a:cubicBezTo>
                    <a:pt x="479308" y="1282320"/>
                    <a:pt x="479308" y="1295683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5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6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8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395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700"/>
                    <a:pt x="543997" y="2186445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1"/>
                  </a:cubicBezTo>
                  <a:cubicBezTo>
                    <a:pt x="659024" y="2179941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80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20"/>
                    <a:pt x="648419" y="1994916"/>
                    <a:pt x="649126" y="1981483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7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9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5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8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5"/>
                    <a:pt x="682071" y="874516"/>
                    <a:pt x="683980" y="886041"/>
                  </a:cubicBezTo>
                  <a:cubicBezTo>
                    <a:pt x="686243" y="899757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605"/>
                    <a:pt x="736227" y="1062631"/>
                    <a:pt x="749447" y="1087680"/>
                  </a:cubicBezTo>
                  <a:cubicBezTo>
                    <a:pt x="752488" y="1093760"/>
                    <a:pt x="755598" y="1099770"/>
                    <a:pt x="758709" y="1105850"/>
                  </a:cubicBezTo>
                  <a:cubicBezTo>
                    <a:pt x="763022" y="1112192"/>
                    <a:pt x="766345" y="1119185"/>
                    <a:pt x="768536" y="1126565"/>
                  </a:cubicBezTo>
                  <a:cubicBezTo>
                    <a:pt x="768536" y="1133650"/>
                    <a:pt x="768112" y="1140734"/>
                    <a:pt x="767334" y="1147776"/>
                  </a:cubicBezTo>
                  <a:cubicBezTo>
                    <a:pt x="767334" y="1154846"/>
                    <a:pt x="767334" y="1161916"/>
                    <a:pt x="767334" y="1168986"/>
                  </a:cubicBezTo>
                  <a:cubicBezTo>
                    <a:pt x="767334" y="1185672"/>
                    <a:pt x="769243" y="1202357"/>
                    <a:pt x="768607" y="1219043"/>
                  </a:cubicBezTo>
                  <a:cubicBezTo>
                    <a:pt x="767687" y="1234908"/>
                    <a:pt x="768112" y="1250830"/>
                    <a:pt x="769880" y="1266624"/>
                  </a:cubicBezTo>
                  <a:cubicBezTo>
                    <a:pt x="771011" y="1275108"/>
                    <a:pt x="775959" y="1296672"/>
                    <a:pt x="789039" y="1286986"/>
                  </a:cubicBezTo>
                  <a:cubicBezTo>
                    <a:pt x="799502" y="1279280"/>
                    <a:pt x="799643" y="1259060"/>
                    <a:pt x="801411" y="1247394"/>
                  </a:cubicBezTo>
                  <a:cubicBezTo>
                    <a:pt x="802684" y="1259342"/>
                    <a:pt x="803461" y="1271291"/>
                    <a:pt x="805229" y="1282744"/>
                  </a:cubicBezTo>
                  <a:cubicBezTo>
                    <a:pt x="806501" y="1291016"/>
                    <a:pt x="807420" y="1304874"/>
                    <a:pt x="815056" y="1310176"/>
                  </a:cubicBezTo>
                  <a:cubicBezTo>
                    <a:pt x="835134" y="1324316"/>
                    <a:pt x="833650" y="1270159"/>
                    <a:pt x="833508" y="1262524"/>
                  </a:cubicBezTo>
                  <a:cubicBezTo>
                    <a:pt x="835417" y="1277619"/>
                    <a:pt x="839094" y="1292437"/>
                    <a:pt x="844537" y="1306641"/>
                  </a:cubicBezTo>
                  <a:cubicBezTo>
                    <a:pt x="846729" y="1311449"/>
                    <a:pt x="849839" y="1317529"/>
                    <a:pt x="855637" y="1318519"/>
                  </a:cubicBezTo>
                  <a:cubicBezTo>
                    <a:pt x="861434" y="1319509"/>
                    <a:pt x="865535" y="1314701"/>
                    <a:pt x="867161" y="1309611"/>
                  </a:cubicBezTo>
                  <a:cubicBezTo>
                    <a:pt x="871332" y="1296460"/>
                    <a:pt x="868362" y="1280411"/>
                    <a:pt x="867161" y="1267190"/>
                  </a:cubicBezTo>
                  <a:cubicBezTo>
                    <a:pt x="866454" y="1261110"/>
                    <a:pt x="865606" y="1255100"/>
                    <a:pt x="864827" y="1249020"/>
                  </a:cubicBezTo>
                  <a:cubicBezTo>
                    <a:pt x="869565" y="1261675"/>
                    <a:pt x="874584" y="1280694"/>
                    <a:pt x="886037" y="1289037"/>
                  </a:cubicBezTo>
                  <a:cubicBezTo>
                    <a:pt x="890420" y="1292564"/>
                    <a:pt x="896854" y="1291864"/>
                    <a:pt x="900318" y="1287488"/>
                  </a:cubicBezTo>
                  <a:cubicBezTo>
                    <a:pt x="901096" y="1286534"/>
                    <a:pt x="901733" y="1285459"/>
                    <a:pt x="902086" y="1284299"/>
                  </a:cubicBezTo>
                  <a:cubicBezTo>
                    <a:pt x="903924" y="1277590"/>
                    <a:pt x="903924" y="1270506"/>
                    <a:pt x="902086" y="1263796"/>
                  </a:cubicBezTo>
                  <a:cubicBezTo>
                    <a:pt x="898198" y="1239334"/>
                    <a:pt x="887027" y="1217133"/>
                    <a:pt x="882573" y="1193095"/>
                  </a:cubicBezTo>
                  <a:cubicBezTo>
                    <a:pt x="889502" y="1201827"/>
                    <a:pt x="899753" y="1207342"/>
                    <a:pt x="910852" y="1208367"/>
                  </a:cubicBezTo>
                  <a:cubicBezTo>
                    <a:pt x="919760" y="1208720"/>
                    <a:pt x="929164" y="1204761"/>
                    <a:pt x="924710" y="1194580"/>
                  </a:cubicBezTo>
                  <a:close/>
                  <a:moveTo>
                    <a:pt x="914953" y="1199882"/>
                  </a:moveTo>
                  <a:cubicBezTo>
                    <a:pt x="904560" y="1201933"/>
                    <a:pt x="894945" y="1194226"/>
                    <a:pt x="888512" y="1187015"/>
                  </a:cubicBezTo>
                  <a:cubicBezTo>
                    <a:pt x="884906" y="1182844"/>
                    <a:pt x="882502" y="1177117"/>
                    <a:pt x="878826" y="1173299"/>
                  </a:cubicBezTo>
                  <a:cubicBezTo>
                    <a:pt x="877412" y="1171256"/>
                    <a:pt x="874584" y="1170768"/>
                    <a:pt x="872534" y="1172210"/>
                  </a:cubicBezTo>
                  <a:cubicBezTo>
                    <a:pt x="871190" y="1173151"/>
                    <a:pt x="870484" y="1174720"/>
                    <a:pt x="870625" y="1176339"/>
                  </a:cubicBezTo>
                  <a:cubicBezTo>
                    <a:pt x="870908" y="1179881"/>
                    <a:pt x="871615" y="1183388"/>
                    <a:pt x="872605" y="1186803"/>
                  </a:cubicBezTo>
                  <a:cubicBezTo>
                    <a:pt x="873665" y="1192812"/>
                    <a:pt x="874796" y="1198822"/>
                    <a:pt x="875857" y="1204832"/>
                  </a:cubicBezTo>
                  <a:cubicBezTo>
                    <a:pt x="878967" y="1221517"/>
                    <a:pt x="887027" y="1237283"/>
                    <a:pt x="891128" y="1253898"/>
                  </a:cubicBezTo>
                  <a:cubicBezTo>
                    <a:pt x="891906" y="1257080"/>
                    <a:pt x="898198" y="1282178"/>
                    <a:pt x="892825" y="1283098"/>
                  </a:cubicBezTo>
                  <a:cubicBezTo>
                    <a:pt x="887452" y="1284017"/>
                    <a:pt x="878685" y="1261887"/>
                    <a:pt x="876988" y="1257504"/>
                  </a:cubicBezTo>
                  <a:cubicBezTo>
                    <a:pt x="873736" y="1249585"/>
                    <a:pt x="870908" y="1241525"/>
                    <a:pt x="867797" y="1233536"/>
                  </a:cubicBezTo>
                  <a:cubicBezTo>
                    <a:pt x="866171" y="1229223"/>
                    <a:pt x="864191" y="1220457"/>
                    <a:pt x="858747" y="1219891"/>
                  </a:cubicBezTo>
                  <a:cubicBezTo>
                    <a:pt x="848496" y="1218760"/>
                    <a:pt x="854718" y="1243010"/>
                    <a:pt x="855566" y="1249090"/>
                  </a:cubicBezTo>
                  <a:cubicBezTo>
                    <a:pt x="858111" y="1264312"/>
                    <a:pt x="859596" y="1279690"/>
                    <a:pt x="860020" y="1295117"/>
                  </a:cubicBezTo>
                  <a:cubicBezTo>
                    <a:pt x="860020" y="1297167"/>
                    <a:pt x="860020" y="1309611"/>
                    <a:pt x="857617" y="1310176"/>
                  </a:cubicBezTo>
                  <a:cubicBezTo>
                    <a:pt x="855212" y="1310742"/>
                    <a:pt x="853234" y="1305227"/>
                    <a:pt x="852385" y="1303106"/>
                  </a:cubicBezTo>
                  <a:cubicBezTo>
                    <a:pt x="848213" y="1291985"/>
                    <a:pt x="845174" y="1280439"/>
                    <a:pt x="843477" y="1268675"/>
                  </a:cubicBezTo>
                  <a:cubicBezTo>
                    <a:pt x="841850" y="1259908"/>
                    <a:pt x="840366" y="1251141"/>
                    <a:pt x="838598" y="1242445"/>
                  </a:cubicBezTo>
                  <a:cubicBezTo>
                    <a:pt x="838175" y="1238103"/>
                    <a:pt x="836973" y="1233883"/>
                    <a:pt x="834993" y="1230001"/>
                  </a:cubicBezTo>
                  <a:cubicBezTo>
                    <a:pt x="833579" y="1227435"/>
                    <a:pt x="830326" y="1226501"/>
                    <a:pt x="827781" y="1227909"/>
                  </a:cubicBezTo>
                  <a:cubicBezTo>
                    <a:pt x="826651" y="1228524"/>
                    <a:pt x="825802" y="1229513"/>
                    <a:pt x="825378" y="1230708"/>
                  </a:cubicBezTo>
                  <a:cubicBezTo>
                    <a:pt x="823893" y="1235926"/>
                    <a:pt x="823540" y="1241391"/>
                    <a:pt x="824317" y="1246757"/>
                  </a:cubicBezTo>
                  <a:cubicBezTo>
                    <a:pt x="824317" y="1253827"/>
                    <a:pt x="824671" y="1260897"/>
                    <a:pt x="824742" y="1267967"/>
                  </a:cubicBezTo>
                  <a:cubicBezTo>
                    <a:pt x="824813" y="1275038"/>
                    <a:pt x="824742" y="1281047"/>
                    <a:pt x="824246" y="1287623"/>
                  </a:cubicBezTo>
                  <a:cubicBezTo>
                    <a:pt x="824246" y="1289814"/>
                    <a:pt x="823469" y="1302894"/>
                    <a:pt x="820146" y="1303460"/>
                  </a:cubicBezTo>
                  <a:cubicBezTo>
                    <a:pt x="815904" y="1300066"/>
                    <a:pt x="815198" y="1289319"/>
                    <a:pt x="814419" y="1284583"/>
                  </a:cubicBezTo>
                  <a:cubicBezTo>
                    <a:pt x="813218" y="1277159"/>
                    <a:pt x="812440" y="1269735"/>
                    <a:pt x="811733" y="1262241"/>
                  </a:cubicBezTo>
                  <a:cubicBezTo>
                    <a:pt x="811238" y="1253276"/>
                    <a:pt x="810177" y="1244346"/>
                    <a:pt x="808552" y="1235516"/>
                  </a:cubicBezTo>
                  <a:cubicBezTo>
                    <a:pt x="807491" y="1230779"/>
                    <a:pt x="803814" y="1223850"/>
                    <a:pt x="798017" y="1228446"/>
                  </a:cubicBezTo>
                  <a:cubicBezTo>
                    <a:pt x="793563" y="1232052"/>
                    <a:pt x="793351" y="1241667"/>
                    <a:pt x="792574" y="1246757"/>
                  </a:cubicBezTo>
                  <a:cubicBezTo>
                    <a:pt x="791796" y="1251848"/>
                    <a:pt x="789534" y="1280623"/>
                    <a:pt x="783029" y="1280411"/>
                  </a:cubicBezTo>
                  <a:cubicBezTo>
                    <a:pt x="779424" y="1279916"/>
                    <a:pt x="778505" y="1264716"/>
                    <a:pt x="778221" y="1261887"/>
                  </a:cubicBezTo>
                  <a:cubicBezTo>
                    <a:pt x="777302" y="1252491"/>
                    <a:pt x="776949" y="1243046"/>
                    <a:pt x="777162" y="1233607"/>
                  </a:cubicBezTo>
                  <a:cubicBezTo>
                    <a:pt x="777162" y="1225618"/>
                    <a:pt x="777868" y="1217699"/>
                    <a:pt x="777868" y="1209781"/>
                  </a:cubicBezTo>
                  <a:cubicBezTo>
                    <a:pt x="777868" y="1200307"/>
                    <a:pt x="776808" y="1190691"/>
                    <a:pt x="776525" y="1181500"/>
                  </a:cubicBezTo>
                  <a:cubicBezTo>
                    <a:pt x="775818" y="1163846"/>
                    <a:pt x="776030" y="1146171"/>
                    <a:pt x="777232" y="1128545"/>
                  </a:cubicBezTo>
                  <a:cubicBezTo>
                    <a:pt x="777656" y="1122394"/>
                    <a:pt x="773414" y="1117587"/>
                    <a:pt x="770728" y="1112001"/>
                  </a:cubicBezTo>
                  <a:cubicBezTo>
                    <a:pt x="766557" y="1103517"/>
                    <a:pt x="762385" y="1094892"/>
                    <a:pt x="758285" y="1086337"/>
                  </a:cubicBezTo>
                  <a:cubicBezTo>
                    <a:pt x="750225" y="1069439"/>
                    <a:pt x="741953" y="1052471"/>
                    <a:pt x="734954" y="1035149"/>
                  </a:cubicBezTo>
                  <a:cubicBezTo>
                    <a:pt x="728732" y="1018711"/>
                    <a:pt x="723430" y="1001927"/>
                    <a:pt x="719117" y="984881"/>
                  </a:cubicBezTo>
                  <a:cubicBezTo>
                    <a:pt x="708160" y="948448"/>
                    <a:pt x="700241" y="911182"/>
                    <a:pt x="695363" y="873456"/>
                  </a:cubicBezTo>
                  <a:cubicBezTo>
                    <a:pt x="695292" y="864350"/>
                    <a:pt x="694585" y="855250"/>
                    <a:pt x="693313" y="846236"/>
                  </a:cubicBezTo>
                  <a:cubicBezTo>
                    <a:pt x="692394" y="842701"/>
                    <a:pt x="690979" y="839166"/>
                    <a:pt x="689848" y="835702"/>
                  </a:cubicBezTo>
                  <a:lnTo>
                    <a:pt x="675002" y="791230"/>
                  </a:lnTo>
                  <a:lnTo>
                    <a:pt x="657468" y="738488"/>
                  </a:lnTo>
                  <a:cubicBezTo>
                    <a:pt x="654146" y="728378"/>
                    <a:pt x="649550" y="717984"/>
                    <a:pt x="647217" y="707591"/>
                  </a:cubicBezTo>
                  <a:cubicBezTo>
                    <a:pt x="646086" y="697113"/>
                    <a:pt x="646086" y="686536"/>
                    <a:pt x="647217" y="676059"/>
                  </a:cubicBezTo>
                  <a:cubicBezTo>
                    <a:pt x="647359" y="669964"/>
                    <a:pt x="648489" y="663941"/>
                    <a:pt x="650682" y="658242"/>
                  </a:cubicBezTo>
                  <a:cubicBezTo>
                    <a:pt x="652024" y="654778"/>
                    <a:pt x="660720" y="641344"/>
                    <a:pt x="651247" y="644597"/>
                  </a:cubicBezTo>
                  <a:cubicBezTo>
                    <a:pt x="637814" y="649122"/>
                    <a:pt x="632441" y="664464"/>
                    <a:pt x="632229" y="677190"/>
                  </a:cubicBezTo>
                  <a:cubicBezTo>
                    <a:pt x="631734" y="699531"/>
                    <a:pt x="631310" y="721944"/>
                    <a:pt x="631027" y="744285"/>
                  </a:cubicBezTo>
                  <a:cubicBezTo>
                    <a:pt x="630602" y="774333"/>
                    <a:pt x="630037" y="804452"/>
                    <a:pt x="629825" y="834499"/>
                  </a:cubicBezTo>
                  <a:cubicBezTo>
                    <a:pt x="629613" y="871406"/>
                    <a:pt x="631663" y="908283"/>
                    <a:pt x="635976" y="944934"/>
                  </a:cubicBezTo>
                  <a:cubicBezTo>
                    <a:pt x="640148" y="982194"/>
                    <a:pt x="645025" y="1019312"/>
                    <a:pt x="649479" y="1056501"/>
                  </a:cubicBezTo>
                  <a:cubicBezTo>
                    <a:pt x="658387" y="1131444"/>
                    <a:pt x="658600" y="1207377"/>
                    <a:pt x="657964" y="1282744"/>
                  </a:cubicBezTo>
                  <a:cubicBezTo>
                    <a:pt x="657327" y="1358111"/>
                    <a:pt x="647783" y="1431216"/>
                    <a:pt x="644742" y="1505806"/>
                  </a:cubicBezTo>
                  <a:cubicBezTo>
                    <a:pt x="643965" y="1524047"/>
                    <a:pt x="643612" y="1542358"/>
                    <a:pt x="643965" y="1560670"/>
                  </a:cubicBezTo>
                  <a:cubicBezTo>
                    <a:pt x="644035" y="1569578"/>
                    <a:pt x="644531" y="1578479"/>
                    <a:pt x="645591" y="1587324"/>
                  </a:cubicBezTo>
                  <a:cubicBezTo>
                    <a:pt x="646722" y="1595667"/>
                    <a:pt x="649409" y="1603656"/>
                    <a:pt x="651247" y="1611857"/>
                  </a:cubicBezTo>
                  <a:cubicBezTo>
                    <a:pt x="658882" y="1647979"/>
                    <a:pt x="661639" y="1684941"/>
                    <a:pt x="659590" y="1721797"/>
                  </a:cubicBezTo>
                  <a:cubicBezTo>
                    <a:pt x="657893" y="1759552"/>
                    <a:pt x="651742" y="1797165"/>
                    <a:pt x="648066" y="1834919"/>
                  </a:cubicBezTo>
                  <a:cubicBezTo>
                    <a:pt x="644389" y="1872674"/>
                    <a:pt x="640996" y="1909297"/>
                    <a:pt x="638804" y="1946627"/>
                  </a:cubicBezTo>
                  <a:cubicBezTo>
                    <a:pt x="637602" y="1965221"/>
                    <a:pt x="636400" y="1983886"/>
                    <a:pt x="635693" y="2002551"/>
                  </a:cubicBezTo>
                  <a:cubicBezTo>
                    <a:pt x="635127" y="2017540"/>
                    <a:pt x="632512" y="2035569"/>
                    <a:pt x="636400" y="2050275"/>
                  </a:cubicBezTo>
                  <a:cubicBezTo>
                    <a:pt x="638662" y="2056355"/>
                    <a:pt x="641561" y="2062223"/>
                    <a:pt x="644955" y="2067808"/>
                  </a:cubicBezTo>
                  <a:cubicBezTo>
                    <a:pt x="647288" y="2072333"/>
                    <a:pt x="649479" y="2076858"/>
                    <a:pt x="652024" y="2081454"/>
                  </a:cubicBezTo>
                  <a:lnTo>
                    <a:pt x="663478" y="2105068"/>
                  </a:lnTo>
                  <a:cubicBezTo>
                    <a:pt x="665599" y="2109522"/>
                    <a:pt x="667225" y="2115744"/>
                    <a:pt x="671891" y="2118006"/>
                  </a:cubicBezTo>
                  <a:cubicBezTo>
                    <a:pt x="678961" y="2121258"/>
                    <a:pt x="687021" y="2121753"/>
                    <a:pt x="694020" y="2125076"/>
                  </a:cubicBezTo>
                  <a:cubicBezTo>
                    <a:pt x="701584" y="2127480"/>
                    <a:pt x="707735" y="2132995"/>
                    <a:pt x="711058" y="2140206"/>
                  </a:cubicBezTo>
                  <a:cubicBezTo>
                    <a:pt x="714523" y="2152084"/>
                    <a:pt x="699817" y="2169971"/>
                    <a:pt x="688434" y="2171951"/>
                  </a:cubicBezTo>
                  <a:cubicBezTo>
                    <a:pt x="674295" y="2174496"/>
                    <a:pt x="657398" y="2166790"/>
                    <a:pt x="643541" y="2171951"/>
                  </a:cubicBezTo>
                  <a:cubicBezTo>
                    <a:pt x="635764" y="2174850"/>
                    <a:pt x="628694" y="2180082"/>
                    <a:pt x="620635" y="2182910"/>
                  </a:cubicBezTo>
                  <a:cubicBezTo>
                    <a:pt x="612363" y="2186021"/>
                    <a:pt x="603596" y="2187647"/>
                    <a:pt x="594759" y="2187647"/>
                  </a:cubicBezTo>
                  <a:cubicBezTo>
                    <a:pt x="579276" y="2187647"/>
                    <a:pt x="561106" y="2184041"/>
                    <a:pt x="555380" y="2167568"/>
                  </a:cubicBezTo>
                  <a:cubicBezTo>
                    <a:pt x="549653" y="2151094"/>
                    <a:pt x="554461" y="2132853"/>
                    <a:pt x="557006" y="2116097"/>
                  </a:cubicBezTo>
                  <a:cubicBezTo>
                    <a:pt x="559692" y="2097998"/>
                    <a:pt x="562308" y="2079333"/>
                    <a:pt x="563227" y="2061092"/>
                  </a:cubicBezTo>
                  <a:cubicBezTo>
                    <a:pt x="563793" y="2042568"/>
                    <a:pt x="563015" y="2024044"/>
                    <a:pt x="561035" y="2005662"/>
                  </a:cubicBezTo>
                  <a:cubicBezTo>
                    <a:pt x="557854" y="1968049"/>
                    <a:pt x="552693" y="1930578"/>
                    <a:pt x="546895" y="1893177"/>
                  </a:cubicBezTo>
                  <a:cubicBezTo>
                    <a:pt x="536291" y="1818319"/>
                    <a:pt x="529504" y="1742972"/>
                    <a:pt x="526534" y="1667428"/>
                  </a:cubicBezTo>
                  <a:cubicBezTo>
                    <a:pt x="526110" y="1658661"/>
                    <a:pt x="525757" y="1649895"/>
                    <a:pt x="525686" y="1641128"/>
                  </a:cubicBezTo>
                  <a:cubicBezTo>
                    <a:pt x="526605" y="1633259"/>
                    <a:pt x="526605" y="1625312"/>
                    <a:pt x="525686" y="1617443"/>
                  </a:cubicBezTo>
                  <a:cubicBezTo>
                    <a:pt x="521656" y="1602171"/>
                    <a:pt x="517202" y="1587465"/>
                    <a:pt x="514516" y="1571841"/>
                  </a:cubicBezTo>
                  <a:cubicBezTo>
                    <a:pt x="509566" y="1541729"/>
                    <a:pt x="506173" y="1511377"/>
                    <a:pt x="504335" y="1480919"/>
                  </a:cubicBezTo>
                  <a:cubicBezTo>
                    <a:pt x="500870" y="1429095"/>
                    <a:pt x="497265" y="1377271"/>
                    <a:pt x="493942" y="1325377"/>
                  </a:cubicBezTo>
                  <a:cubicBezTo>
                    <a:pt x="492670" y="1304944"/>
                    <a:pt x="491256" y="1284653"/>
                    <a:pt x="488357" y="1264432"/>
                  </a:cubicBezTo>
                  <a:cubicBezTo>
                    <a:pt x="529998" y="1288400"/>
                    <a:pt x="605576" y="1277300"/>
                    <a:pt x="616958" y="1222860"/>
                  </a:cubicBezTo>
                  <a:cubicBezTo>
                    <a:pt x="594193" y="1267119"/>
                    <a:pt x="525050" y="1275250"/>
                    <a:pt x="488287" y="1244849"/>
                  </a:cubicBezTo>
                  <a:cubicBezTo>
                    <a:pt x="479590" y="1237778"/>
                    <a:pt x="470965" y="1228022"/>
                    <a:pt x="470682" y="1216568"/>
                  </a:cubicBezTo>
                  <a:cubicBezTo>
                    <a:pt x="470682" y="1201650"/>
                    <a:pt x="469904" y="1186732"/>
                    <a:pt x="469339" y="1171814"/>
                  </a:cubicBezTo>
                  <a:cubicBezTo>
                    <a:pt x="468137" y="1143534"/>
                    <a:pt x="466369" y="1114758"/>
                    <a:pt x="463047" y="1086407"/>
                  </a:cubicBezTo>
                  <a:cubicBezTo>
                    <a:pt x="459795" y="1114688"/>
                    <a:pt x="458028" y="1142968"/>
                    <a:pt x="456825" y="1171814"/>
                  </a:cubicBezTo>
                  <a:cubicBezTo>
                    <a:pt x="456189" y="1186732"/>
                    <a:pt x="455765" y="1201650"/>
                    <a:pt x="455412" y="1216568"/>
                  </a:cubicBezTo>
                  <a:cubicBezTo>
                    <a:pt x="455412" y="1228234"/>
                    <a:pt x="446574" y="1237778"/>
                    <a:pt x="437808" y="1244849"/>
                  </a:cubicBezTo>
                  <a:cubicBezTo>
                    <a:pt x="400691" y="1275250"/>
                    <a:pt x="331760" y="1267119"/>
                    <a:pt x="309206" y="1222860"/>
                  </a:cubicBezTo>
                  <a:cubicBezTo>
                    <a:pt x="320589" y="1277300"/>
                    <a:pt x="396166" y="1288400"/>
                    <a:pt x="437808" y="1264432"/>
                  </a:cubicBezTo>
                  <a:cubicBezTo>
                    <a:pt x="433424" y="1294622"/>
                    <a:pt x="432364" y="1325023"/>
                    <a:pt x="430313" y="1355425"/>
                  </a:cubicBezTo>
                  <a:cubicBezTo>
                    <a:pt x="428404" y="1383140"/>
                    <a:pt x="426566" y="1410876"/>
                    <a:pt x="424658" y="1438640"/>
                  </a:cubicBezTo>
                  <a:cubicBezTo>
                    <a:pt x="422537" y="1484122"/>
                    <a:pt x="418083" y="1529456"/>
                    <a:pt x="411154" y="1574457"/>
                  </a:cubicBezTo>
                  <a:cubicBezTo>
                    <a:pt x="409740" y="1582658"/>
                    <a:pt x="408043" y="1590859"/>
                    <a:pt x="406064" y="1598919"/>
                  </a:cubicBezTo>
                  <a:cubicBezTo>
                    <a:pt x="404437" y="1605565"/>
                    <a:pt x="401185" y="1612282"/>
                    <a:pt x="400054" y="1618998"/>
                  </a:cubicBezTo>
                  <a:cubicBezTo>
                    <a:pt x="399489" y="1626811"/>
                    <a:pt x="399489" y="1634659"/>
                    <a:pt x="400054" y="1642471"/>
                  </a:cubicBezTo>
                  <a:cubicBezTo>
                    <a:pt x="400054" y="1652652"/>
                    <a:pt x="399489" y="1662833"/>
                    <a:pt x="398994" y="1672943"/>
                  </a:cubicBezTo>
                  <a:cubicBezTo>
                    <a:pt x="397227" y="1710061"/>
                    <a:pt x="394611" y="1747109"/>
                    <a:pt x="391500" y="1784085"/>
                  </a:cubicBezTo>
                  <a:cubicBezTo>
                    <a:pt x="385137" y="1860089"/>
                    <a:pt x="370926" y="1935032"/>
                    <a:pt x="364634" y="2011036"/>
                  </a:cubicBezTo>
                  <a:cubicBezTo>
                    <a:pt x="362726" y="2028994"/>
                    <a:pt x="362230" y="2047164"/>
                    <a:pt x="363150" y="2065192"/>
                  </a:cubicBezTo>
                  <a:cubicBezTo>
                    <a:pt x="364493" y="2083009"/>
                    <a:pt x="366755" y="2101109"/>
                    <a:pt x="369583" y="2118713"/>
                  </a:cubicBezTo>
                  <a:cubicBezTo>
                    <a:pt x="372199" y="2135187"/>
                    <a:pt x="377218" y="2154629"/>
                    <a:pt x="369583" y="2170537"/>
                  </a:cubicBezTo>
                  <a:cubicBezTo>
                    <a:pt x="361947" y="2186445"/>
                    <a:pt x="342788" y="2188283"/>
                    <a:pt x="327729" y="2187647"/>
                  </a:cubicBezTo>
                  <a:cubicBezTo>
                    <a:pt x="319246" y="2187081"/>
                    <a:pt x="310974" y="2185172"/>
                    <a:pt x="303126" y="2181991"/>
                  </a:cubicBezTo>
                  <a:cubicBezTo>
                    <a:pt x="296056" y="2179304"/>
                    <a:pt x="289552" y="2174426"/>
                    <a:pt x="282553" y="2171881"/>
                  </a:cubicBezTo>
                  <a:cubicBezTo>
                    <a:pt x="267706" y="2166507"/>
                    <a:pt x="250032" y="2176759"/>
                    <a:pt x="235185" y="2171386"/>
                  </a:cubicBezTo>
                  <a:cubicBezTo>
                    <a:pt x="223873" y="2167214"/>
                    <a:pt x="209451" y="2148761"/>
                    <a:pt x="216803" y="2136671"/>
                  </a:cubicBezTo>
                  <a:cubicBezTo>
                    <a:pt x="220974" y="2131086"/>
                    <a:pt x="226701" y="2126915"/>
                    <a:pt x="233205" y="2124581"/>
                  </a:cubicBezTo>
                  <a:cubicBezTo>
                    <a:pt x="236740" y="2123097"/>
                    <a:pt x="240417" y="2121824"/>
                    <a:pt x="244093" y="2120763"/>
                  </a:cubicBezTo>
                  <a:cubicBezTo>
                    <a:pt x="248052" y="2120198"/>
                    <a:pt x="252011" y="2119137"/>
                    <a:pt x="255688" y="2117582"/>
                  </a:cubicBezTo>
                  <a:cubicBezTo>
                    <a:pt x="259646" y="2115037"/>
                    <a:pt x="261697" y="2107472"/>
                    <a:pt x="263535" y="2103442"/>
                  </a:cubicBezTo>
                  <a:cubicBezTo>
                    <a:pt x="267423" y="2095523"/>
                    <a:pt x="271312" y="2087605"/>
                    <a:pt x="275130" y="2079616"/>
                  </a:cubicBezTo>
                  <a:cubicBezTo>
                    <a:pt x="279866" y="2069859"/>
                    <a:pt x="287926" y="2059112"/>
                    <a:pt x="289906" y="2048507"/>
                  </a:cubicBezTo>
                  <a:cubicBezTo>
                    <a:pt x="291815" y="2031468"/>
                    <a:pt x="291815" y="2014238"/>
                    <a:pt x="289906" y="1997178"/>
                  </a:cubicBezTo>
                  <a:cubicBezTo>
                    <a:pt x="289199" y="1978937"/>
                    <a:pt x="287997" y="1960767"/>
                    <a:pt x="286725" y="1942597"/>
                  </a:cubicBezTo>
                  <a:cubicBezTo>
                    <a:pt x="284179" y="1904892"/>
                    <a:pt x="280998" y="1867180"/>
                    <a:pt x="277250" y="1829475"/>
                  </a:cubicBezTo>
                  <a:cubicBezTo>
                    <a:pt x="273645" y="1792782"/>
                    <a:pt x="267635" y="1756088"/>
                    <a:pt x="266151" y="1719182"/>
                  </a:cubicBezTo>
                  <a:cubicBezTo>
                    <a:pt x="264171" y="1682120"/>
                    <a:pt x="267282" y="1644967"/>
                    <a:pt x="275341" y="1608747"/>
                  </a:cubicBezTo>
                  <a:cubicBezTo>
                    <a:pt x="279442" y="1592174"/>
                    <a:pt x="281704" y="1575199"/>
                    <a:pt x="281988" y="1558125"/>
                  </a:cubicBezTo>
                  <a:cubicBezTo>
                    <a:pt x="281988" y="1539389"/>
                    <a:pt x="281988" y="1520653"/>
                    <a:pt x="280927" y="1501564"/>
                  </a:cubicBezTo>
                  <a:cubicBezTo>
                    <a:pt x="279301" y="1463880"/>
                    <a:pt x="276685" y="1426196"/>
                    <a:pt x="273362" y="1388442"/>
                  </a:cubicBezTo>
                  <a:cubicBezTo>
                    <a:pt x="267777" y="1313845"/>
                    <a:pt x="266363" y="1239001"/>
                    <a:pt x="269050" y="1164249"/>
                  </a:cubicBezTo>
                  <a:cubicBezTo>
                    <a:pt x="269898" y="1127060"/>
                    <a:pt x="272302" y="1090367"/>
                    <a:pt x="276756" y="1053390"/>
                  </a:cubicBezTo>
                  <a:cubicBezTo>
                    <a:pt x="281281" y="1015211"/>
                    <a:pt x="286300" y="977174"/>
                    <a:pt x="290896" y="938996"/>
                  </a:cubicBezTo>
                  <a:cubicBezTo>
                    <a:pt x="294854" y="903263"/>
                    <a:pt x="296693" y="867333"/>
                    <a:pt x="296410" y="831389"/>
                  </a:cubicBezTo>
                  <a:cubicBezTo>
                    <a:pt x="296410" y="818946"/>
                    <a:pt x="296410" y="806502"/>
                    <a:pt x="295915" y="794129"/>
                  </a:cubicBezTo>
                  <a:cubicBezTo>
                    <a:pt x="295491" y="767899"/>
                    <a:pt x="295208" y="741740"/>
                    <a:pt x="294714" y="715510"/>
                  </a:cubicBezTo>
                  <a:cubicBezTo>
                    <a:pt x="294714" y="702147"/>
                    <a:pt x="294714" y="688785"/>
                    <a:pt x="294006" y="675422"/>
                  </a:cubicBezTo>
                  <a:cubicBezTo>
                    <a:pt x="294077" y="668953"/>
                    <a:pt x="292380" y="662590"/>
                    <a:pt x="289199" y="656969"/>
                  </a:cubicBezTo>
                  <a:cubicBezTo>
                    <a:pt x="286583" y="652657"/>
                    <a:pt x="279018" y="643253"/>
                    <a:pt x="273079" y="643466"/>
                  </a:cubicBezTo>
                  <a:cubicBezTo>
                    <a:pt x="267141" y="643677"/>
                    <a:pt x="275130" y="656545"/>
                    <a:pt x="276331" y="660009"/>
                  </a:cubicBezTo>
                  <a:cubicBezTo>
                    <a:pt x="278099" y="665362"/>
                    <a:pt x="279018" y="670982"/>
                    <a:pt x="278947" y="676624"/>
                  </a:cubicBezTo>
                  <a:cubicBezTo>
                    <a:pt x="280149" y="686883"/>
                    <a:pt x="280149" y="697262"/>
                    <a:pt x="278947" y="707521"/>
                  </a:cubicBezTo>
                  <a:cubicBezTo>
                    <a:pt x="276331" y="718621"/>
                    <a:pt x="271877" y="729579"/>
                    <a:pt x="268060" y="740396"/>
                  </a:cubicBezTo>
                  <a:cubicBezTo>
                    <a:pt x="257384" y="772403"/>
                    <a:pt x="246780" y="804430"/>
                    <a:pt x="236104" y="836479"/>
                  </a:cubicBezTo>
                  <a:cubicBezTo>
                    <a:pt x="235043" y="839661"/>
                    <a:pt x="233701" y="842842"/>
                    <a:pt x="232922" y="846095"/>
                  </a:cubicBezTo>
                  <a:cubicBezTo>
                    <a:pt x="231438" y="856855"/>
                    <a:pt x="230589" y="867687"/>
                    <a:pt x="230306" y="878547"/>
                  </a:cubicBezTo>
                  <a:cubicBezTo>
                    <a:pt x="225145" y="914413"/>
                    <a:pt x="217440" y="949856"/>
                    <a:pt x="207118" y="984598"/>
                  </a:cubicBezTo>
                  <a:cubicBezTo>
                    <a:pt x="202664" y="1002011"/>
                    <a:pt x="197220" y="1019149"/>
                    <a:pt x="190786" y="1035927"/>
                  </a:cubicBezTo>
                  <a:cubicBezTo>
                    <a:pt x="183716" y="1053249"/>
                    <a:pt x="175445" y="1070146"/>
                    <a:pt x="167385" y="1087044"/>
                  </a:cubicBezTo>
                  <a:cubicBezTo>
                    <a:pt x="163496" y="1095245"/>
                    <a:pt x="159538" y="1103376"/>
                    <a:pt x="155578" y="1111506"/>
                  </a:cubicBezTo>
                  <a:cubicBezTo>
                    <a:pt x="153881" y="1114971"/>
                    <a:pt x="151902" y="1118576"/>
                    <a:pt x="150205" y="1121829"/>
                  </a:cubicBezTo>
                  <a:cubicBezTo>
                    <a:pt x="148933" y="1124572"/>
                    <a:pt x="148650" y="1127655"/>
                    <a:pt x="149286" y="1130595"/>
                  </a:cubicBezTo>
                  <a:cubicBezTo>
                    <a:pt x="150417" y="1148794"/>
                    <a:pt x="150417" y="1167049"/>
                    <a:pt x="149286" y="1185248"/>
                  </a:cubicBezTo>
                  <a:cubicBezTo>
                    <a:pt x="148650" y="1202286"/>
                    <a:pt x="148862" y="1218972"/>
                    <a:pt x="148791" y="1236011"/>
                  </a:cubicBezTo>
                  <a:cubicBezTo>
                    <a:pt x="148862" y="1244509"/>
                    <a:pt x="148508" y="1253000"/>
                    <a:pt x="147731" y="1261463"/>
                  </a:cubicBezTo>
                  <a:cubicBezTo>
                    <a:pt x="147731" y="1263726"/>
                    <a:pt x="146387" y="1279492"/>
                    <a:pt x="142923" y="1279987"/>
                  </a:cubicBezTo>
                  <a:cubicBezTo>
                    <a:pt x="136561" y="1279987"/>
                    <a:pt x="134156" y="1251706"/>
                    <a:pt x="133520" y="1247606"/>
                  </a:cubicBezTo>
                  <a:cubicBezTo>
                    <a:pt x="132743" y="1242233"/>
                    <a:pt x="132601" y="1232688"/>
                    <a:pt x="128430" y="1228587"/>
                  </a:cubicBezTo>
                  <a:cubicBezTo>
                    <a:pt x="122774" y="1223002"/>
                    <a:pt x="118532" y="1229860"/>
                    <a:pt x="117401" y="1235021"/>
                  </a:cubicBezTo>
                  <a:cubicBezTo>
                    <a:pt x="115845" y="1243406"/>
                    <a:pt x="114785" y="1251883"/>
                    <a:pt x="114290" y="1260403"/>
                  </a:cubicBezTo>
                  <a:cubicBezTo>
                    <a:pt x="113584" y="1267897"/>
                    <a:pt x="112876" y="1275391"/>
                    <a:pt x="111745" y="1282815"/>
                  </a:cubicBezTo>
                  <a:cubicBezTo>
                    <a:pt x="110897" y="1288047"/>
                    <a:pt x="110331" y="1299359"/>
                    <a:pt x="105735" y="1302965"/>
                  </a:cubicBezTo>
                  <a:cubicBezTo>
                    <a:pt x="100221" y="1302045"/>
                    <a:pt x="101211" y="1276522"/>
                    <a:pt x="101140" y="1272705"/>
                  </a:cubicBezTo>
                  <a:cubicBezTo>
                    <a:pt x="101140" y="1260473"/>
                    <a:pt x="102483" y="1248030"/>
                    <a:pt x="101140" y="1235869"/>
                  </a:cubicBezTo>
                  <a:cubicBezTo>
                    <a:pt x="100362" y="1225901"/>
                    <a:pt x="92091" y="1223426"/>
                    <a:pt x="88839" y="1233819"/>
                  </a:cubicBezTo>
                  <a:cubicBezTo>
                    <a:pt x="87354" y="1239426"/>
                    <a:pt x="86082" y="1245117"/>
                    <a:pt x="85233" y="1250858"/>
                  </a:cubicBezTo>
                  <a:cubicBezTo>
                    <a:pt x="84102" y="1256868"/>
                    <a:pt x="75123" y="1312015"/>
                    <a:pt x="67982" y="1309399"/>
                  </a:cubicBezTo>
                  <a:cubicBezTo>
                    <a:pt x="65225" y="1308409"/>
                    <a:pt x="65650" y="1297945"/>
                    <a:pt x="65579" y="1295612"/>
                  </a:cubicBezTo>
                  <a:cubicBezTo>
                    <a:pt x="65508" y="1289093"/>
                    <a:pt x="65862" y="1282575"/>
                    <a:pt x="66569" y="1276098"/>
                  </a:cubicBezTo>
                  <a:cubicBezTo>
                    <a:pt x="67205" y="1269735"/>
                    <a:pt x="68053" y="1263372"/>
                    <a:pt x="68901" y="1257009"/>
                  </a:cubicBezTo>
                  <a:cubicBezTo>
                    <a:pt x="70174" y="1247181"/>
                    <a:pt x="74133" y="1234102"/>
                    <a:pt x="72436" y="1224416"/>
                  </a:cubicBezTo>
                  <a:cubicBezTo>
                    <a:pt x="71942" y="1221517"/>
                    <a:pt x="70245" y="1218689"/>
                    <a:pt x="66780" y="1219113"/>
                  </a:cubicBezTo>
                  <a:cubicBezTo>
                    <a:pt x="63316" y="1219537"/>
                    <a:pt x="61690" y="1223426"/>
                    <a:pt x="60418" y="1226183"/>
                  </a:cubicBezTo>
                  <a:cubicBezTo>
                    <a:pt x="58155" y="1231203"/>
                    <a:pt x="56317" y="1236435"/>
                    <a:pt x="54408" y="1241596"/>
                  </a:cubicBezTo>
                  <a:cubicBezTo>
                    <a:pt x="50661" y="1252866"/>
                    <a:pt x="45924" y="1263796"/>
                    <a:pt x="40268" y="1274260"/>
                  </a:cubicBezTo>
                  <a:cubicBezTo>
                    <a:pt x="39208" y="1275957"/>
                    <a:pt x="35249" y="1283239"/>
                    <a:pt x="32774" y="1282249"/>
                  </a:cubicBezTo>
                  <a:cubicBezTo>
                    <a:pt x="30300" y="1281259"/>
                    <a:pt x="31219" y="1270725"/>
                    <a:pt x="31502" y="1268533"/>
                  </a:cubicBezTo>
                  <a:cubicBezTo>
                    <a:pt x="33977" y="1247323"/>
                    <a:pt x="43521" y="1228587"/>
                    <a:pt x="48894" y="1208367"/>
                  </a:cubicBezTo>
                  <a:cubicBezTo>
                    <a:pt x="50308" y="1203064"/>
                    <a:pt x="50873" y="1197408"/>
                    <a:pt x="51863" y="1192035"/>
                  </a:cubicBezTo>
                  <a:cubicBezTo>
                    <a:pt x="53348" y="1186711"/>
                    <a:pt x="54338" y="1181267"/>
                    <a:pt x="54903" y="1175774"/>
                  </a:cubicBezTo>
                  <a:cubicBezTo>
                    <a:pt x="54903" y="1172804"/>
                    <a:pt x="53207" y="1169481"/>
                    <a:pt x="49459" y="1170400"/>
                  </a:cubicBezTo>
                  <a:cubicBezTo>
                    <a:pt x="45712" y="1171319"/>
                    <a:pt x="41966" y="1180086"/>
                    <a:pt x="39279" y="1183409"/>
                  </a:cubicBezTo>
                  <a:cubicBezTo>
                    <a:pt x="32209" y="1192176"/>
                    <a:pt x="20544" y="1202852"/>
                    <a:pt x="8384" y="1198398"/>
                  </a:cubicBezTo>
                  <a:cubicBezTo>
                    <a:pt x="11353" y="1191328"/>
                    <a:pt x="18918" y="1186237"/>
                    <a:pt x="22947" y="1179521"/>
                  </a:cubicBezTo>
                  <a:cubicBezTo>
                    <a:pt x="29098" y="1169340"/>
                    <a:pt x="32491" y="1157533"/>
                    <a:pt x="38642" y="1147422"/>
                  </a:cubicBezTo>
                  <a:cubicBezTo>
                    <a:pt x="44722" y="1137800"/>
                    <a:pt x="52500" y="1129344"/>
                    <a:pt x="61548" y="1122465"/>
                  </a:cubicBezTo>
                  <a:cubicBezTo>
                    <a:pt x="71234" y="1115650"/>
                    <a:pt x="81557" y="1109753"/>
                    <a:pt x="92374" y="1104861"/>
                  </a:cubicBezTo>
                  <a:cubicBezTo>
                    <a:pt x="96403" y="1102739"/>
                    <a:pt x="95838" y="1101326"/>
                    <a:pt x="95979" y="1097225"/>
                  </a:cubicBezTo>
                  <a:cubicBezTo>
                    <a:pt x="96757" y="1090310"/>
                    <a:pt x="98100" y="1083459"/>
                    <a:pt x="99868" y="1076721"/>
                  </a:cubicBezTo>
                  <a:cubicBezTo>
                    <a:pt x="102413" y="1063571"/>
                    <a:pt x="104958" y="1050350"/>
                    <a:pt x="107644" y="1037200"/>
                  </a:cubicBezTo>
                  <a:cubicBezTo>
                    <a:pt x="112805" y="1011323"/>
                    <a:pt x="118178" y="985446"/>
                    <a:pt x="123976" y="959428"/>
                  </a:cubicBezTo>
                  <a:cubicBezTo>
                    <a:pt x="129773" y="933411"/>
                    <a:pt x="135853" y="907816"/>
                    <a:pt x="142923" y="882364"/>
                  </a:cubicBezTo>
                  <a:cubicBezTo>
                    <a:pt x="146387" y="870062"/>
                    <a:pt x="149993" y="857831"/>
                    <a:pt x="154588" y="845883"/>
                  </a:cubicBezTo>
                  <a:cubicBezTo>
                    <a:pt x="157416" y="835765"/>
                    <a:pt x="158972" y="825344"/>
                    <a:pt x="159184" y="814845"/>
                  </a:cubicBezTo>
                  <a:cubicBezTo>
                    <a:pt x="164699" y="761748"/>
                    <a:pt x="168234" y="708793"/>
                    <a:pt x="173324" y="655484"/>
                  </a:cubicBezTo>
                  <a:cubicBezTo>
                    <a:pt x="175939" y="629750"/>
                    <a:pt x="177142" y="602742"/>
                    <a:pt x="183999" y="577713"/>
                  </a:cubicBezTo>
                  <a:cubicBezTo>
                    <a:pt x="189867" y="554948"/>
                    <a:pt x="201249" y="533985"/>
                    <a:pt x="217156" y="516699"/>
                  </a:cubicBezTo>
                  <a:cubicBezTo>
                    <a:pt x="250597" y="481348"/>
                    <a:pt x="298885" y="467208"/>
                    <a:pt x="344414" y="455684"/>
                  </a:cubicBezTo>
                  <a:cubicBezTo>
                    <a:pt x="366755" y="450996"/>
                    <a:pt x="385349" y="435491"/>
                    <a:pt x="393903" y="414323"/>
                  </a:cubicBezTo>
                  <a:cubicBezTo>
                    <a:pt x="398640" y="403011"/>
                    <a:pt x="401822" y="391126"/>
                    <a:pt x="403378" y="378973"/>
                  </a:cubicBezTo>
                  <a:cubicBezTo>
                    <a:pt x="404437" y="373006"/>
                    <a:pt x="404933" y="366940"/>
                    <a:pt x="404862" y="360873"/>
                  </a:cubicBezTo>
                  <a:cubicBezTo>
                    <a:pt x="404862" y="356419"/>
                    <a:pt x="402458" y="355430"/>
                    <a:pt x="398923" y="352955"/>
                  </a:cubicBezTo>
                  <a:cubicBezTo>
                    <a:pt x="363008" y="327015"/>
                    <a:pt x="336991" y="289614"/>
                    <a:pt x="325114" y="246903"/>
                  </a:cubicBezTo>
                  <a:cubicBezTo>
                    <a:pt x="310974" y="199180"/>
                    <a:pt x="307580" y="143468"/>
                    <a:pt x="323912" y="95957"/>
                  </a:cubicBezTo>
                  <a:cubicBezTo>
                    <a:pt x="339607" y="51980"/>
                    <a:pt x="378067" y="20123"/>
                    <a:pt x="424233" y="12954"/>
                  </a:cubicBezTo>
                  <a:cubicBezTo>
                    <a:pt x="471319" y="4540"/>
                    <a:pt x="526040" y="9772"/>
                    <a:pt x="563863" y="41234"/>
                  </a:cubicBezTo>
                  <a:cubicBezTo>
                    <a:pt x="601687" y="72696"/>
                    <a:pt x="612504" y="123742"/>
                    <a:pt x="611302" y="170829"/>
                  </a:cubicBezTo>
                  <a:cubicBezTo>
                    <a:pt x="610101" y="217916"/>
                    <a:pt x="598930" y="267760"/>
                    <a:pt x="571358" y="307706"/>
                  </a:cubicBezTo>
                  <a:cubicBezTo>
                    <a:pt x="559126" y="325600"/>
                    <a:pt x="543856" y="341141"/>
                    <a:pt x="526110" y="353591"/>
                  </a:cubicBezTo>
                  <a:cubicBezTo>
                    <a:pt x="523141" y="355571"/>
                    <a:pt x="520808" y="356490"/>
                    <a:pt x="520030" y="360237"/>
                  </a:cubicBezTo>
                  <a:cubicBezTo>
                    <a:pt x="519394" y="366303"/>
                    <a:pt x="519677" y="372426"/>
                    <a:pt x="520879" y="378407"/>
                  </a:cubicBezTo>
                  <a:cubicBezTo>
                    <a:pt x="522222" y="390306"/>
                    <a:pt x="525050" y="401979"/>
                    <a:pt x="529433" y="413121"/>
                  </a:cubicBezTo>
                  <a:cubicBezTo>
                    <a:pt x="537210" y="434601"/>
                    <a:pt x="555168" y="450833"/>
                    <a:pt x="577296" y="456461"/>
                  </a:cubicBezTo>
                  <a:cubicBezTo>
                    <a:pt x="601405" y="461940"/>
                    <a:pt x="625018" y="469293"/>
                    <a:pt x="647995" y="478449"/>
                  </a:cubicBezTo>
                  <a:cubicBezTo>
                    <a:pt x="692182" y="497326"/>
                    <a:pt x="725764" y="529212"/>
                    <a:pt x="739055" y="575946"/>
                  </a:cubicBezTo>
                  <a:cubicBezTo>
                    <a:pt x="746125" y="600267"/>
                    <a:pt x="747397" y="626709"/>
                    <a:pt x="750013" y="651808"/>
                  </a:cubicBezTo>
                  <a:cubicBezTo>
                    <a:pt x="752699" y="678038"/>
                    <a:pt x="755033" y="704339"/>
                    <a:pt x="757083" y="730640"/>
                  </a:cubicBezTo>
                  <a:cubicBezTo>
                    <a:pt x="759133" y="756941"/>
                    <a:pt x="761466" y="784302"/>
                    <a:pt x="764152" y="811097"/>
                  </a:cubicBezTo>
                  <a:cubicBezTo>
                    <a:pt x="764436" y="822332"/>
                    <a:pt x="765849" y="833510"/>
                    <a:pt x="768324" y="844469"/>
                  </a:cubicBezTo>
                  <a:cubicBezTo>
                    <a:pt x="772141" y="856558"/>
                    <a:pt x="776737" y="868366"/>
                    <a:pt x="780201" y="880597"/>
                  </a:cubicBezTo>
                  <a:cubicBezTo>
                    <a:pt x="794766" y="931572"/>
                    <a:pt x="805653" y="983608"/>
                    <a:pt x="816187" y="1035432"/>
                  </a:cubicBezTo>
                  <a:cubicBezTo>
                    <a:pt x="818944" y="1048724"/>
                    <a:pt x="821560" y="1062086"/>
                    <a:pt x="824106" y="1075378"/>
                  </a:cubicBezTo>
                  <a:cubicBezTo>
                    <a:pt x="825307" y="1081388"/>
                    <a:pt x="826438" y="1087326"/>
                    <a:pt x="827570" y="1093336"/>
                  </a:cubicBezTo>
                  <a:cubicBezTo>
                    <a:pt x="828700" y="1099346"/>
                    <a:pt x="828135" y="1102810"/>
                    <a:pt x="833932" y="1105567"/>
                  </a:cubicBezTo>
                  <a:cubicBezTo>
                    <a:pt x="854718" y="1115395"/>
                    <a:pt x="876351" y="1128475"/>
                    <a:pt x="887664" y="1149685"/>
                  </a:cubicBezTo>
                  <a:cubicBezTo>
                    <a:pt x="892825" y="1159583"/>
                    <a:pt x="896430" y="1170188"/>
                    <a:pt x="902157" y="1179733"/>
                  </a:cubicBezTo>
                  <a:cubicBezTo>
                    <a:pt x="906116" y="1186803"/>
                    <a:pt x="913751" y="1191328"/>
                    <a:pt x="916721" y="1198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7375500" y="2956080"/>
            <a:ext cx="506715" cy="1140384"/>
            <a:chOff x="8652108" y="1606876"/>
            <a:chExt cx="716306" cy="1612078"/>
          </a:xfrm>
        </p:grpSpPr>
        <p:sp>
          <p:nvSpPr>
            <p:cNvPr id="405" name="Google Shape;405;p39"/>
            <p:cNvSpPr/>
            <p:nvPr/>
          </p:nvSpPr>
          <p:spPr>
            <a:xfrm>
              <a:off x="8652108" y="1606876"/>
              <a:ext cx="716282" cy="1612078"/>
            </a:xfrm>
            <a:custGeom>
              <a:rect b="b" l="l" r="r" t="t"/>
              <a:pathLst>
                <a:path extrusionOk="0" h="1612078" w="716282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652250" y="1606876"/>
              <a:ext cx="716164" cy="1612078"/>
            </a:xfrm>
            <a:custGeom>
              <a:rect b="b" l="l" r="r" t="t"/>
              <a:pathLst>
                <a:path extrusionOk="0" h="1612078" w="716164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8010269" y="2956480"/>
            <a:ext cx="506532" cy="1142414"/>
            <a:chOff x="8652391" y="5246635"/>
            <a:chExt cx="716048" cy="1614947"/>
          </a:xfrm>
        </p:grpSpPr>
        <p:sp>
          <p:nvSpPr>
            <p:cNvPr id="408" name="Google Shape;408;p39"/>
            <p:cNvSpPr/>
            <p:nvPr/>
          </p:nvSpPr>
          <p:spPr>
            <a:xfrm>
              <a:off x="8652391" y="5246635"/>
              <a:ext cx="716048" cy="1614947"/>
            </a:xfrm>
            <a:custGeom>
              <a:rect b="b" l="l" r="r" t="t"/>
              <a:pathLst>
                <a:path extrusionOk="0" h="1614947" w="716048">
                  <a:moveTo>
                    <a:pt x="714625" y="939154"/>
                  </a:moveTo>
                  <a:cubicBezTo>
                    <a:pt x="711090" y="930974"/>
                    <a:pt x="706141" y="923466"/>
                    <a:pt x="700061" y="916954"/>
                  </a:cubicBezTo>
                  <a:cubicBezTo>
                    <a:pt x="694617" y="909884"/>
                    <a:pt x="691860" y="902107"/>
                    <a:pt x="686911" y="894966"/>
                  </a:cubicBezTo>
                  <a:cubicBezTo>
                    <a:pt x="681255" y="887012"/>
                    <a:pt x="674821" y="879645"/>
                    <a:pt x="667681" y="872978"/>
                  </a:cubicBezTo>
                  <a:cubicBezTo>
                    <a:pt x="664853" y="870221"/>
                    <a:pt x="658632" y="866544"/>
                    <a:pt x="656935" y="863080"/>
                  </a:cubicBezTo>
                  <a:cubicBezTo>
                    <a:pt x="656440" y="860401"/>
                    <a:pt x="656298" y="857664"/>
                    <a:pt x="656510" y="854950"/>
                  </a:cubicBezTo>
                  <a:cubicBezTo>
                    <a:pt x="656510" y="851344"/>
                    <a:pt x="656087" y="847879"/>
                    <a:pt x="655804" y="844132"/>
                  </a:cubicBezTo>
                  <a:cubicBezTo>
                    <a:pt x="653259" y="800333"/>
                    <a:pt x="646471" y="756880"/>
                    <a:pt x="635513" y="714396"/>
                  </a:cubicBezTo>
                  <a:cubicBezTo>
                    <a:pt x="632685" y="704215"/>
                    <a:pt x="629575" y="694175"/>
                    <a:pt x="625898" y="684277"/>
                  </a:cubicBezTo>
                  <a:cubicBezTo>
                    <a:pt x="622222" y="674379"/>
                    <a:pt x="614445" y="663067"/>
                    <a:pt x="613455" y="652179"/>
                  </a:cubicBezTo>
                  <a:cubicBezTo>
                    <a:pt x="611334" y="630403"/>
                    <a:pt x="608718" y="608627"/>
                    <a:pt x="605537" y="586992"/>
                  </a:cubicBezTo>
                  <a:cubicBezTo>
                    <a:pt x="601083" y="553395"/>
                    <a:pt x="594225" y="520173"/>
                    <a:pt x="584893" y="487587"/>
                  </a:cubicBezTo>
                  <a:cubicBezTo>
                    <a:pt x="581287" y="473750"/>
                    <a:pt x="575985" y="460409"/>
                    <a:pt x="569127" y="447853"/>
                  </a:cubicBezTo>
                  <a:cubicBezTo>
                    <a:pt x="559371" y="431712"/>
                    <a:pt x="545655" y="418363"/>
                    <a:pt x="529253" y="409109"/>
                  </a:cubicBezTo>
                  <a:cubicBezTo>
                    <a:pt x="511720" y="399416"/>
                    <a:pt x="492561" y="392996"/>
                    <a:pt x="472694" y="390161"/>
                  </a:cubicBezTo>
                  <a:cubicBezTo>
                    <a:pt x="463927" y="389949"/>
                    <a:pt x="455444" y="387199"/>
                    <a:pt x="448232" y="382242"/>
                  </a:cubicBezTo>
                  <a:cubicBezTo>
                    <a:pt x="440243" y="375483"/>
                    <a:pt x="433315" y="367487"/>
                    <a:pt x="427800" y="358557"/>
                  </a:cubicBezTo>
                  <a:cubicBezTo>
                    <a:pt x="425468" y="354245"/>
                    <a:pt x="424548" y="349281"/>
                    <a:pt x="425255" y="344417"/>
                  </a:cubicBezTo>
                  <a:cubicBezTo>
                    <a:pt x="425255" y="341872"/>
                    <a:pt x="425255" y="339327"/>
                    <a:pt x="425255" y="336781"/>
                  </a:cubicBezTo>
                  <a:cubicBezTo>
                    <a:pt x="425255" y="333034"/>
                    <a:pt x="425255" y="332893"/>
                    <a:pt x="427517" y="330560"/>
                  </a:cubicBezTo>
                  <a:cubicBezTo>
                    <a:pt x="431900" y="327336"/>
                    <a:pt x="436496" y="324409"/>
                    <a:pt x="441233" y="321793"/>
                  </a:cubicBezTo>
                  <a:cubicBezTo>
                    <a:pt x="456645" y="310601"/>
                    <a:pt x="469583" y="296348"/>
                    <a:pt x="479269" y="279938"/>
                  </a:cubicBezTo>
                  <a:cubicBezTo>
                    <a:pt x="501609" y="242254"/>
                    <a:pt x="506912" y="196511"/>
                    <a:pt x="504579" y="153524"/>
                  </a:cubicBezTo>
                  <a:cubicBezTo>
                    <a:pt x="502388" y="112730"/>
                    <a:pt x="491571" y="70027"/>
                    <a:pt x="462654" y="39766"/>
                  </a:cubicBezTo>
                  <a:cubicBezTo>
                    <a:pt x="448939" y="25379"/>
                    <a:pt x="431971" y="14469"/>
                    <a:pt x="413165" y="7951"/>
                  </a:cubicBezTo>
                  <a:cubicBezTo>
                    <a:pt x="393512" y="2111"/>
                    <a:pt x="373009" y="-561"/>
                    <a:pt x="352506" y="32"/>
                  </a:cubicBezTo>
                  <a:cubicBezTo>
                    <a:pt x="311854" y="-1445"/>
                    <a:pt x="272758" y="15806"/>
                    <a:pt x="246458" y="46836"/>
                  </a:cubicBezTo>
                  <a:cubicBezTo>
                    <a:pt x="219168" y="80278"/>
                    <a:pt x="210685" y="125173"/>
                    <a:pt x="210402" y="167028"/>
                  </a:cubicBezTo>
                  <a:cubicBezTo>
                    <a:pt x="210119" y="208883"/>
                    <a:pt x="217472" y="252506"/>
                    <a:pt x="241297" y="287927"/>
                  </a:cubicBezTo>
                  <a:cubicBezTo>
                    <a:pt x="252396" y="304160"/>
                    <a:pt x="266890" y="317827"/>
                    <a:pt x="283716" y="328015"/>
                  </a:cubicBezTo>
                  <a:cubicBezTo>
                    <a:pt x="284989" y="328792"/>
                    <a:pt x="289019" y="330277"/>
                    <a:pt x="289796" y="331479"/>
                  </a:cubicBezTo>
                  <a:cubicBezTo>
                    <a:pt x="290221" y="334031"/>
                    <a:pt x="290221" y="336633"/>
                    <a:pt x="289796" y="339185"/>
                  </a:cubicBezTo>
                  <a:cubicBezTo>
                    <a:pt x="290150" y="343300"/>
                    <a:pt x="290150" y="347443"/>
                    <a:pt x="289796" y="351558"/>
                  </a:cubicBezTo>
                  <a:cubicBezTo>
                    <a:pt x="288594" y="356719"/>
                    <a:pt x="285978" y="361456"/>
                    <a:pt x="282303" y="365274"/>
                  </a:cubicBezTo>
                  <a:cubicBezTo>
                    <a:pt x="276717" y="373440"/>
                    <a:pt x="269506" y="380376"/>
                    <a:pt x="261093" y="385636"/>
                  </a:cubicBezTo>
                  <a:cubicBezTo>
                    <a:pt x="252609" y="390161"/>
                    <a:pt x="241085" y="389595"/>
                    <a:pt x="231753" y="391504"/>
                  </a:cubicBezTo>
                  <a:cubicBezTo>
                    <a:pt x="211674" y="395343"/>
                    <a:pt x="192585" y="403290"/>
                    <a:pt x="175759" y="414836"/>
                  </a:cubicBezTo>
                  <a:cubicBezTo>
                    <a:pt x="149954" y="433147"/>
                    <a:pt x="137723" y="459943"/>
                    <a:pt x="129098" y="489425"/>
                  </a:cubicBezTo>
                  <a:cubicBezTo>
                    <a:pt x="119483" y="524811"/>
                    <a:pt x="112343" y="560840"/>
                    <a:pt x="107889" y="597244"/>
                  </a:cubicBezTo>
                  <a:cubicBezTo>
                    <a:pt x="106404" y="608061"/>
                    <a:pt x="104990" y="618949"/>
                    <a:pt x="103788" y="629837"/>
                  </a:cubicBezTo>
                  <a:cubicBezTo>
                    <a:pt x="103151" y="635260"/>
                    <a:pt x="102586" y="640704"/>
                    <a:pt x="102091" y="646169"/>
                  </a:cubicBezTo>
                  <a:cubicBezTo>
                    <a:pt x="101738" y="652447"/>
                    <a:pt x="100112" y="658592"/>
                    <a:pt x="97425" y="664269"/>
                  </a:cubicBezTo>
                  <a:cubicBezTo>
                    <a:pt x="88446" y="683500"/>
                    <a:pt x="81518" y="703621"/>
                    <a:pt x="76781" y="724294"/>
                  </a:cubicBezTo>
                  <a:cubicBezTo>
                    <a:pt x="66459" y="767874"/>
                    <a:pt x="60308" y="812331"/>
                    <a:pt x="58329" y="857071"/>
                  </a:cubicBezTo>
                  <a:cubicBezTo>
                    <a:pt x="58612" y="859616"/>
                    <a:pt x="57834" y="862175"/>
                    <a:pt x="56207" y="864141"/>
                  </a:cubicBezTo>
                  <a:cubicBezTo>
                    <a:pt x="54794" y="865611"/>
                    <a:pt x="53309" y="866983"/>
                    <a:pt x="51683" y="868241"/>
                  </a:cubicBezTo>
                  <a:cubicBezTo>
                    <a:pt x="48431" y="871211"/>
                    <a:pt x="45250" y="874322"/>
                    <a:pt x="42138" y="877574"/>
                  </a:cubicBezTo>
                  <a:cubicBezTo>
                    <a:pt x="34574" y="884870"/>
                    <a:pt x="28211" y="893347"/>
                    <a:pt x="23333" y="902673"/>
                  </a:cubicBezTo>
                  <a:cubicBezTo>
                    <a:pt x="19869" y="909856"/>
                    <a:pt x="15626" y="916622"/>
                    <a:pt x="10607" y="922822"/>
                  </a:cubicBezTo>
                  <a:cubicBezTo>
                    <a:pt x="5305" y="929539"/>
                    <a:pt x="-1271" y="937599"/>
                    <a:pt x="-422" y="946719"/>
                  </a:cubicBezTo>
                  <a:cubicBezTo>
                    <a:pt x="2" y="954517"/>
                    <a:pt x="6647" y="960506"/>
                    <a:pt x="14425" y="960096"/>
                  </a:cubicBezTo>
                  <a:cubicBezTo>
                    <a:pt x="14778" y="960082"/>
                    <a:pt x="15061" y="960053"/>
                    <a:pt x="15415" y="960011"/>
                  </a:cubicBezTo>
                  <a:cubicBezTo>
                    <a:pt x="24181" y="958244"/>
                    <a:pt x="31322" y="949548"/>
                    <a:pt x="36625" y="943255"/>
                  </a:cubicBezTo>
                  <a:cubicBezTo>
                    <a:pt x="33372" y="954001"/>
                    <a:pt x="29978" y="964465"/>
                    <a:pt x="27504" y="975707"/>
                  </a:cubicBezTo>
                  <a:cubicBezTo>
                    <a:pt x="24534" y="985039"/>
                    <a:pt x="23757" y="994938"/>
                    <a:pt x="25241" y="1004624"/>
                  </a:cubicBezTo>
                  <a:cubicBezTo>
                    <a:pt x="27221" y="1012259"/>
                    <a:pt x="34645" y="1018198"/>
                    <a:pt x="42138" y="1013179"/>
                  </a:cubicBezTo>
                  <a:cubicBezTo>
                    <a:pt x="49633" y="1008159"/>
                    <a:pt x="52814" y="996988"/>
                    <a:pt x="55713" y="989282"/>
                  </a:cubicBezTo>
                  <a:cubicBezTo>
                    <a:pt x="54440" y="1000523"/>
                    <a:pt x="49633" y="1033752"/>
                    <a:pt x="68792" y="1033399"/>
                  </a:cubicBezTo>
                  <a:cubicBezTo>
                    <a:pt x="86750" y="1033045"/>
                    <a:pt x="86254" y="998048"/>
                    <a:pt x="87244" y="986100"/>
                  </a:cubicBezTo>
                  <a:cubicBezTo>
                    <a:pt x="87740" y="996352"/>
                    <a:pt x="87244" y="1040116"/>
                    <a:pt x="107959" y="1032621"/>
                  </a:cubicBezTo>
                  <a:cubicBezTo>
                    <a:pt x="116019" y="1029652"/>
                    <a:pt x="117362" y="1018481"/>
                    <a:pt x="118139" y="1011411"/>
                  </a:cubicBezTo>
                  <a:cubicBezTo>
                    <a:pt x="118988" y="999646"/>
                    <a:pt x="119129" y="987839"/>
                    <a:pt x="118564" y="976060"/>
                  </a:cubicBezTo>
                  <a:cubicBezTo>
                    <a:pt x="122735" y="984757"/>
                    <a:pt x="127472" y="999038"/>
                    <a:pt x="137158" y="1003209"/>
                  </a:cubicBezTo>
                  <a:cubicBezTo>
                    <a:pt x="151721" y="1009431"/>
                    <a:pt x="151721" y="989493"/>
                    <a:pt x="150449" y="981009"/>
                  </a:cubicBezTo>
                  <a:cubicBezTo>
                    <a:pt x="149389" y="974498"/>
                    <a:pt x="147975" y="968050"/>
                    <a:pt x="146208" y="961708"/>
                  </a:cubicBezTo>
                  <a:cubicBezTo>
                    <a:pt x="145359" y="958456"/>
                    <a:pt x="144086" y="955204"/>
                    <a:pt x="143450" y="951951"/>
                  </a:cubicBezTo>
                  <a:cubicBezTo>
                    <a:pt x="142884" y="948487"/>
                    <a:pt x="142884" y="944952"/>
                    <a:pt x="143450" y="941488"/>
                  </a:cubicBezTo>
                  <a:cubicBezTo>
                    <a:pt x="145147" y="927786"/>
                    <a:pt x="145359" y="913942"/>
                    <a:pt x="144015" y="900198"/>
                  </a:cubicBezTo>
                  <a:cubicBezTo>
                    <a:pt x="143662" y="897122"/>
                    <a:pt x="143026" y="894068"/>
                    <a:pt x="142248" y="891078"/>
                  </a:cubicBezTo>
                  <a:cubicBezTo>
                    <a:pt x="141824" y="889487"/>
                    <a:pt x="141329" y="887925"/>
                    <a:pt x="140693" y="886411"/>
                  </a:cubicBezTo>
                  <a:cubicBezTo>
                    <a:pt x="139349" y="885238"/>
                    <a:pt x="139278" y="883230"/>
                    <a:pt x="140481" y="881922"/>
                  </a:cubicBezTo>
                  <a:cubicBezTo>
                    <a:pt x="140551" y="881830"/>
                    <a:pt x="140622" y="881752"/>
                    <a:pt x="140693" y="881674"/>
                  </a:cubicBezTo>
                  <a:cubicBezTo>
                    <a:pt x="142955" y="875064"/>
                    <a:pt x="145783" y="868651"/>
                    <a:pt x="149106" y="862514"/>
                  </a:cubicBezTo>
                  <a:cubicBezTo>
                    <a:pt x="154479" y="849647"/>
                    <a:pt x="159357" y="836567"/>
                    <a:pt x="164094" y="823417"/>
                  </a:cubicBezTo>
                  <a:cubicBezTo>
                    <a:pt x="174769" y="788816"/>
                    <a:pt x="183394" y="753621"/>
                    <a:pt x="189970" y="718002"/>
                  </a:cubicBezTo>
                  <a:cubicBezTo>
                    <a:pt x="188485" y="746282"/>
                    <a:pt x="184596" y="800297"/>
                    <a:pt x="186789" y="828366"/>
                  </a:cubicBezTo>
                  <a:cubicBezTo>
                    <a:pt x="187708" y="842881"/>
                    <a:pt x="189616" y="857311"/>
                    <a:pt x="192515" y="871564"/>
                  </a:cubicBezTo>
                  <a:cubicBezTo>
                    <a:pt x="194070" y="877779"/>
                    <a:pt x="194424" y="884234"/>
                    <a:pt x="193575" y="890583"/>
                  </a:cubicBezTo>
                  <a:cubicBezTo>
                    <a:pt x="192798" y="895850"/>
                    <a:pt x="191666" y="901061"/>
                    <a:pt x="190323" y="906208"/>
                  </a:cubicBezTo>
                  <a:cubicBezTo>
                    <a:pt x="183254" y="933145"/>
                    <a:pt x="182476" y="962769"/>
                    <a:pt x="180567" y="990130"/>
                  </a:cubicBezTo>
                  <a:cubicBezTo>
                    <a:pt x="178658" y="1017491"/>
                    <a:pt x="177810" y="1046691"/>
                    <a:pt x="178092" y="1074971"/>
                  </a:cubicBezTo>
                  <a:cubicBezTo>
                    <a:pt x="177951" y="1101618"/>
                    <a:pt x="180072" y="1128223"/>
                    <a:pt x="184455" y="1154510"/>
                  </a:cubicBezTo>
                  <a:cubicBezTo>
                    <a:pt x="187495" y="1171195"/>
                    <a:pt x="191949" y="1187527"/>
                    <a:pt x="194848" y="1204001"/>
                  </a:cubicBezTo>
                  <a:cubicBezTo>
                    <a:pt x="200221" y="1232917"/>
                    <a:pt x="202130" y="1262371"/>
                    <a:pt x="200574" y="1291740"/>
                  </a:cubicBezTo>
                  <a:cubicBezTo>
                    <a:pt x="200151" y="1298104"/>
                    <a:pt x="198949" y="1304255"/>
                    <a:pt x="198242" y="1310617"/>
                  </a:cubicBezTo>
                  <a:cubicBezTo>
                    <a:pt x="197040" y="1324333"/>
                    <a:pt x="197040" y="1338120"/>
                    <a:pt x="198242" y="1351836"/>
                  </a:cubicBezTo>
                  <a:cubicBezTo>
                    <a:pt x="200080" y="1379841"/>
                    <a:pt x="205241" y="1407534"/>
                    <a:pt x="213583" y="1434344"/>
                  </a:cubicBezTo>
                  <a:cubicBezTo>
                    <a:pt x="217188" y="1445586"/>
                    <a:pt x="221360" y="1456686"/>
                    <a:pt x="226167" y="1467503"/>
                  </a:cubicBezTo>
                  <a:cubicBezTo>
                    <a:pt x="230480" y="1477543"/>
                    <a:pt x="227440" y="1485815"/>
                    <a:pt x="221926" y="1494935"/>
                  </a:cubicBezTo>
                  <a:cubicBezTo>
                    <a:pt x="214997" y="1505894"/>
                    <a:pt x="206584" y="1515863"/>
                    <a:pt x="196969" y="1524559"/>
                  </a:cubicBezTo>
                  <a:cubicBezTo>
                    <a:pt x="187919" y="1533043"/>
                    <a:pt x="175759" y="1536295"/>
                    <a:pt x="167629" y="1546617"/>
                  </a:cubicBezTo>
                  <a:cubicBezTo>
                    <a:pt x="160277" y="1556445"/>
                    <a:pt x="159499" y="1569737"/>
                    <a:pt x="165650" y="1580342"/>
                  </a:cubicBezTo>
                  <a:cubicBezTo>
                    <a:pt x="171517" y="1590947"/>
                    <a:pt x="185092" y="1593492"/>
                    <a:pt x="195908" y="1595684"/>
                  </a:cubicBezTo>
                  <a:cubicBezTo>
                    <a:pt x="201918" y="1596391"/>
                    <a:pt x="207857" y="1597735"/>
                    <a:pt x="213654" y="1599572"/>
                  </a:cubicBezTo>
                  <a:cubicBezTo>
                    <a:pt x="218885" y="1601765"/>
                    <a:pt x="223268" y="1605865"/>
                    <a:pt x="228430" y="1608269"/>
                  </a:cubicBezTo>
                  <a:cubicBezTo>
                    <a:pt x="240943" y="1613500"/>
                    <a:pt x="254588" y="1615693"/>
                    <a:pt x="268092" y="1614632"/>
                  </a:cubicBezTo>
                  <a:cubicBezTo>
                    <a:pt x="281949" y="1614632"/>
                    <a:pt x="295594" y="1611592"/>
                    <a:pt x="308036" y="1605582"/>
                  </a:cubicBezTo>
                  <a:cubicBezTo>
                    <a:pt x="316804" y="1599361"/>
                    <a:pt x="322954" y="1590170"/>
                    <a:pt x="325570" y="1579776"/>
                  </a:cubicBezTo>
                  <a:cubicBezTo>
                    <a:pt x="332640" y="1554466"/>
                    <a:pt x="326701" y="1525761"/>
                    <a:pt x="318500" y="1501369"/>
                  </a:cubicBezTo>
                  <a:cubicBezTo>
                    <a:pt x="317157" y="1498258"/>
                    <a:pt x="316379" y="1494935"/>
                    <a:pt x="316237" y="1491542"/>
                  </a:cubicBezTo>
                  <a:cubicBezTo>
                    <a:pt x="316237" y="1488289"/>
                    <a:pt x="316944" y="1485108"/>
                    <a:pt x="317298" y="1481856"/>
                  </a:cubicBezTo>
                  <a:cubicBezTo>
                    <a:pt x="318005" y="1474149"/>
                    <a:pt x="318641" y="1466372"/>
                    <a:pt x="319136" y="1458524"/>
                  </a:cubicBezTo>
                  <a:cubicBezTo>
                    <a:pt x="320055" y="1444384"/>
                    <a:pt x="320833" y="1429961"/>
                    <a:pt x="321469" y="1415255"/>
                  </a:cubicBezTo>
                  <a:cubicBezTo>
                    <a:pt x="322813" y="1386056"/>
                    <a:pt x="323732" y="1356856"/>
                    <a:pt x="324439" y="1327586"/>
                  </a:cubicBezTo>
                  <a:cubicBezTo>
                    <a:pt x="324226" y="1320516"/>
                    <a:pt x="324368" y="1313431"/>
                    <a:pt x="324933" y="1306376"/>
                  </a:cubicBezTo>
                  <a:cubicBezTo>
                    <a:pt x="325852" y="1299305"/>
                    <a:pt x="329246" y="1291740"/>
                    <a:pt x="330802" y="1284388"/>
                  </a:cubicBezTo>
                  <a:cubicBezTo>
                    <a:pt x="333700" y="1271025"/>
                    <a:pt x="335609" y="1257380"/>
                    <a:pt x="337235" y="1243805"/>
                  </a:cubicBezTo>
                  <a:cubicBezTo>
                    <a:pt x="344305" y="1185901"/>
                    <a:pt x="346920" y="1127431"/>
                    <a:pt x="348829" y="1069174"/>
                  </a:cubicBezTo>
                  <a:cubicBezTo>
                    <a:pt x="349113" y="1062153"/>
                    <a:pt x="349325" y="1055083"/>
                    <a:pt x="349466" y="1047963"/>
                  </a:cubicBezTo>
                  <a:cubicBezTo>
                    <a:pt x="348829" y="1044266"/>
                    <a:pt x="348829" y="1040490"/>
                    <a:pt x="349466" y="1036792"/>
                  </a:cubicBezTo>
                  <a:cubicBezTo>
                    <a:pt x="350668" y="1035739"/>
                    <a:pt x="352011" y="1034834"/>
                    <a:pt x="353425" y="1034106"/>
                  </a:cubicBezTo>
                  <a:cubicBezTo>
                    <a:pt x="355334" y="1032692"/>
                    <a:pt x="356182" y="1031348"/>
                    <a:pt x="358233" y="1031843"/>
                  </a:cubicBezTo>
                  <a:cubicBezTo>
                    <a:pt x="360849" y="1033123"/>
                    <a:pt x="363182" y="1034791"/>
                    <a:pt x="365303" y="1036792"/>
                  </a:cubicBezTo>
                  <a:cubicBezTo>
                    <a:pt x="365939" y="1040490"/>
                    <a:pt x="365939" y="1044266"/>
                    <a:pt x="365303" y="1047963"/>
                  </a:cubicBezTo>
                  <a:cubicBezTo>
                    <a:pt x="365303" y="1055458"/>
                    <a:pt x="365727" y="1062881"/>
                    <a:pt x="366010" y="1070305"/>
                  </a:cubicBezTo>
                  <a:cubicBezTo>
                    <a:pt x="367000" y="1100141"/>
                    <a:pt x="368413" y="1129927"/>
                    <a:pt x="370251" y="1159671"/>
                  </a:cubicBezTo>
                  <a:cubicBezTo>
                    <a:pt x="372090" y="1187951"/>
                    <a:pt x="374281" y="1216232"/>
                    <a:pt x="377746" y="1244936"/>
                  </a:cubicBezTo>
                  <a:cubicBezTo>
                    <a:pt x="379372" y="1258978"/>
                    <a:pt x="381775" y="1272920"/>
                    <a:pt x="384816" y="1286720"/>
                  </a:cubicBezTo>
                  <a:cubicBezTo>
                    <a:pt x="386300" y="1293154"/>
                    <a:pt x="389270" y="1299730"/>
                    <a:pt x="390118" y="1306163"/>
                  </a:cubicBezTo>
                  <a:cubicBezTo>
                    <a:pt x="391107" y="1313799"/>
                    <a:pt x="390118" y="1322071"/>
                    <a:pt x="390683" y="1329778"/>
                  </a:cubicBezTo>
                  <a:cubicBezTo>
                    <a:pt x="391390" y="1359048"/>
                    <a:pt x="392380" y="1388297"/>
                    <a:pt x="393723" y="1417517"/>
                  </a:cubicBezTo>
                  <a:cubicBezTo>
                    <a:pt x="394360" y="1431658"/>
                    <a:pt x="395067" y="1446363"/>
                    <a:pt x="396057" y="1460716"/>
                  </a:cubicBezTo>
                  <a:cubicBezTo>
                    <a:pt x="396551" y="1467574"/>
                    <a:pt x="397117" y="1474432"/>
                    <a:pt x="397753" y="1481290"/>
                  </a:cubicBezTo>
                  <a:cubicBezTo>
                    <a:pt x="398389" y="1484966"/>
                    <a:pt x="398814" y="1488643"/>
                    <a:pt x="398955" y="1492319"/>
                  </a:cubicBezTo>
                  <a:cubicBezTo>
                    <a:pt x="398319" y="1496066"/>
                    <a:pt x="397188" y="1499743"/>
                    <a:pt x="395703" y="1503207"/>
                  </a:cubicBezTo>
                  <a:cubicBezTo>
                    <a:pt x="387643" y="1527458"/>
                    <a:pt x="381563" y="1556303"/>
                    <a:pt x="389906" y="1581332"/>
                  </a:cubicBezTo>
                  <a:cubicBezTo>
                    <a:pt x="392734" y="1591866"/>
                    <a:pt x="399733" y="1600775"/>
                    <a:pt x="409277" y="1606077"/>
                  </a:cubicBezTo>
                  <a:cubicBezTo>
                    <a:pt x="422002" y="1611238"/>
                    <a:pt x="435577" y="1613925"/>
                    <a:pt x="449293" y="1614137"/>
                  </a:cubicBezTo>
                  <a:cubicBezTo>
                    <a:pt x="462372" y="1614844"/>
                    <a:pt x="475522" y="1612441"/>
                    <a:pt x="487470" y="1607067"/>
                  </a:cubicBezTo>
                  <a:cubicBezTo>
                    <a:pt x="492207" y="1604734"/>
                    <a:pt x="496236" y="1600845"/>
                    <a:pt x="501115" y="1598866"/>
                  </a:cubicBezTo>
                  <a:cubicBezTo>
                    <a:pt x="507760" y="1596815"/>
                    <a:pt x="514548" y="1595331"/>
                    <a:pt x="521476" y="1594411"/>
                  </a:cubicBezTo>
                  <a:cubicBezTo>
                    <a:pt x="532575" y="1592078"/>
                    <a:pt x="544665" y="1589109"/>
                    <a:pt x="549756" y="1578009"/>
                  </a:cubicBezTo>
                  <a:cubicBezTo>
                    <a:pt x="555341" y="1566979"/>
                    <a:pt x="553714" y="1553688"/>
                    <a:pt x="545655" y="1544285"/>
                  </a:cubicBezTo>
                  <a:cubicBezTo>
                    <a:pt x="537383" y="1534528"/>
                    <a:pt x="524869" y="1530781"/>
                    <a:pt x="515820" y="1522155"/>
                  </a:cubicBezTo>
                  <a:cubicBezTo>
                    <a:pt x="506346" y="1513318"/>
                    <a:pt x="498145" y="1503207"/>
                    <a:pt x="491429" y="1492107"/>
                  </a:cubicBezTo>
                  <a:cubicBezTo>
                    <a:pt x="485985" y="1484542"/>
                    <a:pt x="484995" y="1474715"/>
                    <a:pt x="488743" y="1466230"/>
                  </a:cubicBezTo>
                  <a:cubicBezTo>
                    <a:pt x="493762" y="1454706"/>
                    <a:pt x="498145" y="1442899"/>
                    <a:pt x="501822" y="1430880"/>
                  </a:cubicBezTo>
                  <a:cubicBezTo>
                    <a:pt x="509952" y="1404007"/>
                    <a:pt x="514901" y="1376264"/>
                    <a:pt x="516528" y="1348230"/>
                  </a:cubicBezTo>
                  <a:cubicBezTo>
                    <a:pt x="517587" y="1335024"/>
                    <a:pt x="517376" y="1321739"/>
                    <a:pt x="515961" y="1308567"/>
                  </a:cubicBezTo>
                  <a:cubicBezTo>
                    <a:pt x="515113" y="1301497"/>
                    <a:pt x="513982" y="1295064"/>
                    <a:pt x="513629" y="1288064"/>
                  </a:cubicBezTo>
                  <a:cubicBezTo>
                    <a:pt x="512356" y="1259147"/>
                    <a:pt x="514335" y="1230181"/>
                    <a:pt x="519709" y="1201738"/>
                  </a:cubicBezTo>
                  <a:cubicBezTo>
                    <a:pt x="522607" y="1185335"/>
                    <a:pt x="526778" y="1169215"/>
                    <a:pt x="530030" y="1152883"/>
                  </a:cubicBezTo>
                  <a:cubicBezTo>
                    <a:pt x="539858" y="1098727"/>
                    <a:pt x="537525" y="1041247"/>
                    <a:pt x="533565" y="986595"/>
                  </a:cubicBezTo>
                  <a:cubicBezTo>
                    <a:pt x="532717" y="958731"/>
                    <a:pt x="529394" y="931002"/>
                    <a:pt x="523597" y="903733"/>
                  </a:cubicBezTo>
                  <a:cubicBezTo>
                    <a:pt x="522395" y="899074"/>
                    <a:pt x="521476" y="894351"/>
                    <a:pt x="520769" y="889593"/>
                  </a:cubicBezTo>
                  <a:cubicBezTo>
                    <a:pt x="519992" y="882318"/>
                    <a:pt x="520486" y="874958"/>
                    <a:pt x="522395" y="867888"/>
                  </a:cubicBezTo>
                  <a:cubicBezTo>
                    <a:pt x="524940" y="854073"/>
                    <a:pt x="526778" y="840123"/>
                    <a:pt x="527698" y="826103"/>
                  </a:cubicBezTo>
                  <a:cubicBezTo>
                    <a:pt x="529748" y="798459"/>
                    <a:pt x="525506" y="744656"/>
                    <a:pt x="524021" y="717012"/>
                  </a:cubicBezTo>
                  <a:cubicBezTo>
                    <a:pt x="530737" y="752631"/>
                    <a:pt x="539505" y="787826"/>
                    <a:pt x="550250" y="822427"/>
                  </a:cubicBezTo>
                  <a:cubicBezTo>
                    <a:pt x="554916" y="835577"/>
                    <a:pt x="559865" y="848657"/>
                    <a:pt x="565238" y="861525"/>
                  </a:cubicBezTo>
                  <a:cubicBezTo>
                    <a:pt x="568562" y="867676"/>
                    <a:pt x="571389" y="874088"/>
                    <a:pt x="573652" y="880684"/>
                  </a:cubicBezTo>
                  <a:cubicBezTo>
                    <a:pt x="574924" y="881858"/>
                    <a:pt x="575065" y="883866"/>
                    <a:pt x="573864" y="885174"/>
                  </a:cubicBezTo>
                  <a:cubicBezTo>
                    <a:pt x="573793" y="885266"/>
                    <a:pt x="573723" y="885344"/>
                    <a:pt x="573652" y="885422"/>
                  </a:cubicBezTo>
                  <a:cubicBezTo>
                    <a:pt x="573016" y="886935"/>
                    <a:pt x="572450" y="888497"/>
                    <a:pt x="572026" y="890088"/>
                  </a:cubicBezTo>
                  <a:cubicBezTo>
                    <a:pt x="571248" y="893092"/>
                    <a:pt x="570682" y="896140"/>
                    <a:pt x="570329" y="899208"/>
                  </a:cubicBezTo>
                  <a:cubicBezTo>
                    <a:pt x="568985" y="912946"/>
                    <a:pt x="569127" y="926803"/>
                    <a:pt x="570894" y="940498"/>
                  </a:cubicBezTo>
                  <a:cubicBezTo>
                    <a:pt x="571389" y="943969"/>
                    <a:pt x="571389" y="947490"/>
                    <a:pt x="570894" y="950961"/>
                  </a:cubicBezTo>
                  <a:cubicBezTo>
                    <a:pt x="570258" y="954214"/>
                    <a:pt x="568985" y="957466"/>
                    <a:pt x="568137" y="960718"/>
                  </a:cubicBezTo>
                  <a:cubicBezTo>
                    <a:pt x="566370" y="967067"/>
                    <a:pt x="564885" y="973515"/>
                    <a:pt x="563825" y="980020"/>
                  </a:cubicBezTo>
                  <a:cubicBezTo>
                    <a:pt x="562622" y="988503"/>
                    <a:pt x="562622" y="1008300"/>
                    <a:pt x="577187" y="1002219"/>
                  </a:cubicBezTo>
                  <a:cubicBezTo>
                    <a:pt x="586872" y="998048"/>
                    <a:pt x="591326" y="983767"/>
                    <a:pt x="595710" y="975071"/>
                  </a:cubicBezTo>
                  <a:cubicBezTo>
                    <a:pt x="595710" y="986453"/>
                    <a:pt x="595074" y="997907"/>
                    <a:pt x="595710" y="1009290"/>
                  </a:cubicBezTo>
                  <a:cubicBezTo>
                    <a:pt x="596417" y="1016855"/>
                    <a:pt x="597548" y="1028945"/>
                    <a:pt x="606031" y="1032056"/>
                  </a:cubicBezTo>
                  <a:cubicBezTo>
                    <a:pt x="626605" y="1039550"/>
                    <a:pt x="626251" y="995786"/>
                    <a:pt x="626747" y="985534"/>
                  </a:cubicBezTo>
                  <a:cubicBezTo>
                    <a:pt x="627666" y="997412"/>
                    <a:pt x="627241" y="1032692"/>
                    <a:pt x="645199" y="1032833"/>
                  </a:cubicBezTo>
                  <a:cubicBezTo>
                    <a:pt x="664287" y="1032833"/>
                    <a:pt x="659339" y="1000169"/>
                    <a:pt x="658278" y="988716"/>
                  </a:cubicBezTo>
                  <a:cubicBezTo>
                    <a:pt x="661248" y="996563"/>
                    <a:pt x="664570" y="1007664"/>
                    <a:pt x="671852" y="1012613"/>
                  </a:cubicBezTo>
                  <a:cubicBezTo>
                    <a:pt x="679135" y="1017562"/>
                    <a:pt x="686770" y="1011623"/>
                    <a:pt x="688750" y="1004058"/>
                  </a:cubicBezTo>
                  <a:cubicBezTo>
                    <a:pt x="690234" y="994372"/>
                    <a:pt x="689456" y="984473"/>
                    <a:pt x="686487" y="975141"/>
                  </a:cubicBezTo>
                  <a:cubicBezTo>
                    <a:pt x="684012" y="964182"/>
                    <a:pt x="680619" y="953436"/>
                    <a:pt x="677296" y="942689"/>
                  </a:cubicBezTo>
                  <a:cubicBezTo>
                    <a:pt x="683376" y="949759"/>
                    <a:pt x="692850" y="961142"/>
                    <a:pt x="703313" y="959587"/>
                  </a:cubicBezTo>
                  <a:cubicBezTo>
                    <a:pt x="711656" y="957798"/>
                    <a:pt x="717029" y="949569"/>
                    <a:pt x="715191" y="941204"/>
                  </a:cubicBezTo>
                  <a:cubicBezTo>
                    <a:pt x="715049" y="940512"/>
                    <a:pt x="714837" y="939826"/>
                    <a:pt x="714625" y="939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652391" y="5246777"/>
              <a:ext cx="716048" cy="1614805"/>
            </a:xfrm>
            <a:custGeom>
              <a:rect b="b" l="l" r="r" t="t"/>
              <a:pathLst>
                <a:path extrusionOk="0" h="1614805" w="716048">
                  <a:moveTo>
                    <a:pt x="262153" y="1282195"/>
                  </a:moveTo>
                  <a:cubicBezTo>
                    <a:pt x="272899" y="1282033"/>
                    <a:pt x="283575" y="1282860"/>
                    <a:pt x="294179" y="1284670"/>
                  </a:cubicBezTo>
                  <a:cubicBezTo>
                    <a:pt x="276717" y="1271096"/>
                    <a:pt x="247589" y="1272227"/>
                    <a:pt x="229773" y="1284670"/>
                  </a:cubicBezTo>
                  <a:cubicBezTo>
                    <a:pt x="240519" y="1283680"/>
                    <a:pt x="250983" y="1282408"/>
                    <a:pt x="262153" y="1282195"/>
                  </a:cubicBezTo>
                  <a:close/>
                  <a:moveTo>
                    <a:pt x="289584" y="1578645"/>
                  </a:moveTo>
                  <a:cubicBezTo>
                    <a:pt x="276788" y="1584442"/>
                    <a:pt x="246599" y="1586988"/>
                    <a:pt x="240732" y="1570302"/>
                  </a:cubicBezTo>
                  <a:cubicBezTo>
                    <a:pt x="240024" y="1589533"/>
                    <a:pt x="276081" y="1591512"/>
                    <a:pt x="287958" y="1587271"/>
                  </a:cubicBezTo>
                  <a:cubicBezTo>
                    <a:pt x="307188" y="1580200"/>
                    <a:pt x="305633" y="1554677"/>
                    <a:pt x="298987" y="1539194"/>
                  </a:cubicBezTo>
                  <a:cubicBezTo>
                    <a:pt x="299907" y="1553193"/>
                    <a:pt x="300472" y="1568181"/>
                    <a:pt x="289584" y="1578645"/>
                  </a:cubicBezTo>
                  <a:close/>
                  <a:moveTo>
                    <a:pt x="159569" y="701952"/>
                  </a:moveTo>
                  <a:cubicBezTo>
                    <a:pt x="149035" y="709616"/>
                    <a:pt x="136026" y="713116"/>
                    <a:pt x="123089" y="711780"/>
                  </a:cubicBezTo>
                  <a:cubicBezTo>
                    <a:pt x="140268" y="724930"/>
                    <a:pt x="164801" y="712558"/>
                    <a:pt x="170033" y="693256"/>
                  </a:cubicBezTo>
                  <a:cubicBezTo>
                    <a:pt x="166144" y="695801"/>
                    <a:pt x="163387" y="699407"/>
                    <a:pt x="159569" y="701811"/>
                  </a:cubicBezTo>
                  <a:close/>
                  <a:moveTo>
                    <a:pt x="357525" y="311683"/>
                  </a:moveTo>
                  <a:cubicBezTo>
                    <a:pt x="344588" y="311301"/>
                    <a:pt x="331932" y="315479"/>
                    <a:pt x="321752" y="323490"/>
                  </a:cubicBezTo>
                  <a:cubicBezTo>
                    <a:pt x="333418" y="320400"/>
                    <a:pt x="345436" y="318809"/>
                    <a:pt x="357525" y="318753"/>
                  </a:cubicBezTo>
                  <a:cubicBezTo>
                    <a:pt x="369615" y="319198"/>
                    <a:pt x="381563" y="320782"/>
                    <a:pt x="393370" y="323490"/>
                  </a:cubicBezTo>
                  <a:cubicBezTo>
                    <a:pt x="382978" y="315713"/>
                    <a:pt x="370322" y="311520"/>
                    <a:pt x="357385" y="311541"/>
                  </a:cubicBezTo>
                  <a:close/>
                  <a:moveTo>
                    <a:pt x="714766" y="939154"/>
                  </a:moveTo>
                  <a:cubicBezTo>
                    <a:pt x="711231" y="930974"/>
                    <a:pt x="706283" y="923466"/>
                    <a:pt x="700203" y="916954"/>
                  </a:cubicBezTo>
                  <a:cubicBezTo>
                    <a:pt x="694759" y="909884"/>
                    <a:pt x="692001" y="902107"/>
                    <a:pt x="687053" y="894966"/>
                  </a:cubicBezTo>
                  <a:cubicBezTo>
                    <a:pt x="681397" y="887012"/>
                    <a:pt x="674963" y="879645"/>
                    <a:pt x="667822" y="872978"/>
                  </a:cubicBezTo>
                  <a:cubicBezTo>
                    <a:pt x="664995" y="870221"/>
                    <a:pt x="658773" y="866544"/>
                    <a:pt x="657076" y="863080"/>
                  </a:cubicBezTo>
                  <a:cubicBezTo>
                    <a:pt x="656581" y="860400"/>
                    <a:pt x="656440" y="857664"/>
                    <a:pt x="656652" y="854949"/>
                  </a:cubicBezTo>
                  <a:cubicBezTo>
                    <a:pt x="656652" y="851343"/>
                    <a:pt x="656227" y="847879"/>
                    <a:pt x="655945" y="844132"/>
                  </a:cubicBezTo>
                  <a:cubicBezTo>
                    <a:pt x="653400" y="800333"/>
                    <a:pt x="646612" y="756880"/>
                    <a:pt x="635655" y="714395"/>
                  </a:cubicBezTo>
                  <a:cubicBezTo>
                    <a:pt x="632827" y="704214"/>
                    <a:pt x="629715" y="694175"/>
                    <a:pt x="626040" y="684277"/>
                  </a:cubicBezTo>
                  <a:cubicBezTo>
                    <a:pt x="622363" y="674379"/>
                    <a:pt x="614657" y="663067"/>
                    <a:pt x="613597" y="652179"/>
                  </a:cubicBezTo>
                  <a:cubicBezTo>
                    <a:pt x="611475" y="630403"/>
                    <a:pt x="608860" y="608627"/>
                    <a:pt x="605679" y="586992"/>
                  </a:cubicBezTo>
                  <a:cubicBezTo>
                    <a:pt x="601224" y="553395"/>
                    <a:pt x="594366" y="520173"/>
                    <a:pt x="585034" y="487587"/>
                  </a:cubicBezTo>
                  <a:cubicBezTo>
                    <a:pt x="581428" y="473750"/>
                    <a:pt x="576126" y="460409"/>
                    <a:pt x="569268" y="447853"/>
                  </a:cubicBezTo>
                  <a:cubicBezTo>
                    <a:pt x="559512" y="431712"/>
                    <a:pt x="545796" y="418363"/>
                    <a:pt x="529394" y="409108"/>
                  </a:cubicBezTo>
                  <a:cubicBezTo>
                    <a:pt x="511861" y="399416"/>
                    <a:pt x="492701" y="392996"/>
                    <a:pt x="472835" y="390161"/>
                  </a:cubicBezTo>
                  <a:cubicBezTo>
                    <a:pt x="464069" y="389949"/>
                    <a:pt x="455584" y="387198"/>
                    <a:pt x="448374" y="382242"/>
                  </a:cubicBezTo>
                  <a:cubicBezTo>
                    <a:pt x="440385" y="375483"/>
                    <a:pt x="433457" y="367487"/>
                    <a:pt x="427942" y="358557"/>
                  </a:cubicBezTo>
                  <a:cubicBezTo>
                    <a:pt x="425608" y="354244"/>
                    <a:pt x="424689" y="349281"/>
                    <a:pt x="425397" y="344417"/>
                  </a:cubicBezTo>
                  <a:cubicBezTo>
                    <a:pt x="425397" y="341872"/>
                    <a:pt x="425397" y="339327"/>
                    <a:pt x="425397" y="336781"/>
                  </a:cubicBezTo>
                  <a:cubicBezTo>
                    <a:pt x="425397" y="333034"/>
                    <a:pt x="425397" y="332893"/>
                    <a:pt x="427659" y="330560"/>
                  </a:cubicBezTo>
                  <a:cubicBezTo>
                    <a:pt x="432042" y="327336"/>
                    <a:pt x="436638" y="324409"/>
                    <a:pt x="441375" y="321793"/>
                  </a:cubicBezTo>
                  <a:cubicBezTo>
                    <a:pt x="456787" y="310580"/>
                    <a:pt x="469724" y="296333"/>
                    <a:pt x="479411" y="279938"/>
                  </a:cubicBezTo>
                  <a:cubicBezTo>
                    <a:pt x="501751" y="242254"/>
                    <a:pt x="507053" y="196510"/>
                    <a:pt x="504721" y="153524"/>
                  </a:cubicBezTo>
                  <a:cubicBezTo>
                    <a:pt x="502528" y="112730"/>
                    <a:pt x="491712" y="70027"/>
                    <a:pt x="462796" y="39766"/>
                  </a:cubicBezTo>
                  <a:cubicBezTo>
                    <a:pt x="449081" y="25379"/>
                    <a:pt x="432113" y="14469"/>
                    <a:pt x="413307" y="7951"/>
                  </a:cubicBezTo>
                  <a:cubicBezTo>
                    <a:pt x="393653" y="2111"/>
                    <a:pt x="373150" y="-561"/>
                    <a:pt x="352647" y="32"/>
                  </a:cubicBezTo>
                  <a:cubicBezTo>
                    <a:pt x="311996" y="-1445"/>
                    <a:pt x="272899" y="15806"/>
                    <a:pt x="246599" y="46836"/>
                  </a:cubicBezTo>
                  <a:cubicBezTo>
                    <a:pt x="219310" y="80278"/>
                    <a:pt x="210825" y="125173"/>
                    <a:pt x="210543" y="167028"/>
                  </a:cubicBezTo>
                  <a:cubicBezTo>
                    <a:pt x="210260" y="208883"/>
                    <a:pt x="217613" y="252506"/>
                    <a:pt x="241439" y="287927"/>
                  </a:cubicBezTo>
                  <a:cubicBezTo>
                    <a:pt x="252538" y="304160"/>
                    <a:pt x="267031" y="317826"/>
                    <a:pt x="283858" y="328015"/>
                  </a:cubicBezTo>
                  <a:cubicBezTo>
                    <a:pt x="285130" y="328792"/>
                    <a:pt x="289160" y="330277"/>
                    <a:pt x="289938" y="331479"/>
                  </a:cubicBezTo>
                  <a:cubicBezTo>
                    <a:pt x="290361" y="334031"/>
                    <a:pt x="290361" y="336633"/>
                    <a:pt x="289938" y="339185"/>
                  </a:cubicBezTo>
                  <a:cubicBezTo>
                    <a:pt x="290292" y="343300"/>
                    <a:pt x="290292" y="347443"/>
                    <a:pt x="289938" y="351558"/>
                  </a:cubicBezTo>
                  <a:cubicBezTo>
                    <a:pt x="288736" y="356719"/>
                    <a:pt x="286120" y="361456"/>
                    <a:pt x="282443" y="365274"/>
                  </a:cubicBezTo>
                  <a:cubicBezTo>
                    <a:pt x="276859" y="373440"/>
                    <a:pt x="269647" y="380376"/>
                    <a:pt x="261234" y="385636"/>
                  </a:cubicBezTo>
                  <a:cubicBezTo>
                    <a:pt x="252750" y="390161"/>
                    <a:pt x="241226" y="389595"/>
                    <a:pt x="231894" y="391504"/>
                  </a:cubicBezTo>
                  <a:cubicBezTo>
                    <a:pt x="211815" y="395343"/>
                    <a:pt x="192727" y="403290"/>
                    <a:pt x="175901" y="414835"/>
                  </a:cubicBezTo>
                  <a:cubicBezTo>
                    <a:pt x="150095" y="433147"/>
                    <a:pt x="137865" y="459942"/>
                    <a:pt x="129240" y="489425"/>
                  </a:cubicBezTo>
                  <a:cubicBezTo>
                    <a:pt x="119625" y="524811"/>
                    <a:pt x="112484" y="560840"/>
                    <a:pt x="108030" y="597244"/>
                  </a:cubicBezTo>
                  <a:cubicBezTo>
                    <a:pt x="106545" y="608061"/>
                    <a:pt x="105131" y="618949"/>
                    <a:pt x="103929" y="629837"/>
                  </a:cubicBezTo>
                  <a:cubicBezTo>
                    <a:pt x="103293" y="635260"/>
                    <a:pt x="102728" y="640704"/>
                    <a:pt x="102232" y="646169"/>
                  </a:cubicBezTo>
                  <a:cubicBezTo>
                    <a:pt x="101879" y="652447"/>
                    <a:pt x="100253" y="658591"/>
                    <a:pt x="97567" y="664269"/>
                  </a:cubicBezTo>
                  <a:cubicBezTo>
                    <a:pt x="88588" y="683492"/>
                    <a:pt x="81660" y="703614"/>
                    <a:pt x="76922" y="724294"/>
                  </a:cubicBezTo>
                  <a:cubicBezTo>
                    <a:pt x="66601" y="767874"/>
                    <a:pt x="60450" y="812331"/>
                    <a:pt x="58470" y="857070"/>
                  </a:cubicBezTo>
                  <a:cubicBezTo>
                    <a:pt x="58753" y="859616"/>
                    <a:pt x="57975" y="862175"/>
                    <a:pt x="56349" y="864140"/>
                  </a:cubicBezTo>
                  <a:cubicBezTo>
                    <a:pt x="54935" y="865611"/>
                    <a:pt x="53451" y="866983"/>
                    <a:pt x="51824" y="868241"/>
                  </a:cubicBezTo>
                  <a:cubicBezTo>
                    <a:pt x="48572" y="871210"/>
                    <a:pt x="45391" y="874321"/>
                    <a:pt x="42280" y="877574"/>
                  </a:cubicBezTo>
                  <a:cubicBezTo>
                    <a:pt x="34716" y="884870"/>
                    <a:pt x="28352" y="893347"/>
                    <a:pt x="23474" y="902672"/>
                  </a:cubicBezTo>
                  <a:cubicBezTo>
                    <a:pt x="19939" y="909813"/>
                    <a:pt x="15626" y="916530"/>
                    <a:pt x="10607" y="922681"/>
                  </a:cubicBezTo>
                  <a:cubicBezTo>
                    <a:pt x="5305" y="929398"/>
                    <a:pt x="-1271" y="937458"/>
                    <a:pt x="-422" y="946578"/>
                  </a:cubicBezTo>
                  <a:cubicBezTo>
                    <a:pt x="2" y="954376"/>
                    <a:pt x="6647" y="960365"/>
                    <a:pt x="14425" y="959954"/>
                  </a:cubicBezTo>
                  <a:cubicBezTo>
                    <a:pt x="14778" y="959940"/>
                    <a:pt x="15061" y="959912"/>
                    <a:pt x="15415" y="959870"/>
                  </a:cubicBezTo>
                  <a:cubicBezTo>
                    <a:pt x="24181" y="958102"/>
                    <a:pt x="31322" y="949406"/>
                    <a:pt x="36625" y="943114"/>
                  </a:cubicBezTo>
                  <a:cubicBezTo>
                    <a:pt x="33372" y="953860"/>
                    <a:pt x="29978" y="964324"/>
                    <a:pt x="27504" y="975565"/>
                  </a:cubicBezTo>
                  <a:cubicBezTo>
                    <a:pt x="24534" y="984898"/>
                    <a:pt x="23757" y="994796"/>
                    <a:pt x="25241" y="1004482"/>
                  </a:cubicBezTo>
                  <a:cubicBezTo>
                    <a:pt x="27221" y="1012118"/>
                    <a:pt x="34645" y="1018056"/>
                    <a:pt x="42138" y="1013037"/>
                  </a:cubicBezTo>
                  <a:cubicBezTo>
                    <a:pt x="49633" y="1008017"/>
                    <a:pt x="52814" y="996846"/>
                    <a:pt x="55713" y="989140"/>
                  </a:cubicBezTo>
                  <a:cubicBezTo>
                    <a:pt x="54440" y="1000381"/>
                    <a:pt x="49633" y="1033611"/>
                    <a:pt x="68792" y="1033257"/>
                  </a:cubicBezTo>
                  <a:cubicBezTo>
                    <a:pt x="86750" y="1032904"/>
                    <a:pt x="86254" y="997907"/>
                    <a:pt x="87244" y="985958"/>
                  </a:cubicBezTo>
                  <a:cubicBezTo>
                    <a:pt x="87740" y="996210"/>
                    <a:pt x="87244" y="1039974"/>
                    <a:pt x="107959" y="1032480"/>
                  </a:cubicBezTo>
                  <a:cubicBezTo>
                    <a:pt x="116019" y="1029510"/>
                    <a:pt x="117362" y="1018340"/>
                    <a:pt x="118139" y="1011269"/>
                  </a:cubicBezTo>
                  <a:cubicBezTo>
                    <a:pt x="118988" y="999505"/>
                    <a:pt x="119129" y="987697"/>
                    <a:pt x="118564" y="975919"/>
                  </a:cubicBezTo>
                  <a:cubicBezTo>
                    <a:pt x="122735" y="984615"/>
                    <a:pt x="127472" y="998897"/>
                    <a:pt x="137158" y="1003068"/>
                  </a:cubicBezTo>
                  <a:cubicBezTo>
                    <a:pt x="151721" y="1009290"/>
                    <a:pt x="151721" y="989352"/>
                    <a:pt x="150449" y="980868"/>
                  </a:cubicBezTo>
                  <a:cubicBezTo>
                    <a:pt x="149389" y="974356"/>
                    <a:pt x="147975" y="967908"/>
                    <a:pt x="146208" y="961566"/>
                  </a:cubicBezTo>
                  <a:cubicBezTo>
                    <a:pt x="145359" y="958314"/>
                    <a:pt x="144086" y="955062"/>
                    <a:pt x="143450" y="951810"/>
                  </a:cubicBezTo>
                  <a:cubicBezTo>
                    <a:pt x="142884" y="948345"/>
                    <a:pt x="142884" y="944810"/>
                    <a:pt x="143450" y="941346"/>
                  </a:cubicBezTo>
                  <a:cubicBezTo>
                    <a:pt x="145147" y="927644"/>
                    <a:pt x="145359" y="913801"/>
                    <a:pt x="144015" y="900056"/>
                  </a:cubicBezTo>
                  <a:cubicBezTo>
                    <a:pt x="143662" y="896981"/>
                    <a:pt x="143026" y="893927"/>
                    <a:pt x="142248" y="890936"/>
                  </a:cubicBezTo>
                  <a:cubicBezTo>
                    <a:pt x="141824" y="889345"/>
                    <a:pt x="141329" y="887783"/>
                    <a:pt x="140693" y="886270"/>
                  </a:cubicBezTo>
                  <a:cubicBezTo>
                    <a:pt x="139349" y="885096"/>
                    <a:pt x="139278" y="883088"/>
                    <a:pt x="140481" y="881780"/>
                  </a:cubicBezTo>
                  <a:cubicBezTo>
                    <a:pt x="140551" y="881689"/>
                    <a:pt x="140622" y="881610"/>
                    <a:pt x="140693" y="881533"/>
                  </a:cubicBezTo>
                  <a:cubicBezTo>
                    <a:pt x="142955" y="874922"/>
                    <a:pt x="145783" y="868510"/>
                    <a:pt x="149106" y="862373"/>
                  </a:cubicBezTo>
                  <a:cubicBezTo>
                    <a:pt x="154479" y="849505"/>
                    <a:pt x="159357" y="836425"/>
                    <a:pt x="164094" y="823275"/>
                  </a:cubicBezTo>
                  <a:cubicBezTo>
                    <a:pt x="174769" y="788674"/>
                    <a:pt x="183394" y="753479"/>
                    <a:pt x="189970" y="717860"/>
                  </a:cubicBezTo>
                  <a:cubicBezTo>
                    <a:pt x="188485" y="746141"/>
                    <a:pt x="184596" y="800156"/>
                    <a:pt x="186789" y="828224"/>
                  </a:cubicBezTo>
                  <a:cubicBezTo>
                    <a:pt x="187708" y="842739"/>
                    <a:pt x="189616" y="857169"/>
                    <a:pt x="192515" y="871423"/>
                  </a:cubicBezTo>
                  <a:cubicBezTo>
                    <a:pt x="194070" y="877637"/>
                    <a:pt x="194424" y="884092"/>
                    <a:pt x="193575" y="890441"/>
                  </a:cubicBezTo>
                  <a:cubicBezTo>
                    <a:pt x="192798" y="895708"/>
                    <a:pt x="191666" y="900919"/>
                    <a:pt x="190323" y="906066"/>
                  </a:cubicBezTo>
                  <a:cubicBezTo>
                    <a:pt x="183254" y="933003"/>
                    <a:pt x="182476" y="962627"/>
                    <a:pt x="180567" y="989988"/>
                  </a:cubicBezTo>
                  <a:cubicBezTo>
                    <a:pt x="178658" y="1017350"/>
                    <a:pt x="177810" y="1046549"/>
                    <a:pt x="178092" y="1074830"/>
                  </a:cubicBezTo>
                  <a:cubicBezTo>
                    <a:pt x="177951" y="1101477"/>
                    <a:pt x="180072" y="1128082"/>
                    <a:pt x="184455" y="1154368"/>
                  </a:cubicBezTo>
                  <a:cubicBezTo>
                    <a:pt x="187495" y="1171054"/>
                    <a:pt x="191949" y="1187386"/>
                    <a:pt x="194848" y="1203859"/>
                  </a:cubicBezTo>
                  <a:cubicBezTo>
                    <a:pt x="200221" y="1232775"/>
                    <a:pt x="202130" y="1262230"/>
                    <a:pt x="200574" y="1291599"/>
                  </a:cubicBezTo>
                  <a:cubicBezTo>
                    <a:pt x="200151" y="1297962"/>
                    <a:pt x="198949" y="1304113"/>
                    <a:pt x="198242" y="1310476"/>
                  </a:cubicBezTo>
                  <a:cubicBezTo>
                    <a:pt x="197040" y="1324192"/>
                    <a:pt x="197040" y="1337979"/>
                    <a:pt x="198242" y="1351695"/>
                  </a:cubicBezTo>
                  <a:cubicBezTo>
                    <a:pt x="200080" y="1379699"/>
                    <a:pt x="205241" y="1407393"/>
                    <a:pt x="213583" y="1434203"/>
                  </a:cubicBezTo>
                  <a:cubicBezTo>
                    <a:pt x="217188" y="1445444"/>
                    <a:pt x="221360" y="1456544"/>
                    <a:pt x="226167" y="1467361"/>
                  </a:cubicBezTo>
                  <a:cubicBezTo>
                    <a:pt x="230480" y="1477401"/>
                    <a:pt x="227440" y="1485673"/>
                    <a:pt x="221926" y="1494793"/>
                  </a:cubicBezTo>
                  <a:cubicBezTo>
                    <a:pt x="214997" y="1505752"/>
                    <a:pt x="206584" y="1515721"/>
                    <a:pt x="196969" y="1524417"/>
                  </a:cubicBezTo>
                  <a:cubicBezTo>
                    <a:pt x="187919" y="1532901"/>
                    <a:pt x="175759" y="1536154"/>
                    <a:pt x="167629" y="1546476"/>
                  </a:cubicBezTo>
                  <a:cubicBezTo>
                    <a:pt x="160277" y="1556303"/>
                    <a:pt x="159499" y="1569595"/>
                    <a:pt x="165650" y="1580200"/>
                  </a:cubicBezTo>
                  <a:cubicBezTo>
                    <a:pt x="171517" y="1590806"/>
                    <a:pt x="185092" y="1593351"/>
                    <a:pt x="195908" y="1595542"/>
                  </a:cubicBezTo>
                  <a:cubicBezTo>
                    <a:pt x="201918" y="1596250"/>
                    <a:pt x="207857" y="1597593"/>
                    <a:pt x="213654" y="1599431"/>
                  </a:cubicBezTo>
                  <a:cubicBezTo>
                    <a:pt x="218885" y="1601623"/>
                    <a:pt x="223268" y="1605723"/>
                    <a:pt x="228430" y="1608127"/>
                  </a:cubicBezTo>
                  <a:cubicBezTo>
                    <a:pt x="240943" y="1613359"/>
                    <a:pt x="254588" y="1615551"/>
                    <a:pt x="268092" y="1614490"/>
                  </a:cubicBezTo>
                  <a:cubicBezTo>
                    <a:pt x="281949" y="1614490"/>
                    <a:pt x="295594" y="1611451"/>
                    <a:pt x="308036" y="1605440"/>
                  </a:cubicBezTo>
                  <a:cubicBezTo>
                    <a:pt x="316804" y="1599219"/>
                    <a:pt x="322954" y="1590028"/>
                    <a:pt x="325570" y="1579635"/>
                  </a:cubicBezTo>
                  <a:cubicBezTo>
                    <a:pt x="332640" y="1554324"/>
                    <a:pt x="326701" y="1525619"/>
                    <a:pt x="318500" y="1501228"/>
                  </a:cubicBezTo>
                  <a:cubicBezTo>
                    <a:pt x="317157" y="1498117"/>
                    <a:pt x="316379" y="1494793"/>
                    <a:pt x="316237" y="1491400"/>
                  </a:cubicBezTo>
                  <a:cubicBezTo>
                    <a:pt x="316237" y="1488148"/>
                    <a:pt x="316944" y="1484966"/>
                    <a:pt x="317298" y="1481714"/>
                  </a:cubicBezTo>
                  <a:cubicBezTo>
                    <a:pt x="318005" y="1474007"/>
                    <a:pt x="318641" y="1466230"/>
                    <a:pt x="319136" y="1458383"/>
                  </a:cubicBezTo>
                  <a:cubicBezTo>
                    <a:pt x="320055" y="1444243"/>
                    <a:pt x="320833" y="1429819"/>
                    <a:pt x="321469" y="1415114"/>
                  </a:cubicBezTo>
                  <a:cubicBezTo>
                    <a:pt x="322813" y="1385914"/>
                    <a:pt x="323732" y="1356715"/>
                    <a:pt x="324439" y="1327444"/>
                  </a:cubicBezTo>
                  <a:cubicBezTo>
                    <a:pt x="324226" y="1320374"/>
                    <a:pt x="324368" y="1313290"/>
                    <a:pt x="324933" y="1306234"/>
                  </a:cubicBezTo>
                  <a:cubicBezTo>
                    <a:pt x="325852" y="1299164"/>
                    <a:pt x="329246" y="1291599"/>
                    <a:pt x="330802" y="1284246"/>
                  </a:cubicBezTo>
                  <a:cubicBezTo>
                    <a:pt x="333700" y="1270883"/>
                    <a:pt x="335609" y="1257238"/>
                    <a:pt x="337235" y="1243664"/>
                  </a:cubicBezTo>
                  <a:cubicBezTo>
                    <a:pt x="344305" y="1185760"/>
                    <a:pt x="346920" y="1127290"/>
                    <a:pt x="348829" y="1069032"/>
                  </a:cubicBezTo>
                  <a:cubicBezTo>
                    <a:pt x="349113" y="1062011"/>
                    <a:pt x="349325" y="1054941"/>
                    <a:pt x="349466" y="1047822"/>
                  </a:cubicBezTo>
                  <a:cubicBezTo>
                    <a:pt x="348829" y="1044124"/>
                    <a:pt x="348829" y="1040349"/>
                    <a:pt x="349466" y="1036651"/>
                  </a:cubicBezTo>
                  <a:cubicBezTo>
                    <a:pt x="350668" y="1035598"/>
                    <a:pt x="352011" y="1034693"/>
                    <a:pt x="353425" y="1033964"/>
                  </a:cubicBezTo>
                  <a:cubicBezTo>
                    <a:pt x="355334" y="1032550"/>
                    <a:pt x="356182" y="1031207"/>
                    <a:pt x="358233" y="1031702"/>
                  </a:cubicBezTo>
                  <a:cubicBezTo>
                    <a:pt x="360849" y="1032982"/>
                    <a:pt x="363182" y="1034650"/>
                    <a:pt x="365303" y="1036651"/>
                  </a:cubicBezTo>
                  <a:cubicBezTo>
                    <a:pt x="365939" y="1040349"/>
                    <a:pt x="365939" y="1044124"/>
                    <a:pt x="365303" y="1047822"/>
                  </a:cubicBezTo>
                  <a:cubicBezTo>
                    <a:pt x="365303" y="1055316"/>
                    <a:pt x="365727" y="1062740"/>
                    <a:pt x="366010" y="1070163"/>
                  </a:cubicBezTo>
                  <a:cubicBezTo>
                    <a:pt x="367000" y="1099999"/>
                    <a:pt x="368413" y="1129786"/>
                    <a:pt x="370251" y="1159529"/>
                  </a:cubicBezTo>
                  <a:cubicBezTo>
                    <a:pt x="372090" y="1187810"/>
                    <a:pt x="374281" y="1216090"/>
                    <a:pt x="377746" y="1244795"/>
                  </a:cubicBezTo>
                  <a:cubicBezTo>
                    <a:pt x="379372" y="1258836"/>
                    <a:pt x="381775" y="1272778"/>
                    <a:pt x="384816" y="1286579"/>
                  </a:cubicBezTo>
                  <a:cubicBezTo>
                    <a:pt x="386300" y="1293013"/>
                    <a:pt x="389270" y="1299588"/>
                    <a:pt x="390118" y="1306022"/>
                  </a:cubicBezTo>
                  <a:cubicBezTo>
                    <a:pt x="391107" y="1313657"/>
                    <a:pt x="390118" y="1321929"/>
                    <a:pt x="390683" y="1329636"/>
                  </a:cubicBezTo>
                  <a:cubicBezTo>
                    <a:pt x="391390" y="1358906"/>
                    <a:pt x="392380" y="1388155"/>
                    <a:pt x="393723" y="1417376"/>
                  </a:cubicBezTo>
                  <a:cubicBezTo>
                    <a:pt x="394360" y="1431516"/>
                    <a:pt x="395067" y="1446222"/>
                    <a:pt x="396057" y="1460574"/>
                  </a:cubicBezTo>
                  <a:cubicBezTo>
                    <a:pt x="396551" y="1467432"/>
                    <a:pt x="397117" y="1474290"/>
                    <a:pt x="397753" y="1481148"/>
                  </a:cubicBezTo>
                  <a:cubicBezTo>
                    <a:pt x="398389" y="1484825"/>
                    <a:pt x="398814" y="1488501"/>
                    <a:pt x="398955" y="1492178"/>
                  </a:cubicBezTo>
                  <a:cubicBezTo>
                    <a:pt x="398319" y="1495925"/>
                    <a:pt x="397188" y="1499601"/>
                    <a:pt x="395703" y="1503066"/>
                  </a:cubicBezTo>
                  <a:cubicBezTo>
                    <a:pt x="387643" y="1527316"/>
                    <a:pt x="381563" y="1556162"/>
                    <a:pt x="389906" y="1581190"/>
                  </a:cubicBezTo>
                  <a:cubicBezTo>
                    <a:pt x="392734" y="1591725"/>
                    <a:pt x="399733" y="1600633"/>
                    <a:pt x="409277" y="1605936"/>
                  </a:cubicBezTo>
                  <a:cubicBezTo>
                    <a:pt x="422002" y="1611097"/>
                    <a:pt x="435577" y="1613783"/>
                    <a:pt x="449293" y="1613996"/>
                  </a:cubicBezTo>
                  <a:cubicBezTo>
                    <a:pt x="462372" y="1614703"/>
                    <a:pt x="475522" y="1612299"/>
                    <a:pt x="487470" y="1606926"/>
                  </a:cubicBezTo>
                  <a:cubicBezTo>
                    <a:pt x="492207" y="1604592"/>
                    <a:pt x="496236" y="1600704"/>
                    <a:pt x="501115" y="1598724"/>
                  </a:cubicBezTo>
                  <a:cubicBezTo>
                    <a:pt x="507760" y="1596674"/>
                    <a:pt x="514548" y="1595189"/>
                    <a:pt x="521476" y="1594270"/>
                  </a:cubicBezTo>
                  <a:cubicBezTo>
                    <a:pt x="532575" y="1591937"/>
                    <a:pt x="544665" y="1588967"/>
                    <a:pt x="549756" y="1577867"/>
                  </a:cubicBezTo>
                  <a:cubicBezTo>
                    <a:pt x="555341" y="1566838"/>
                    <a:pt x="553714" y="1553546"/>
                    <a:pt x="545655" y="1544143"/>
                  </a:cubicBezTo>
                  <a:cubicBezTo>
                    <a:pt x="537383" y="1534386"/>
                    <a:pt x="524869" y="1530639"/>
                    <a:pt x="515820" y="1522014"/>
                  </a:cubicBezTo>
                  <a:cubicBezTo>
                    <a:pt x="506346" y="1513176"/>
                    <a:pt x="498145" y="1503066"/>
                    <a:pt x="491429" y="1491966"/>
                  </a:cubicBezTo>
                  <a:cubicBezTo>
                    <a:pt x="485985" y="1484401"/>
                    <a:pt x="484995" y="1474573"/>
                    <a:pt x="488743" y="1466089"/>
                  </a:cubicBezTo>
                  <a:cubicBezTo>
                    <a:pt x="493762" y="1454565"/>
                    <a:pt x="498145" y="1442758"/>
                    <a:pt x="501822" y="1430738"/>
                  </a:cubicBezTo>
                  <a:cubicBezTo>
                    <a:pt x="509952" y="1403865"/>
                    <a:pt x="514901" y="1376122"/>
                    <a:pt x="516528" y="1348089"/>
                  </a:cubicBezTo>
                  <a:cubicBezTo>
                    <a:pt x="517587" y="1334882"/>
                    <a:pt x="517376" y="1321597"/>
                    <a:pt x="515961" y="1308426"/>
                  </a:cubicBezTo>
                  <a:cubicBezTo>
                    <a:pt x="515113" y="1301356"/>
                    <a:pt x="513982" y="1294922"/>
                    <a:pt x="513629" y="1287922"/>
                  </a:cubicBezTo>
                  <a:cubicBezTo>
                    <a:pt x="512356" y="1259006"/>
                    <a:pt x="514335" y="1230040"/>
                    <a:pt x="519709" y="1201597"/>
                  </a:cubicBezTo>
                  <a:cubicBezTo>
                    <a:pt x="522607" y="1185194"/>
                    <a:pt x="526778" y="1169074"/>
                    <a:pt x="530030" y="1152742"/>
                  </a:cubicBezTo>
                  <a:cubicBezTo>
                    <a:pt x="539858" y="1098585"/>
                    <a:pt x="537525" y="1041105"/>
                    <a:pt x="533565" y="986453"/>
                  </a:cubicBezTo>
                  <a:cubicBezTo>
                    <a:pt x="532717" y="958590"/>
                    <a:pt x="529394" y="930861"/>
                    <a:pt x="523597" y="903591"/>
                  </a:cubicBezTo>
                  <a:cubicBezTo>
                    <a:pt x="522395" y="898932"/>
                    <a:pt x="521476" y="894210"/>
                    <a:pt x="520769" y="889451"/>
                  </a:cubicBezTo>
                  <a:cubicBezTo>
                    <a:pt x="519992" y="882176"/>
                    <a:pt x="520486" y="874816"/>
                    <a:pt x="522395" y="867746"/>
                  </a:cubicBezTo>
                  <a:cubicBezTo>
                    <a:pt x="524940" y="853931"/>
                    <a:pt x="526778" y="839982"/>
                    <a:pt x="527698" y="825962"/>
                  </a:cubicBezTo>
                  <a:cubicBezTo>
                    <a:pt x="529748" y="798318"/>
                    <a:pt x="525506" y="744514"/>
                    <a:pt x="524021" y="716870"/>
                  </a:cubicBezTo>
                  <a:cubicBezTo>
                    <a:pt x="530737" y="752489"/>
                    <a:pt x="539505" y="787684"/>
                    <a:pt x="550250" y="822285"/>
                  </a:cubicBezTo>
                  <a:cubicBezTo>
                    <a:pt x="554916" y="835436"/>
                    <a:pt x="559865" y="848516"/>
                    <a:pt x="565238" y="861383"/>
                  </a:cubicBezTo>
                  <a:cubicBezTo>
                    <a:pt x="568562" y="867534"/>
                    <a:pt x="571389" y="873947"/>
                    <a:pt x="573652" y="880543"/>
                  </a:cubicBezTo>
                  <a:cubicBezTo>
                    <a:pt x="574924" y="881717"/>
                    <a:pt x="575065" y="883724"/>
                    <a:pt x="573864" y="885032"/>
                  </a:cubicBezTo>
                  <a:cubicBezTo>
                    <a:pt x="573793" y="885124"/>
                    <a:pt x="573723" y="885202"/>
                    <a:pt x="573652" y="885280"/>
                  </a:cubicBezTo>
                  <a:cubicBezTo>
                    <a:pt x="573016" y="886793"/>
                    <a:pt x="572450" y="888356"/>
                    <a:pt x="572026" y="889946"/>
                  </a:cubicBezTo>
                  <a:cubicBezTo>
                    <a:pt x="571248" y="892951"/>
                    <a:pt x="570682" y="895998"/>
                    <a:pt x="570329" y="899067"/>
                  </a:cubicBezTo>
                  <a:cubicBezTo>
                    <a:pt x="568985" y="912804"/>
                    <a:pt x="569127" y="926661"/>
                    <a:pt x="570894" y="940356"/>
                  </a:cubicBezTo>
                  <a:cubicBezTo>
                    <a:pt x="571389" y="943828"/>
                    <a:pt x="571389" y="947349"/>
                    <a:pt x="570894" y="950820"/>
                  </a:cubicBezTo>
                  <a:cubicBezTo>
                    <a:pt x="570258" y="954072"/>
                    <a:pt x="568985" y="957325"/>
                    <a:pt x="568137" y="960576"/>
                  </a:cubicBezTo>
                  <a:cubicBezTo>
                    <a:pt x="566370" y="966926"/>
                    <a:pt x="564885" y="973373"/>
                    <a:pt x="563825" y="979878"/>
                  </a:cubicBezTo>
                  <a:cubicBezTo>
                    <a:pt x="562622" y="988362"/>
                    <a:pt x="562622" y="1008159"/>
                    <a:pt x="577187" y="1002078"/>
                  </a:cubicBezTo>
                  <a:cubicBezTo>
                    <a:pt x="586872" y="997907"/>
                    <a:pt x="591326" y="983625"/>
                    <a:pt x="595710" y="974929"/>
                  </a:cubicBezTo>
                  <a:cubicBezTo>
                    <a:pt x="595710" y="986312"/>
                    <a:pt x="595074" y="997765"/>
                    <a:pt x="595710" y="1009148"/>
                  </a:cubicBezTo>
                  <a:cubicBezTo>
                    <a:pt x="596417" y="1016713"/>
                    <a:pt x="597548" y="1028803"/>
                    <a:pt x="606031" y="1031914"/>
                  </a:cubicBezTo>
                  <a:cubicBezTo>
                    <a:pt x="626605" y="1039408"/>
                    <a:pt x="626251" y="995644"/>
                    <a:pt x="626747" y="985393"/>
                  </a:cubicBezTo>
                  <a:cubicBezTo>
                    <a:pt x="627666" y="997270"/>
                    <a:pt x="627241" y="1032550"/>
                    <a:pt x="645199" y="1032692"/>
                  </a:cubicBezTo>
                  <a:cubicBezTo>
                    <a:pt x="664287" y="1032692"/>
                    <a:pt x="659339" y="1000028"/>
                    <a:pt x="658278" y="988574"/>
                  </a:cubicBezTo>
                  <a:cubicBezTo>
                    <a:pt x="661248" y="996422"/>
                    <a:pt x="664570" y="1007522"/>
                    <a:pt x="671852" y="1012471"/>
                  </a:cubicBezTo>
                  <a:cubicBezTo>
                    <a:pt x="679135" y="1017420"/>
                    <a:pt x="686770" y="1011481"/>
                    <a:pt x="688750" y="1003916"/>
                  </a:cubicBezTo>
                  <a:cubicBezTo>
                    <a:pt x="690234" y="994230"/>
                    <a:pt x="689456" y="984332"/>
                    <a:pt x="686487" y="975000"/>
                  </a:cubicBezTo>
                  <a:cubicBezTo>
                    <a:pt x="684012" y="964041"/>
                    <a:pt x="680619" y="953295"/>
                    <a:pt x="677296" y="942548"/>
                  </a:cubicBezTo>
                  <a:cubicBezTo>
                    <a:pt x="683376" y="949618"/>
                    <a:pt x="692850" y="961001"/>
                    <a:pt x="703313" y="959445"/>
                  </a:cubicBezTo>
                  <a:cubicBezTo>
                    <a:pt x="711656" y="957657"/>
                    <a:pt x="717029" y="949427"/>
                    <a:pt x="715191" y="941063"/>
                  </a:cubicBezTo>
                  <a:cubicBezTo>
                    <a:pt x="715049" y="940370"/>
                    <a:pt x="714837" y="939685"/>
                    <a:pt x="714625" y="939013"/>
                  </a:cubicBezTo>
                  <a:close/>
                  <a:moveTo>
                    <a:pt x="704232" y="948063"/>
                  </a:moveTo>
                  <a:cubicBezTo>
                    <a:pt x="698859" y="956759"/>
                    <a:pt x="677296" y="917944"/>
                    <a:pt x="667398" y="923953"/>
                  </a:cubicBezTo>
                  <a:cubicBezTo>
                    <a:pt x="660752" y="927983"/>
                    <a:pt x="667398" y="940851"/>
                    <a:pt x="668741" y="946012"/>
                  </a:cubicBezTo>
                  <a:cubicBezTo>
                    <a:pt x="671923" y="956405"/>
                    <a:pt x="675317" y="966798"/>
                    <a:pt x="677862" y="977474"/>
                  </a:cubicBezTo>
                  <a:cubicBezTo>
                    <a:pt x="678710" y="981080"/>
                    <a:pt x="684932" y="1003421"/>
                    <a:pt x="678922" y="1005048"/>
                  </a:cubicBezTo>
                  <a:cubicBezTo>
                    <a:pt x="674610" y="1006250"/>
                    <a:pt x="667964" y="985746"/>
                    <a:pt x="666762" y="982564"/>
                  </a:cubicBezTo>
                  <a:cubicBezTo>
                    <a:pt x="664853" y="977686"/>
                    <a:pt x="657783" y="952658"/>
                    <a:pt x="649441" y="962344"/>
                  </a:cubicBezTo>
                  <a:cubicBezTo>
                    <a:pt x="646260" y="966091"/>
                    <a:pt x="648309" y="973444"/>
                    <a:pt x="648875" y="977898"/>
                  </a:cubicBezTo>
                  <a:cubicBezTo>
                    <a:pt x="649653" y="984403"/>
                    <a:pt x="650572" y="990908"/>
                    <a:pt x="651137" y="997412"/>
                  </a:cubicBezTo>
                  <a:cubicBezTo>
                    <a:pt x="651491" y="1002007"/>
                    <a:pt x="654249" y="1022793"/>
                    <a:pt x="646966" y="1024278"/>
                  </a:cubicBezTo>
                  <a:cubicBezTo>
                    <a:pt x="639684" y="1025763"/>
                    <a:pt x="638271" y="1006179"/>
                    <a:pt x="637704" y="1002007"/>
                  </a:cubicBezTo>
                  <a:cubicBezTo>
                    <a:pt x="636220" y="991544"/>
                    <a:pt x="636078" y="980797"/>
                    <a:pt x="634382" y="970333"/>
                  </a:cubicBezTo>
                  <a:cubicBezTo>
                    <a:pt x="633463" y="964889"/>
                    <a:pt x="627878" y="953931"/>
                    <a:pt x="622293" y="963263"/>
                  </a:cubicBezTo>
                  <a:cubicBezTo>
                    <a:pt x="617768" y="970970"/>
                    <a:pt x="619535" y="984473"/>
                    <a:pt x="618970" y="993099"/>
                  </a:cubicBezTo>
                  <a:cubicBezTo>
                    <a:pt x="618475" y="1000169"/>
                    <a:pt x="618970" y="1018764"/>
                    <a:pt x="612395" y="1023288"/>
                  </a:cubicBezTo>
                  <a:cubicBezTo>
                    <a:pt x="605819" y="1027813"/>
                    <a:pt x="604901" y="1004694"/>
                    <a:pt x="604830" y="1001088"/>
                  </a:cubicBezTo>
                  <a:cubicBezTo>
                    <a:pt x="604830" y="989140"/>
                    <a:pt x="606527" y="976908"/>
                    <a:pt x="605395" y="965101"/>
                  </a:cubicBezTo>
                  <a:cubicBezTo>
                    <a:pt x="604406" y="954709"/>
                    <a:pt x="596064" y="956193"/>
                    <a:pt x="591679" y="963617"/>
                  </a:cubicBezTo>
                  <a:cubicBezTo>
                    <a:pt x="586307" y="972596"/>
                    <a:pt x="582984" y="986665"/>
                    <a:pt x="574146" y="993028"/>
                  </a:cubicBezTo>
                  <a:cubicBezTo>
                    <a:pt x="570470" y="975848"/>
                    <a:pt x="585529" y="959870"/>
                    <a:pt x="583196" y="943043"/>
                  </a:cubicBezTo>
                  <a:cubicBezTo>
                    <a:pt x="581853" y="933293"/>
                    <a:pt x="581075" y="923473"/>
                    <a:pt x="580863" y="913631"/>
                  </a:cubicBezTo>
                  <a:cubicBezTo>
                    <a:pt x="580792" y="904461"/>
                    <a:pt x="582135" y="895334"/>
                    <a:pt x="584822" y="886553"/>
                  </a:cubicBezTo>
                  <a:cubicBezTo>
                    <a:pt x="585953" y="882523"/>
                    <a:pt x="583691" y="880119"/>
                    <a:pt x="582489" y="876301"/>
                  </a:cubicBezTo>
                  <a:lnTo>
                    <a:pt x="578035" y="861595"/>
                  </a:lnTo>
                  <a:cubicBezTo>
                    <a:pt x="574854" y="850990"/>
                    <a:pt x="571460" y="840385"/>
                    <a:pt x="568208" y="829780"/>
                  </a:cubicBezTo>
                  <a:cubicBezTo>
                    <a:pt x="562128" y="809559"/>
                    <a:pt x="556119" y="789410"/>
                    <a:pt x="550675" y="769048"/>
                  </a:cubicBezTo>
                  <a:cubicBezTo>
                    <a:pt x="548130" y="759362"/>
                    <a:pt x="545725" y="749676"/>
                    <a:pt x="543605" y="739919"/>
                  </a:cubicBezTo>
                  <a:cubicBezTo>
                    <a:pt x="541484" y="730162"/>
                    <a:pt x="540847" y="722031"/>
                    <a:pt x="538726" y="713264"/>
                  </a:cubicBezTo>
                  <a:cubicBezTo>
                    <a:pt x="536323" y="704964"/>
                    <a:pt x="533353" y="696855"/>
                    <a:pt x="529748" y="689014"/>
                  </a:cubicBezTo>
                  <a:cubicBezTo>
                    <a:pt x="527768" y="684136"/>
                    <a:pt x="525718" y="679186"/>
                    <a:pt x="523667" y="674308"/>
                  </a:cubicBezTo>
                  <a:cubicBezTo>
                    <a:pt x="521830" y="669387"/>
                    <a:pt x="520628" y="664219"/>
                    <a:pt x="520274" y="658966"/>
                  </a:cubicBezTo>
                  <a:cubicBezTo>
                    <a:pt x="517658" y="638392"/>
                    <a:pt x="514760" y="617818"/>
                    <a:pt x="511225" y="597385"/>
                  </a:cubicBezTo>
                  <a:cubicBezTo>
                    <a:pt x="509528" y="587346"/>
                    <a:pt x="507760" y="577448"/>
                    <a:pt x="505852" y="567479"/>
                  </a:cubicBezTo>
                  <a:cubicBezTo>
                    <a:pt x="504508" y="560409"/>
                    <a:pt x="500832" y="551995"/>
                    <a:pt x="503236" y="545137"/>
                  </a:cubicBezTo>
                  <a:cubicBezTo>
                    <a:pt x="504084" y="542592"/>
                    <a:pt x="507478" y="536724"/>
                    <a:pt x="506630" y="534037"/>
                  </a:cubicBezTo>
                  <a:cubicBezTo>
                    <a:pt x="504367" y="526331"/>
                    <a:pt x="499560" y="536865"/>
                    <a:pt x="498711" y="538986"/>
                  </a:cubicBezTo>
                  <a:cubicBezTo>
                    <a:pt x="497085" y="542104"/>
                    <a:pt x="495954" y="545441"/>
                    <a:pt x="495318" y="548885"/>
                  </a:cubicBezTo>
                  <a:cubicBezTo>
                    <a:pt x="495529" y="553515"/>
                    <a:pt x="496236" y="558104"/>
                    <a:pt x="497368" y="562601"/>
                  </a:cubicBezTo>
                  <a:cubicBezTo>
                    <a:pt x="498216" y="568539"/>
                    <a:pt x="499064" y="574478"/>
                    <a:pt x="499842" y="580488"/>
                  </a:cubicBezTo>
                  <a:cubicBezTo>
                    <a:pt x="505427" y="622110"/>
                    <a:pt x="509740" y="663915"/>
                    <a:pt x="512851" y="705912"/>
                  </a:cubicBezTo>
                  <a:cubicBezTo>
                    <a:pt x="516315" y="747660"/>
                    <a:pt x="516528" y="789621"/>
                    <a:pt x="513558" y="831406"/>
                  </a:cubicBezTo>
                  <a:cubicBezTo>
                    <a:pt x="512780" y="841021"/>
                    <a:pt x="511720" y="850636"/>
                    <a:pt x="510094" y="860181"/>
                  </a:cubicBezTo>
                  <a:cubicBezTo>
                    <a:pt x="507690" y="868991"/>
                    <a:pt x="506700" y="878139"/>
                    <a:pt x="507195" y="887260"/>
                  </a:cubicBezTo>
                  <a:cubicBezTo>
                    <a:pt x="508468" y="895744"/>
                    <a:pt x="510730" y="903804"/>
                    <a:pt x="512780" y="912076"/>
                  </a:cubicBezTo>
                  <a:cubicBezTo>
                    <a:pt x="515255" y="922539"/>
                    <a:pt x="516597" y="933286"/>
                    <a:pt x="518083" y="943962"/>
                  </a:cubicBezTo>
                  <a:cubicBezTo>
                    <a:pt x="527698" y="1012047"/>
                    <a:pt x="531162" y="1083102"/>
                    <a:pt x="518083" y="1150904"/>
                  </a:cubicBezTo>
                  <a:cubicBezTo>
                    <a:pt x="511295" y="1180125"/>
                    <a:pt x="506134" y="1209699"/>
                    <a:pt x="502599" y="1239492"/>
                  </a:cubicBezTo>
                  <a:cubicBezTo>
                    <a:pt x="500620" y="1259260"/>
                    <a:pt x="500620" y="1279184"/>
                    <a:pt x="502599" y="1298952"/>
                  </a:cubicBezTo>
                  <a:cubicBezTo>
                    <a:pt x="504508" y="1313007"/>
                    <a:pt x="505357" y="1327190"/>
                    <a:pt x="505215" y="1341372"/>
                  </a:cubicBezTo>
                  <a:cubicBezTo>
                    <a:pt x="504014" y="1381835"/>
                    <a:pt x="495459" y="1421738"/>
                    <a:pt x="479834" y="1459090"/>
                  </a:cubicBezTo>
                  <a:cubicBezTo>
                    <a:pt x="478138" y="1462554"/>
                    <a:pt x="476724" y="1466089"/>
                    <a:pt x="475593" y="1469765"/>
                  </a:cubicBezTo>
                  <a:cubicBezTo>
                    <a:pt x="474178" y="1478815"/>
                    <a:pt x="476016" y="1488077"/>
                    <a:pt x="480754" y="1495925"/>
                  </a:cubicBezTo>
                  <a:cubicBezTo>
                    <a:pt x="484854" y="1503490"/>
                    <a:pt x="489803" y="1510630"/>
                    <a:pt x="495388" y="1517135"/>
                  </a:cubicBezTo>
                  <a:cubicBezTo>
                    <a:pt x="500479" y="1524488"/>
                    <a:pt x="506630" y="1531134"/>
                    <a:pt x="513558" y="1536861"/>
                  </a:cubicBezTo>
                  <a:cubicBezTo>
                    <a:pt x="518789" y="1540113"/>
                    <a:pt x="525294" y="1540537"/>
                    <a:pt x="530596" y="1543931"/>
                  </a:cubicBezTo>
                  <a:cubicBezTo>
                    <a:pt x="538585" y="1548314"/>
                    <a:pt x="543180" y="1557152"/>
                    <a:pt x="542120" y="1566202"/>
                  </a:cubicBezTo>
                  <a:cubicBezTo>
                    <a:pt x="538444" y="1584301"/>
                    <a:pt x="513841" y="1581968"/>
                    <a:pt x="499701" y="1585856"/>
                  </a:cubicBezTo>
                  <a:cubicBezTo>
                    <a:pt x="491712" y="1588048"/>
                    <a:pt x="485561" y="1594128"/>
                    <a:pt x="478492" y="1597169"/>
                  </a:cubicBezTo>
                  <a:cubicBezTo>
                    <a:pt x="469866" y="1600209"/>
                    <a:pt x="460817" y="1601623"/>
                    <a:pt x="451696" y="1601340"/>
                  </a:cubicBezTo>
                  <a:cubicBezTo>
                    <a:pt x="442505" y="1601340"/>
                    <a:pt x="433315" y="1600209"/>
                    <a:pt x="424407" y="1597805"/>
                  </a:cubicBezTo>
                  <a:cubicBezTo>
                    <a:pt x="415286" y="1596391"/>
                    <a:pt x="407368" y="1590664"/>
                    <a:pt x="403197" y="1582463"/>
                  </a:cubicBezTo>
                  <a:cubicBezTo>
                    <a:pt x="394218" y="1565070"/>
                    <a:pt x="397046" y="1542587"/>
                    <a:pt x="400793" y="1524135"/>
                  </a:cubicBezTo>
                  <a:cubicBezTo>
                    <a:pt x="402631" y="1515085"/>
                    <a:pt x="405530" y="1506459"/>
                    <a:pt x="407863" y="1497622"/>
                  </a:cubicBezTo>
                  <a:cubicBezTo>
                    <a:pt x="410196" y="1488784"/>
                    <a:pt x="407863" y="1479451"/>
                    <a:pt x="407085" y="1470755"/>
                  </a:cubicBezTo>
                  <a:cubicBezTo>
                    <a:pt x="404258" y="1428830"/>
                    <a:pt x="403692" y="1386763"/>
                    <a:pt x="403056" y="1344837"/>
                  </a:cubicBezTo>
                  <a:cubicBezTo>
                    <a:pt x="403056" y="1334514"/>
                    <a:pt x="403056" y="1324263"/>
                    <a:pt x="403056" y="1313941"/>
                  </a:cubicBezTo>
                  <a:cubicBezTo>
                    <a:pt x="403339" y="1309458"/>
                    <a:pt x="403197" y="1304954"/>
                    <a:pt x="402560" y="1300507"/>
                  </a:cubicBezTo>
                  <a:cubicBezTo>
                    <a:pt x="401642" y="1296548"/>
                    <a:pt x="399662" y="1292589"/>
                    <a:pt x="398531" y="1288629"/>
                  </a:cubicBezTo>
                  <a:cubicBezTo>
                    <a:pt x="393653" y="1269116"/>
                    <a:pt x="390188" y="1249263"/>
                    <a:pt x="388280" y="1229240"/>
                  </a:cubicBezTo>
                  <a:cubicBezTo>
                    <a:pt x="383189" y="1187173"/>
                    <a:pt x="380291" y="1144823"/>
                    <a:pt x="377887" y="1102474"/>
                  </a:cubicBezTo>
                  <a:cubicBezTo>
                    <a:pt x="376756" y="1082112"/>
                    <a:pt x="375766" y="1061679"/>
                    <a:pt x="374989" y="1041317"/>
                  </a:cubicBezTo>
                  <a:cubicBezTo>
                    <a:pt x="411398" y="1058780"/>
                    <a:pt x="449434" y="1048882"/>
                    <a:pt x="481037" y="1026682"/>
                  </a:cubicBezTo>
                  <a:cubicBezTo>
                    <a:pt x="462443" y="1033674"/>
                    <a:pt x="442859" y="1037499"/>
                    <a:pt x="422992" y="1037994"/>
                  </a:cubicBezTo>
                  <a:cubicBezTo>
                    <a:pt x="403056" y="1037627"/>
                    <a:pt x="383755" y="1030663"/>
                    <a:pt x="368201" y="1018198"/>
                  </a:cubicBezTo>
                  <a:cubicBezTo>
                    <a:pt x="364171" y="1014875"/>
                    <a:pt x="365585" y="1009785"/>
                    <a:pt x="365514" y="1004765"/>
                  </a:cubicBezTo>
                  <a:cubicBezTo>
                    <a:pt x="365444" y="999745"/>
                    <a:pt x="365514" y="993594"/>
                    <a:pt x="365514" y="988009"/>
                  </a:cubicBezTo>
                  <a:cubicBezTo>
                    <a:pt x="365514" y="976838"/>
                    <a:pt x="364807" y="965667"/>
                    <a:pt x="364171" y="954496"/>
                  </a:cubicBezTo>
                  <a:cubicBezTo>
                    <a:pt x="362969" y="932720"/>
                    <a:pt x="361202" y="911015"/>
                    <a:pt x="357879" y="889522"/>
                  </a:cubicBezTo>
                  <a:cubicBezTo>
                    <a:pt x="354627" y="910732"/>
                    <a:pt x="352860" y="932720"/>
                    <a:pt x="351658" y="954496"/>
                  </a:cubicBezTo>
                  <a:cubicBezTo>
                    <a:pt x="351022" y="965172"/>
                    <a:pt x="350597" y="975707"/>
                    <a:pt x="350315" y="986594"/>
                  </a:cubicBezTo>
                  <a:cubicBezTo>
                    <a:pt x="350315" y="992180"/>
                    <a:pt x="350315" y="997765"/>
                    <a:pt x="350315" y="1003351"/>
                  </a:cubicBezTo>
                  <a:cubicBezTo>
                    <a:pt x="350315" y="1008936"/>
                    <a:pt x="351658" y="1014804"/>
                    <a:pt x="347628" y="1018198"/>
                  </a:cubicBezTo>
                  <a:cubicBezTo>
                    <a:pt x="332003" y="1030648"/>
                    <a:pt x="312703" y="1037605"/>
                    <a:pt x="292766" y="1037994"/>
                  </a:cubicBezTo>
                  <a:cubicBezTo>
                    <a:pt x="272970" y="1037528"/>
                    <a:pt x="253315" y="1033703"/>
                    <a:pt x="234792" y="1026682"/>
                  </a:cubicBezTo>
                  <a:cubicBezTo>
                    <a:pt x="266325" y="1048882"/>
                    <a:pt x="304431" y="1058851"/>
                    <a:pt x="340840" y="1041317"/>
                  </a:cubicBezTo>
                  <a:cubicBezTo>
                    <a:pt x="339144" y="1083738"/>
                    <a:pt x="336882" y="1126583"/>
                    <a:pt x="333771" y="1169145"/>
                  </a:cubicBezTo>
                  <a:cubicBezTo>
                    <a:pt x="330590" y="1209091"/>
                    <a:pt x="328327" y="1251158"/>
                    <a:pt x="317298" y="1289831"/>
                  </a:cubicBezTo>
                  <a:cubicBezTo>
                    <a:pt x="314682" y="1297149"/>
                    <a:pt x="313269" y="1304834"/>
                    <a:pt x="313127" y="1312597"/>
                  </a:cubicBezTo>
                  <a:cubicBezTo>
                    <a:pt x="313127" y="1323343"/>
                    <a:pt x="313127" y="1333808"/>
                    <a:pt x="313127" y="1344837"/>
                  </a:cubicBezTo>
                  <a:cubicBezTo>
                    <a:pt x="313127" y="1366047"/>
                    <a:pt x="312350" y="1387752"/>
                    <a:pt x="311713" y="1409245"/>
                  </a:cubicBezTo>
                  <a:cubicBezTo>
                    <a:pt x="311077" y="1430738"/>
                    <a:pt x="310441" y="1452161"/>
                    <a:pt x="308885" y="1473512"/>
                  </a:cubicBezTo>
                  <a:cubicBezTo>
                    <a:pt x="307329" y="1481431"/>
                    <a:pt x="307117" y="1489632"/>
                    <a:pt x="308319" y="1497622"/>
                  </a:cubicBezTo>
                  <a:cubicBezTo>
                    <a:pt x="311430" y="1507237"/>
                    <a:pt x="314046" y="1516994"/>
                    <a:pt x="316167" y="1526821"/>
                  </a:cubicBezTo>
                  <a:cubicBezTo>
                    <a:pt x="319489" y="1544497"/>
                    <a:pt x="321823" y="1565848"/>
                    <a:pt x="313198" y="1582463"/>
                  </a:cubicBezTo>
                  <a:cubicBezTo>
                    <a:pt x="309592" y="1589886"/>
                    <a:pt x="302875" y="1595331"/>
                    <a:pt x="294816" y="1597169"/>
                  </a:cubicBezTo>
                  <a:cubicBezTo>
                    <a:pt x="285201" y="1599997"/>
                    <a:pt x="275162" y="1601340"/>
                    <a:pt x="265122" y="1601340"/>
                  </a:cubicBezTo>
                  <a:cubicBezTo>
                    <a:pt x="256356" y="1601552"/>
                    <a:pt x="247660" y="1600280"/>
                    <a:pt x="239388" y="1597522"/>
                  </a:cubicBezTo>
                  <a:cubicBezTo>
                    <a:pt x="230551" y="1594341"/>
                    <a:pt x="224046" y="1587553"/>
                    <a:pt x="214856" y="1585361"/>
                  </a:cubicBezTo>
                  <a:cubicBezTo>
                    <a:pt x="200716" y="1581897"/>
                    <a:pt x="175830" y="1583594"/>
                    <a:pt x="174204" y="1564151"/>
                  </a:cubicBezTo>
                  <a:cubicBezTo>
                    <a:pt x="174275" y="1555809"/>
                    <a:pt x="178800" y="1548102"/>
                    <a:pt x="186081" y="1544002"/>
                  </a:cubicBezTo>
                  <a:cubicBezTo>
                    <a:pt x="192091" y="1539760"/>
                    <a:pt x="199655" y="1539406"/>
                    <a:pt x="204958" y="1534669"/>
                  </a:cubicBezTo>
                  <a:cubicBezTo>
                    <a:pt x="218178" y="1523074"/>
                    <a:pt x="228995" y="1509075"/>
                    <a:pt x="236914" y="1493379"/>
                  </a:cubicBezTo>
                  <a:cubicBezTo>
                    <a:pt x="241014" y="1486027"/>
                    <a:pt x="242499" y="1477542"/>
                    <a:pt x="241085" y="1469271"/>
                  </a:cubicBezTo>
                  <a:cubicBezTo>
                    <a:pt x="239671" y="1464816"/>
                    <a:pt x="237904" y="1460433"/>
                    <a:pt x="235853" y="1456261"/>
                  </a:cubicBezTo>
                  <a:cubicBezTo>
                    <a:pt x="228076" y="1437597"/>
                    <a:pt x="222209" y="1418140"/>
                    <a:pt x="218249" y="1398287"/>
                  </a:cubicBezTo>
                  <a:cubicBezTo>
                    <a:pt x="213937" y="1377649"/>
                    <a:pt x="211604" y="1356651"/>
                    <a:pt x="211179" y="1335575"/>
                  </a:cubicBezTo>
                  <a:cubicBezTo>
                    <a:pt x="211321" y="1322778"/>
                    <a:pt x="212311" y="1309995"/>
                    <a:pt x="214149" y="1297326"/>
                  </a:cubicBezTo>
                  <a:cubicBezTo>
                    <a:pt x="217613" y="1256284"/>
                    <a:pt x="214220" y="1214945"/>
                    <a:pt x="204109" y="1175013"/>
                  </a:cubicBezTo>
                  <a:cubicBezTo>
                    <a:pt x="191596" y="1119089"/>
                    <a:pt x="187566" y="1061609"/>
                    <a:pt x="192020" y="1004482"/>
                  </a:cubicBezTo>
                  <a:cubicBezTo>
                    <a:pt x="193434" y="983272"/>
                    <a:pt x="195697" y="962061"/>
                    <a:pt x="199090" y="940851"/>
                  </a:cubicBezTo>
                  <a:cubicBezTo>
                    <a:pt x="200504" y="931094"/>
                    <a:pt x="201777" y="921196"/>
                    <a:pt x="204039" y="911651"/>
                  </a:cubicBezTo>
                  <a:cubicBezTo>
                    <a:pt x="206725" y="902192"/>
                    <a:pt x="208847" y="892555"/>
                    <a:pt x="210189" y="882805"/>
                  </a:cubicBezTo>
                  <a:cubicBezTo>
                    <a:pt x="209906" y="874124"/>
                    <a:pt x="208634" y="865505"/>
                    <a:pt x="206301" y="857141"/>
                  </a:cubicBezTo>
                  <a:cubicBezTo>
                    <a:pt x="204745" y="847172"/>
                    <a:pt x="203686" y="837133"/>
                    <a:pt x="202907" y="827022"/>
                  </a:cubicBezTo>
                  <a:cubicBezTo>
                    <a:pt x="201423" y="806802"/>
                    <a:pt x="200999" y="786511"/>
                    <a:pt x="201281" y="766219"/>
                  </a:cubicBezTo>
                  <a:cubicBezTo>
                    <a:pt x="201847" y="723799"/>
                    <a:pt x="205241" y="681378"/>
                    <a:pt x="209766" y="638958"/>
                  </a:cubicBezTo>
                  <a:cubicBezTo>
                    <a:pt x="212028" y="617747"/>
                    <a:pt x="214643" y="596537"/>
                    <a:pt x="217472" y="575327"/>
                  </a:cubicBezTo>
                  <a:cubicBezTo>
                    <a:pt x="218108" y="570731"/>
                    <a:pt x="218744" y="566206"/>
                    <a:pt x="219451" y="561611"/>
                  </a:cubicBezTo>
                  <a:cubicBezTo>
                    <a:pt x="220582" y="557093"/>
                    <a:pt x="221290" y="552476"/>
                    <a:pt x="221501" y="547824"/>
                  </a:cubicBezTo>
                  <a:cubicBezTo>
                    <a:pt x="220723" y="543978"/>
                    <a:pt x="219381" y="540266"/>
                    <a:pt x="217542" y="536794"/>
                  </a:cubicBezTo>
                  <a:cubicBezTo>
                    <a:pt x="216552" y="534320"/>
                    <a:pt x="212240" y="526260"/>
                    <a:pt x="210472" y="532977"/>
                  </a:cubicBezTo>
                  <a:cubicBezTo>
                    <a:pt x="209412" y="536229"/>
                    <a:pt x="213512" y="542097"/>
                    <a:pt x="214290" y="545279"/>
                  </a:cubicBezTo>
                  <a:cubicBezTo>
                    <a:pt x="214643" y="552476"/>
                    <a:pt x="213583" y="559674"/>
                    <a:pt x="211250" y="566489"/>
                  </a:cubicBezTo>
                  <a:cubicBezTo>
                    <a:pt x="209199" y="577306"/>
                    <a:pt x="207221" y="588194"/>
                    <a:pt x="205382" y="599082"/>
                  </a:cubicBezTo>
                  <a:cubicBezTo>
                    <a:pt x="201918" y="619515"/>
                    <a:pt x="199090" y="640018"/>
                    <a:pt x="196474" y="660592"/>
                  </a:cubicBezTo>
                  <a:cubicBezTo>
                    <a:pt x="194211" y="678833"/>
                    <a:pt x="182334" y="694528"/>
                    <a:pt x="178304" y="712416"/>
                  </a:cubicBezTo>
                  <a:cubicBezTo>
                    <a:pt x="176324" y="721112"/>
                    <a:pt x="175476" y="730162"/>
                    <a:pt x="173497" y="738929"/>
                  </a:cubicBezTo>
                  <a:cubicBezTo>
                    <a:pt x="171093" y="749534"/>
                    <a:pt x="168477" y="760139"/>
                    <a:pt x="165650" y="770674"/>
                  </a:cubicBezTo>
                  <a:cubicBezTo>
                    <a:pt x="160135" y="791036"/>
                    <a:pt x="154126" y="811256"/>
                    <a:pt x="147975" y="831406"/>
                  </a:cubicBezTo>
                  <a:cubicBezTo>
                    <a:pt x="145005" y="841162"/>
                    <a:pt x="141894" y="850849"/>
                    <a:pt x="138925" y="860605"/>
                  </a:cubicBezTo>
                  <a:cubicBezTo>
                    <a:pt x="137440" y="865484"/>
                    <a:pt x="136026" y="870362"/>
                    <a:pt x="134471" y="875311"/>
                  </a:cubicBezTo>
                  <a:cubicBezTo>
                    <a:pt x="132916" y="880260"/>
                    <a:pt x="131078" y="881533"/>
                    <a:pt x="132279" y="885775"/>
                  </a:cubicBezTo>
                  <a:cubicBezTo>
                    <a:pt x="138006" y="905359"/>
                    <a:pt x="135814" y="924661"/>
                    <a:pt x="133411" y="944740"/>
                  </a:cubicBezTo>
                  <a:cubicBezTo>
                    <a:pt x="132492" y="952446"/>
                    <a:pt x="136946" y="959940"/>
                    <a:pt x="138996" y="967364"/>
                  </a:cubicBezTo>
                  <a:cubicBezTo>
                    <a:pt x="142106" y="975191"/>
                    <a:pt x="143450" y="983625"/>
                    <a:pt x="142884" y="992039"/>
                  </a:cubicBezTo>
                  <a:cubicBezTo>
                    <a:pt x="133976" y="985675"/>
                    <a:pt x="130724" y="971677"/>
                    <a:pt x="125351" y="962627"/>
                  </a:cubicBezTo>
                  <a:cubicBezTo>
                    <a:pt x="119978" y="953577"/>
                    <a:pt x="112201" y="954920"/>
                    <a:pt x="111211" y="965526"/>
                  </a:cubicBezTo>
                  <a:cubicBezTo>
                    <a:pt x="110434" y="978323"/>
                    <a:pt x="112272" y="991119"/>
                    <a:pt x="111707" y="1003916"/>
                  </a:cubicBezTo>
                  <a:cubicBezTo>
                    <a:pt x="111707" y="1008370"/>
                    <a:pt x="108737" y="1032197"/>
                    <a:pt x="102303" y="1019188"/>
                  </a:cubicBezTo>
                  <a:cubicBezTo>
                    <a:pt x="96930" y="1008300"/>
                    <a:pt x="97778" y="993382"/>
                    <a:pt x="97142" y="981575"/>
                  </a:cubicBezTo>
                  <a:cubicBezTo>
                    <a:pt x="97142" y="977474"/>
                    <a:pt x="96435" y="951810"/>
                    <a:pt x="85901" y="960365"/>
                  </a:cubicBezTo>
                  <a:cubicBezTo>
                    <a:pt x="79821" y="965172"/>
                    <a:pt x="81023" y="981575"/>
                    <a:pt x="80387" y="988221"/>
                  </a:cubicBezTo>
                  <a:cubicBezTo>
                    <a:pt x="79892" y="994669"/>
                    <a:pt x="79114" y="1001088"/>
                    <a:pt x="77912" y="1007451"/>
                  </a:cubicBezTo>
                  <a:cubicBezTo>
                    <a:pt x="77206" y="1011199"/>
                    <a:pt x="76074" y="1020885"/>
                    <a:pt x="72044" y="1023006"/>
                  </a:cubicBezTo>
                  <a:cubicBezTo>
                    <a:pt x="63419" y="1027460"/>
                    <a:pt x="64974" y="1001371"/>
                    <a:pt x="65469" y="997836"/>
                  </a:cubicBezTo>
                  <a:cubicBezTo>
                    <a:pt x="66035" y="990200"/>
                    <a:pt x="67166" y="982706"/>
                    <a:pt x="68014" y="975141"/>
                  </a:cubicBezTo>
                  <a:cubicBezTo>
                    <a:pt x="68580" y="970475"/>
                    <a:pt x="70701" y="958526"/>
                    <a:pt x="62358" y="959657"/>
                  </a:cubicBezTo>
                  <a:cubicBezTo>
                    <a:pt x="56420" y="960435"/>
                    <a:pt x="54228" y="970333"/>
                    <a:pt x="52461" y="975070"/>
                  </a:cubicBezTo>
                  <a:cubicBezTo>
                    <a:pt x="49704" y="983406"/>
                    <a:pt x="46310" y="991494"/>
                    <a:pt x="42209" y="999250"/>
                  </a:cubicBezTo>
                  <a:cubicBezTo>
                    <a:pt x="40300" y="1002573"/>
                    <a:pt x="38321" y="1006320"/>
                    <a:pt x="36412" y="1001583"/>
                  </a:cubicBezTo>
                  <a:cubicBezTo>
                    <a:pt x="35210" y="995354"/>
                    <a:pt x="35493" y="988913"/>
                    <a:pt x="37402" y="982847"/>
                  </a:cubicBezTo>
                  <a:cubicBezTo>
                    <a:pt x="40159" y="970538"/>
                    <a:pt x="43553" y="958385"/>
                    <a:pt x="47582" y="946436"/>
                  </a:cubicBezTo>
                  <a:cubicBezTo>
                    <a:pt x="49137" y="941275"/>
                    <a:pt x="57268" y="924024"/>
                    <a:pt x="47582" y="922257"/>
                  </a:cubicBezTo>
                  <a:cubicBezTo>
                    <a:pt x="43764" y="921620"/>
                    <a:pt x="40512" y="924943"/>
                    <a:pt x="38250" y="927347"/>
                  </a:cubicBezTo>
                  <a:cubicBezTo>
                    <a:pt x="33584" y="932084"/>
                    <a:pt x="29484" y="937387"/>
                    <a:pt x="24605" y="941982"/>
                  </a:cubicBezTo>
                  <a:cubicBezTo>
                    <a:pt x="22767" y="943679"/>
                    <a:pt x="17535" y="949689"/>
                    <a:pt x="14071" y="948557"/>
                  </a:cubicBezTo>
                  <a:cubicBezTo>
                    <a:pt x="8910" y="946719"/>
                    <a:pt x="14071" y="938164"/>
                    <a:pt x="15344" y="935690"/>
                  </a:cubicBezTo>
                  <a:cubicBezTo>
                    <a:pt x="21070" y="926711"/>
                    <a:pt x="29484" y="919499"/>
                    <a:pt x="33938" y="909813"/>
                  </a:cubicBezTo>
                  <a:cubicBezTo>
                    <a:pt x="38674" y="900254"/>
                    <a:pt x="44825" y="891480"/>
                    <a:pt x="52178" y="883795"/>
                  </a:cubicBezTo>
                  <a:cubicBezTo>
                    <a:pt x="56207" y="879270"/>
                    <a:pt x="60450" y="874887"/>
                    <a:pt x="64692" y="870574"/>
                  </a:cubicBezTo>
                  <a:cubicBezTo>
                    <a:pt x="68227" y="867273"/>
                    <a:pt x="69994" y="862522"/>
                    <a:pt x="69569" y="857707"/>
                  </a:cubicBezTo>
                  <a:cubicBezTo>
                    <a:pt x="70772" y="843920"/>
                    <a:pt x="72327" y="830204"/>
                    <a:pt x="74165" y="816417"/>
                  </a:cubicBezTo>
                  <a:cubicBezTo>
                    <a:pt x="77700" y="789876"/>
                    <a:pt x="82790" y="763561"/>
                    <a:pt x="89295" y="737586"/>
                  </a:cubicBezTo>
                  <a:cubicBezTo>
                    <a:pt x="95375" y="712473"/>
                    <a:pt x="104566" y="688208"/>
                    <a:pt x="116584" y="665329"/>
                  </a:cubicBezTo>
                  <a:cubicBezTo>
                    <a:pt x="121392" y="656421"/>
                    <a:pt x="120261" y="643765"/>
                    <a:pt x="121321" y="633797"/>
                  </a:cubicBezTo>
                  <a:cubicBezTo>
                    <a:pt x="122664" y="620151"/>
                    <a:pt x="124290" y="606506"/>
                    <a:pt x="126058" y="592860"/>
                  </a:cubicBezTo>
                  <a:cubicBezTo>
                    <a:pt x="129522" y="566136"/>
                    <a:pt x="133694" y="539481"/>
                    <a:pt x="139561" y="513181"/>
                  </a:cubicBezTo>
                  <a:cubicBezTo>
                    <a:pt x="144793" y="489566"/>
                    <a:pt x="150591" y="463690"/>
                    <a:pt x="165296" y="443681"/>
                  </a:cubicBezTo>
                  <a:cubicBezTo>
                    <a:pt x="179789" y="425433"/>
                    <a:pt x="199514" y="412078"/>
                    <a:pt x="221855" y="405432"/>
                  </a:cubicBezTo>
                  <a:cubicBezTo>
                    <a:pt x="232601" y="402201"/>
                    <a:pt x="243630" y="399840"/>
                    <a:pt x="254801" y="398362"/>
                  </a:cubicBezTo>
                  <a:cubicBezTo>
                    <a:pt x="265688" y="396170"/>
                    <a:pt x="275515" y="390217"/>
                    <a:pt x="282443" y="381535"/>
                  </a:cubicBezTo>
                  <a:cubicBezTo>
                    <a:pt x="288877" y="374932"/>
                    <a:pt x="294250" y="367402"/>
                    <a:pt x="298421" y="359194"/>
                  </a:cubicBezTo>
                  <a:cubicBezTo>
                    <a:pt x="299907" y="354852"/>
                    <a:pt x="300330" y="350236"/>
                    <a:pt x="299765" y="345690"/>
                  </a:cubicBezTo>
                  <a:cubicBezTo>
                    <a:pt x="299765" y="342791"/>
                    <a:pt x="300543" y="330347"/>
                    <a:pt x="300613" y="329075"/>
                  </a:cubicBezTo>
                  <a:cubicBezTo>
                    <a:pt x="300613" y="323772"/>
                    <a:pt x="294745" y="322005"/>
                    <a:pt x="290928" y="319672"/>
                  </a:cubicBezTo>
                  <a:cubicBezTo>
                    <a:pt x="275798" y="310184"/>
                    <a:pt x="262790" y="297634"/>
                    <a:pt x="252821" y="282836"/>
                  </a:cubicBezTo>
                  <a:cubicBezTo>
                    <a:pt x="224046" y="239709"/>
                    <a:pt x="220087" y="181875"/>
                    <a:pt x="227652" y="131819"/>
                  </a:cubicBezTo>
                  <a:cubicBezTo>
                    <a:pt x="234722" y="85156"/>
                    <a:pt x="257558" y="41039"/>
                    <a:pt x="303371" y="22798"/>
                  </a:cubicBezTo>
                  <a:cubicBezTo>
                    <a:pt x="323943" y="14597"/>
                    <a:pt x="344517" y="14173"/>
                    <a:pt x="366363" y="13890"/>
                  </a:cubicBezTo>
                  <a:cubicBezTo>
                    <a:pt x="387785" y="13558"/>
                    <a:pt x="408923" y="18690"/>
                    <a:pt x="427800" y="28808"/>
                  </a:cubicBezTo>
                  <a:cubicBezTo>
                    <a:pt x="471633" y="52705"/>
                    <a:pt x="488813" y="102054"/>
                    <a:pt x="492772" y="148999"/>
                  </a:cubicBezTo>
                  <a:cubicBezTo>
                    <a:pt x="496944" y="198844"/>
                    <a:pt x="490227" y="256111"/>
                    <a:pt x="455938" y="295138"/>
                  </a:cubicBezTo>
                  <a:cubicBezTo>
                    <a:pt x="448162" y="303997"/>
                    <a:pt x="439253" y="311746"/>
                    <a:pt x="429426" y="318187"/>
                  </a:cubicBezTo>
                  <a:cubicBezTo>
                    <a:pt x="426174" y="320308"/>
                    <a:pt x="419175" y="322641"/>
                    <a:pt x="417973" y="326600"/>
                  </a:cubicBezTo>
                  <a:cubicBezTo>
                    <a:pt x="417902" y="331656"/>
                    <a:pt x="418115" y="336704"/>
                    <a:pt x="418680" y="341731"/>
                  </a:cubicBezTo>
                  <a:cubicBezTo>
                    <a:pt x="417479" y="350328"/>
                    <a:pt x="419528" y="359059"/>
                    <a:pt x="424336" y="366264"/>
                  </a:cubicBezTo>
                  <a:cubicBezTo>
                    <a:pt x="430133" y="375632"/>
                    <a:pt x="437486" y="383953"/>
                    <a:pt x="446111" y="390868"/>
                  </a:cubicBezTo>
                  <a:cubicBezTo>
                    <a:pt x="455584" y="397938"/>
                    <a:pt x="466331" y="397938"/>
                    <a:pt x="477502" y="400483"/>
                  </a:cubicBezTo>
                  <a:cubicBezTo>
                    <a:pt x="489449" y="402873"/>
                    <a:pt x="501115" y="406592"/>
                    <a:pt x="512214" y="411583"/>
                  </a:cubicBezTo>
                  <a:cubicBezTo>
                    <a:pt x="533000" y="420513"/>
                    <a:pt x="550179" y="436173"/>
                    <a:pt x="560996" y="456054"/>
                  </a:cubicBezTo>
                  <a:cubicBezTo>
                    <a:pt x="572450" y="478537"/>
                    <a:pt x="577610" y="504696"/>
                    <a:pt x="582206" y="529300"/>
                  </a:cubicBezTo>
                  <a:cubicBezTo>
                    <a:pt x="587508" y="556237"/>
                    <a:pt x="591326" y="583387"/>
                    <a:pt x="594508" y="610677"/>
                  </a:cubicBezTo>
                  <a:cubicBezTo>
                    <a:pt x="596133" y="624252"/>
                    <a:pt x="597548" y="637897"/>
                    <a:pt x="598749" y="651613"/>
                  </a:cubicBezTo>
                  <a:cubicBezTo>
                    <a:pt x="598749" y="655544"/>
                    <a:pt x="599386" y="659447"/>
                    <a:pt x="600517" y="663208"/>
                  </a:cubicBezTo>
                  <a:cubicBezTo>
                    <a:pt x="603063" y="669359"/>
                    <a:pt x="607092" y="675086"/>
                    <a:pt x="609849" y="681237"/>
                  </a:cubicBezTo>
                  <a:cubicBezTo>
                    <a:pt x="620030" y="704709"/>
                    <a:pt x="627807" y="729158"/>
                    <a:pt x="633039" y="754200"/>
                  </a:cubicBezTo>
                  <a:cubicBezTo>
                    <a:pt x="638907" y="780671"/>
                    <a:pt x="643361" y="807431"/>
                    <a:pt x="646401" y="834375"/>
                  </a:cubicBezTo>
                  <a:cubicBezTo>
                    <a:pt x="647249" y="841445"/>
                    <a:pt x="647956" y="848162"/>
                    <a:pt x="648521" y="855020"/>
                  </a:cubicBezTo>
                  <a:cubicBezTo>
                    <a:pt x="648238" y="859446"/>
                    <a:pt x="649017" y="863872"/>
                    <a:pt x="650925" y="867888"/>
                  </a:cubicBezTo>
                  <a:cubicBezTo>
                    <a:pt x="654814" y="872540"/>
                    <a:pt x="659056" y="876909"/>
                    <a:pt x="663580" y="880967"/>
                  </a:cubicBezTo>
                  <a:cubicBezTo>
                    <a:pt x="668247" y="885973"/>
                    <a:pt x="672701" y="891212"/>
                    <a:pt x="676872" y="896663"/>
                  </a:cubicBezTo>
                  <a:cubicBezTo>
                    <a:pt x="682174" y="903733"/>
                    <a:pt x="684861" y="911934"/>
                    <a:pt x="690092" y="919004"/>
                  </a:cubicBezTo>
                  <a:cubicBezTo>
                    <a:pt x="692850" y="925438"/>
                    <a:pt x="709040" y="939861"/>
                    <a:pt x="704091" y="947921"/>
                  </a:cubicBezTo>
                  <a:close/>
                  <a:moveTo>
                    <a:pt x="465836" y="1578999"/>
                  </a:moveTo>
                  <a:cubicBezTo>
                    <a:pt x="454312" y="1584018"/>
                    <a:pt x="441304" y="1584655"/>
                    <a:pt x="429355" y="1580766"/>
                  </a:cubicBezTo>
                  <a:cubicBezTo>
                    <a:pt x="413944" y="1574474"/>
                    <a:pt x="415216" y="1553051"/>
                    <a:pt x="415993" y="1539335"/>
                  </a:cubicBezTo>
                  <a:cubicBezTo>
                    <a:pt x="409348" y="1554819"/>
                    <a:pt x="407793" y="1580200"/>
                    <a:pt x="427023" y="1587412"/>
                  </a:cubicBezTo>
                  <a:cubicBezTo>
                    <a:pt x="439112" y="1591937"/>
                    <a:pt x="474957" y="1589675"/>
                    <a:pt x="474178" y="1570444"/>
                  </a:cubicBezTo>
                  <a:cubicBezTo>
                    <a:pt x="472623" y="1574261"/>
                    <a:pt x="469513" y="1577302"/>
                    <a:pt x="465695" y="1578857"/>
                  </a:cubicBezTo>
                  <a:close/>
                  <a:moveTo>
                    <a:pt x="578389" y="711426"/>
                  </a:moveTo>
                  <a:cubicBezTo>
                    <a:pt x="564249" y="709447"/>
                    <a:pt x="555906" y="701387"/>
                    <a:pt x="544877" y="693256"/>
                  </a:cubicBezTo>
                  <a:cubicBezTo>
                    <a:pt x="550179" y="712558"/>
                    <a:pt x="574712" y="724930"/>
                    <a:pt x="591892" y="711780"/>
                  </a:cubicBezTo>
                  <a:cubicBezTo>
                    <a:pt x="587367" y="712013"/>
                    <a:pt x="582772" y="711850"/>
                    <a:pt x="578247" y="711285"/>
                  </a:cubicBezTo>
                  <a:close/>
                  <a:moveTo>
                    <a:pt x="452969" y="1275267"/>
                  </a:moveTo>
                  <a:cubicBezTo>
                    <a:pt x="441586" y="1275373"/>
                    <a:pt x="430416" y="1278682"/>
                    <a:pt x="420801" y="1284811"/>
                  </a:cubicBezTo>
                  <a:cubicBezTo>
                    <a:pt x="442223" y="1282337"/>
                    <a:pt x="463786" y="1282337"/>
                    <a:pt x="485208" y="1284811"/>
                  </a:cubicBezTo>
                  <a:cubicBezTo>
                    <a:pt x="475876" y="1277954"/>
                    <a:pt x="464422" y="1274532"/>
                    <a:pt x="452828" y="1275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idx="4294967295" type="body"/>
          </p:nvPr>
        </p:nvSpPr>
        <p:spPr>
          <a:xfrm>
            <a:off x="6513925" y="2147725"/>
            <a:ext cx="2214000" cy="23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WEBSITE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3"/>
              </a:rPr>
              <a:t>https://reliefweb.int/report/world/humanitarian-and-country-icons-2018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LICENSE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Public Domain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SHALL I GIVE CREDIT?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</a:t>
            </a:r>
            <a:endParaRPr b="1" sz="12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copy, modify, distribute and perform the work, even for commercial purposes, all without asking permission.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 txBox="1"/>
          <p:nvPr>
            <p:ph idx="4294967295"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ICONS</a:t>
            </a:r>
            <a:endParaRPr/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5">
            <a:alphaModFix/>
          </a:blip>
          <a:srcRect b="0" l="5696" r="-9" t="17348"/>
          <a:stretch/>
        </p:blipFill>
        <p:spPr>
          <a:xfrm>
            <a:off x="6513925" y="1638288"/>
            <a:ext cx="221402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0"/>
          <p:cNvGrpSpPr/>
          <p:nvPr/>
        </p:nvGrpSpPr>
        <p:grpSpPr>
          <a:xfrm>
            <a:off x="5625643" y="4354815"/>
            <a:ext cx="270200" cy="282318"/>
            <a:chOff x="6845399" y="2153372"/>
            <a:chExt cx="437784" cy="457417"/>
          </a:xfrm>
        </p:grpSpPr>
        <p:sp>
          <p:nvSpPr>
            <p:cNvPr id="419" name="Google Shape;419;p40"/>
            <p:cNvSpPr/>
            <p:nvPr/>
          </p:nvSpPr>
          <p:spPr>
            <a:xfrm>
              <a:off x="7197607" y="2153372"/>
              <a:ext cx="76633" cy="76633"/>
            </a:xfrm>
            <a:custGeom>
              <a:rect b="b" l="l" r="r" t="t"/>
              <a:pathLst>
                <a:path extrusionOk="0" h="76633" w="76633">
                  <a:moveTo>
                    <a:pt x="19267" y="71654"/>
                  </a:moveTo>
                  <a:cubicBezTo>
                    <a:pt x="37364" y="82132"/>
                    <a:pt x="61177" y="75464"/>
                    <a:pt x="71654" y="57367"/>
                  </a:cubicBezTo>
                  <a:cubicBezTo>
                    <a:pt x="82132" y="39269"/>
                    <a:pt x="75464" y="15457"/>
                    <a:pt x="57367" y="4979"/>
                  </a:cubicBezTo>
                  <a:cubicBezTo>
                    <a:pt x="39269" y="-5498"/>
                    <a:pt x="15457" y="1169"/>
                    <a:pt x="4979" y="19267"/>
                  </a:cubicBezTo>
                  <a:cubicBezTo>
                    <a:pt x="-5498" y="37364"/>
                    <a:pt x="1169" y="61177"/>
                    <a:pt x="19267" y="71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845399" y="2296464"/>
              <a:ext cx="304540" cy="314325"/>
            </a:xfrm>
            <a:custGeom>
              <a:rect b="b" l="l" r="r" t="t"/>
              <a:pathLst>
                <a:path extrusionOk="0" h="314325" w="304540">
                  <a:moveTo>
                    <a:pt x="287655" y="182880"/>
                  </a:moveTo>
                  <a:cubicBezTo>
                    <a:pt x="273368" y="176213"/>
                    <a:pt x="256223" y="182880"/>
                    <a:pt x="249555" y="197168"/>
                  </a:cubicBezTo>
                  <a:cubicBezTo>
                    <a:pt x="233363" y="232410"/>
                    <a:pt x="196215" y="256223"/>
                    <a:pt x="156210" y="256223"/>
                  </a:cubicBezTo>
                  <a:cubicBezTo>
                    <a:pt x="101918" y="257175"/>
                    <a:pt x="57150" y="212408"/>
                    <a:pt x="57150" y="157163"/>
                  </a:cubicBezTo>
                  <a:cubicBezTo>
                    <a:pt x="57150" y="102870"/>
                    <a:pt x="104775" y="57150"/>
                    <a:pt x="161925" y="57150"/>
                  </a:cubicBezTo>
                  <a:cubicBezTo>
                    <a:pt x="178118" y="57150"/>
                    <a:pt x="190500" y="44768"/>
                    <a:pt x="190500" y="28575"/>
                  </a:cubicBezTo>
                  <a:cubicBezTo>
                    <a:pt x="190500" y="12382"/>
                    <a:pt x="178118" y="0"/>
                    <a:pt x="161925" y="0"/>
                  </a:cubicBezTo>
                  <a:cubicBezTo>
                    <a:pt x="74295" y="0"/>
                    <a:pt x="0" y="72390"/>
                    <a:pt x="0" y="157163"/>
                  </a:cubicBezTo>
                  <a:cubicBezTo>
                    <a:pt x="0" y="243840"/>
                    <a:pt x="70485" y="314325"/>
                    <a:pt x="157163" y="314325"/>
                  </a:cubicBezTo>
                  <a:cubicBezTo>
                    <a:pt x="220028" y="314325"/>
                    <a:pt x="277178" y="277178"/>
                    <a:pt x="301943" y="220980"/>
                  </a:cubicBezTo>
                  <a:cubicBezTo>
                    <a:pt x="308610" y="206693"/>
                    <a:pt x="301943" y="189548"/>
                    <a:pt x="287655" y="182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7025897" y="2187313"/>
              <a:ext cx="257286" cy="375850"/>
            </a:xfrm>
            <a:custGeom>
              <a:rect b="b" l="l" r="r" t="t"/>
              <a:pathLst>
                <a:path extrusionOk="0" h="375850" w="257286">
                  <a:moveTo>
                    <a:pt x="250031" y="194876"/>
                  </a:moveTo>
                  <a:cubicBezTo>
                    <a:pt x="244316" y="188208"/>
                    <a:pt x="235744" y="185351"/>
                    <a:pt x="227171" y="185351"/>
                  </a:cubicBezTo>
                  <a:lnTo>
                    <a:pt x="143351" y="191066"/>
                  </a:lnTo>
                  <a:lnTo>
                    <a:pt x="195739" y="114866"/>
                  </a:lnTo>
                  <a:cubicBezTo>
                    <a:pt x="196691" y="113913"/>
                    <a:pt x="196691" y="112961"/>
                    <a:pt x="196691" y="112008"/>
                  </a:cubicBezTo>
                  <a:cubicBezTo>
                    <a:pt x="200501" y="104388"/>
                    <a:pt x="200501" y="95816"/>
                    <a:pt x="196691" y="88196"/>
                  </a:cubicBezTo>
                  <a:cubicBezTo>
                    <a:pt x="194786" y="85338"/>
                    <a:pt x="192881" y="83433"/>
                    <a:pt x="190024" y="80576"/>
                  </a:cubicBezTo>
                  <a:lnTo>
                    <a:pt x="156686" y="57716"/>
                  </a:lnTo>
                  <a:lnTo>
                    <a:pt x="80486" y="4376"/>
                  </a:lnTo>
                  <a:cubicBezTo>
                    <a:pt x="70961" y="-2292"/>
                    <a:pt x="57626" y="-1339"/>
                    <a:pt x="50006" y="7233"/>
                  </a:cubicBezTo>
                  <a:lnTo>
                    <a:pt x="7144" y="50096"/>
                  </a:lnTo>
                  <a:cubicBezTo>
                    <a:pt x="-2381" y="59621"/>
                    <a:pt x="-2381" y="74861"/>
                    <a:pt x="7144" y="83433"/>
                  </a:cubicBezTo>
                  <a:cubicBezTo>
                    <a:pt x="16669" y="92958"/>
                    <a:pt x="31909" y="92958"/>
                    <a:pt x="40481" y="83433"/>
                  </a:cubicBezTo>
                  <a:lnTo>
                    <a:pt x="69056" y="54858"/>
                  </a:lnTo>
                  <a:lnTo>
                    <a:pt x="110014" y="82481"/>
                  </a:lnTo>
                  <a:lnTo>
                    <a:pt x="43339" y="195828"/>
                  </a:lnTo>
                  <a:cubicBezTo>
                    <a:pt x="29051" y="220593"/>
                    <a:pt x="48101" y="252026"/>
                    <a:pt x="76676" y="252026"/>
                  </a:cubicBezTo>
                  <a:lnTo>
                    <a:pt x="77629" y="252026"/>
                  </a:lnTo>
                  <a:cubicBezTo>
                    <a:pt x="77629" y="252026"/>
                    <a:pt x="78581" y="252026"/>
                    <a:pt x="78581" y="252026"/>
                  </a:cubicBezTo>
                  <a:lnTo>
                    <a:pt x="195739" y="244406"/>
                  </a:lnTo>
                  <a:lnTo>
                    <a:pt x="181451" y="343466"/>
                  </a:lnTo>
                  <a:cubicBezTo>
                    <a:pt x="179546" y="358706"/>
                    <a:pt x="190024" y="373946"/>
                    <a:pt x="205264" y="375851"/>
                  </a:cubicBezTo>
                  <a:cubicBezTo>
                    <a:pt x="206216" y="375851"/>
                    <a:pt x="208121" y="375851"/>
                    <a:pt x="209074" y="375851"/>
                  </a:cubicBezTo>
                  <a:cubicBezTo>
                    <a:pt x="223361" y="375851"/>
                    <a:pt x="235744" y="365373"/>
                    <a:pt x="237649" y="351086"/>
                  </a:cubicBezTo>
                  <a:lnTo>
                    <a:pt x="256699" y="217736"/>
                  </a:lnTo>
                  <a:cubicBezTo>
                    <a:pt x="258604" y="209163"/>
                    <a:pt x="255746" y="200591"/>
                    <a:pt x="250031" y="194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5662847" y="2748077"/>
            <a:ext cx="195961" cy="258669"/>
            <a:chOff x="7938657" y="2158352"/>
            <a:chExt cx="317500" cy="419100"/>
          </a:xfrm>
        </p:grpSpPr>
        <p:sp>
          <p:nvSpPr>
            <p:cNvPr id="423" name="Google Shape;423;p40"/>
            <p:cNvSpPr/>
            <p:nvPr/>
          </p:nvSpPr>
          <p:spPr>
            <a:xfrm>
              <a:off x="7938657" y="2377427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8004024" y="2158352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40"/>
          <p:cNvSpPr/>
          <p:nvPr/>
        </p:nvSpPr>
        <p:spPr>
          <a:xfrm>
            <a:off x="5619095" y="2216110"/>
            <a:ext cx="282321" cy="247045"/>
          </a:xfrm>
          <a:custGeom>
            <a:rect b="b" l="l" r="r" t="t"/>
            <a:pathLst>
              <a:path extrusionOk="0" h="400073" w="45720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40"/>
          <p:cNvGrpSpPr/>
          <p:nvPr/>
        </p:nvGrpSpPr>
        <p:grpSpPr>
          <a:xfrm>
            <a:off x="5619808" y="3267979"/>
            <a:ext cx="282184" cy="282184"/>
            <a:chOff x="8762414" y="2939573"/>
            <a:chExt cx="457200" cy="457200"/>
          </a:xfrm>
        </p:grpSpPr>
        <p:sp>
          <p:nvSpPr>
            <p:cNvPr id="427" name="Google Shape;427;p40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40"/>
          <p:cNvSpPr/>
          <p:nvPr/>
        </p:nvSpPr>
        <p:spPr>
          <a:xfrm>
            <a:off x="5638689" y="1637755"/>
            <a:ext cx="243109" cy="282320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40"/>
          <p:cNvGrpSpPr/>
          <p:nvPr/>
        </p:nvGrpSpPr>
        <p:grpSpPr>
          <a:xfrm>
            <a:off x="5619804" y="3858695"/>
            <a:ext cx="282184" cy="235048"/>
            <a:chOff x="8711243" y="3743743"/>
            <a:chExt cx="457200" cy="380829"/>
          </a:xfrm>
        </p:grpSpPr>
        <p:sp>
          <p:nvSpPr>
            <p:cNvPr id="432" name="Google Shape;432;p40"/>
            <p:cNvSpPr/>
            <p:nvPr/>
          </p:nvSpPr>
          <p:spPr>
            <a:xfrm>
              <a:off x="8901743" y="3743743"/>
              <a:ext cx="266700" cy="276054"/>
            </a:xfrm>
            <a:custGeom>
              <a:rect b="b" l="l" r="r" t="t"/>
              <a:pathLst>
                <a:path extrusionOk="0" h="276054" w="266700">
                  <a:moveTo>
                    <a:pt x="200025" y="0"/>
                  </a:moveTo>
                  <a:lnTo>
                    <a:pt x="66675" y="0"/>
                  </a:lnTo>
                  <a:cubicBezTo>
                    <a:pt x="29528" y="0"/>
                    <a:pt x="0" y="29528"/>
                    <a:pt x="0" y="66675"/>
                  </a:cubicBezTo>
                  <a:lnTo>
                    <a:pt x="0" y="95250"/>
                  </a:lnTo>
                  <a:lnTo>
                    <a:pt x="0" y="95250"/>
                  </a:lnTo>
                  <a:cubicBezTo>
                    <a:pt x="47625" y="95250"/>
                    <a:pt x="85725" y="133350"/>
                    <a:pt x="85725" y="180975"/>
                  </a:cubicBezTo>
                  <a:lnTo>
                    <a:pt x="85725" y="228600"/>
                  </a:lnTo>
                  <a:lnTo>
                    <a:pt x="142875" y="228600"/>
                  </a:lnTo>
                  <a:lnTo>
                    <a:pt x="188595" y="274320"/>
                  </a:lnTo>
                  <a:cubicBezTo>
                    <a:pt x="192405" y="278130"/>
                    <a:pt x="200025" y="275273"/>
                    <a:pt x="200025" y="269558"/>
                  </a:cubicBezTo>
                  <a:lnTo>
                    <a:pt x="200025" y="228600"/>
                  </a:lnTo>
                  <a:cubicBezTo>
                    <a:pt x="237173" y="228600"/>
                    <a:pt x="266700" y="199073"/>
                    <a:pt x="266700" y="161925"/>
                  </a:cubicBezTo>
                  <a:lnTo>
                    <a:pt x="266700" y="66675"/>
                  </a:lnTo>
                  <a:cubicBezTo>
                    <a:pt x="266700" y="29528"/>
                    <a:pt x="237173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8711243" y="3867568"/>
              <a:ext cx="247650" cy="257004"/>
            </a:xfrm>
            <a:custGeom>
              <a:rect b="b" l="l" r="r" t="t"/>
              <a:pathLst>
                <a:path extrusionOk="0" h="257004" w="247650">
                  <a:moveTo>
                    <a:pt x="190500" y="209550"/>
                  </a:moveTo>
                  <a:lnTo>
                    <a:pt x="114300" y="209550"/>
                  </a:lnTo>
                  <a:lnTo>
                    <a:pt x="68580" y="255270"/>
                  </a:lnTo>
                  <a:cubicBezTo>
                    <a:pt x="64770" y="259080"/>
                    <a:pt x="57150" y="256223"/>
                    <a:pt x="57150" y="250508"/>
                  </a:cubicBezTo>
                  <a:lnTo>
                    <a:pt x="57150" y="209550"/>
                  </a:lnTo>
                  <a:lnTo>
                    <a:pt x="57150" y="209550"/>
                  </a:lnTo>
                  <a:cubicBezTo>
                    <a:pt x="25718" y="209550"/>
                    <a:pt x="0" y="183833"/>
                    <a:pt x="0" y="152400"/>
                  </a:cubicBezTo>
                  <a:lnTo>
                    <a:pt x="0" y="57150"/>
                  </a:lnTo>
                  <a:cubicBezTo>
                    <a:pt x="0" y="25717"/>
                    <a:pt x="25718" y="0"/>
                    <a:pt x="57150" y="0"/>
                  </a:cubicBezTo>
                  <a:lnTo>
                    <a:pt x="190500" y="0"/>
                  </a:lnTo>
                  <a:cubicBezTo>
                    <a:pt x="221933" y="0"/>
                    <a:pt x="247650" y="25717"/>
                    <a:pt x="247650" y="57150"/>
                  </a:cubicBezTo>
                  <a:lnTo>
                    <a:pt x="247650" y="152400"/>
                  </a:lnTo>
                  <a:cubicBezTo>
                    <a:pt x="247650" y="183833"/>
                    <a:pt x="221933" y="209550"/>
                    <a:pt x="190500" y="2095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4596478" y="2724498"/>
            <a:ext cx="211629" cy="282184"/>
            <a:chOff x="8863657" y="1344717"/>
            <a:chExt cx="342885" cy="457200"/>
          </a:xfrm>
        </p:grpSpPr>
        <p:sp>
          <p:nvSpPr>
            <p:cNvPr id="435" name="Google Shape;435;p40"/>
            <p:cNvSpPr/>
            <p:nvPr/>
          </p:nvSpPr>
          <p:spPr>
            <a:xfrm>
              <a:off x="8863657" y="1525692"/>
              <a:ext cx="342885" cy="276225"/>
            </a:xfrm>
            <a:custGeom>
              <a:rect b="b" l="l" r="r" t="t"/>
              <a:pathLst>
                <a:path extrusionOk="0" h="276225" w="342885">
                  <a:moveTo>
                    <a:pt x="282021" y="7810"/>
                  </a:moveTo>
                  <a:cubicBezTo>
                    <a:pt x="278401" y="2857"/>
                    <a:pt x="272781" y="0"/>
                    <a:pt x="266685" y="0"/>
                  </a:cubicBezTo>
                  <a:lnTo>
                    <a:pt x="97236" y="0"/>
                  </a:lnTo>
                  <a:cubicBezTo>
                    <a:pt x="90092" y="0"/>
                    <a:pt x="83615" y="4001"/>
                    <a:pt x="80376" y="10192"/>
                  </a:cubicBezTo>
                  <a:lnTo>
                    <a:pt x="2176" y="167545"/>
                  </a:lnTo>
                  <a:cubicBezTo>
                    <a:pt x="-1824" y="175260"/>
                    <a:pt x="-205" y="184690"/>
                    <a:pt x="6177" y="190500"/>
                  </a:cubicBezTo>
                  <a:cubicBezTo>
                    <a:pt x="6177" y="190500"/>
                    <a:pt x="122382" y="276225"/>
                    <a:pt x="171435" y="276225"/>
                  </a:cubicBezTo>
                  <a:cubicBezTo>
                    <a:pt x="180960" y="276225"/>
                    <a:pt x="188104" y="271463"/>
                    <a:pt x="192867" y="265462"/>
                  </a:cubicBezTo>
                  <a:cubicBezTo>
                    <a:pt x="197629" y="259556"/>
                    <a:pt x="200010" y="252413"/>
                    <a:pt x="200010" y="247650"/>
                  </a:cubicBezTo>
                  <a:cubicBezTo>
                    <a:pt x="200010" y="238125"/>
                    <a:pt x="200010" y="219075"/>
                    <a:pt x="171435" y="209550"/>
                  </a:cubicBezTo>
                  <a:cubicBezTo>
                    <a:pt x="131907" y="194405"/>
                    <a:pt x="104094" y="186595"/>
                    <a:pt x="93616" y="180975"/>
                  </a:cubicBezTo>
                  <a:cubicBezTo>
                    <a:pt x="87996" y="178022"/>
                    <a:pt x="83805" y="173069"/>
                    <a:pt x="86758" y="167450"/>
                  </a:cubicBezTo>
                  <a:cubicBezTo>
                    <a:pt x="95140" y="150876"/>
                    <a:pt x="104760" y="121634"/>
                    <a:pt x="104760" y="95250"/>
                  </a:cubicBezTo>
                  <a:cubicBezTo>
                    <a:pt x="104760" y="76200"/>
                    <a:pt x="114285" y="66675"/>
                    <a:pt x="123810" y="66675"/>
                  </a:cubicBezTo>
                  <a:cubicBezTo>
                    <a:pt x="133335" y="66675"/>
                    <a:pt x="142860" y="76200"/>
                    <a:pt x="142860" y="95250"/>
                  </a:cubicBezTo>
                  <a:cubicBezTo>
                    <a:pt x="142860" y="127254"/>
                    <a:pt x="190866" y="165925"/>
                    <a:pt x="205916" y="177546"/>
                  </a:cubicBezTo>
                  <a:cubicBezTo>
                    <a:pt x="208488" y="179546"/>
                    <a:pt x="209440" y="182690"/>
                    <a:pt x="209440" y="186023"/>
                  </a:cubicBezTo>
                  <a:cubicBezTo>
                    <a:pt x="209440" y="200025"/>
                    <a:pt x="207821" y="228600"/>
                    <a:pt x="233348" y="228600"/>
                  </a:cubicBezTo>
                  <a:cubicBezTo>
                    <a:pt x="266685" y="228600"/>
                    <a:pt x="342885" y="180975"/>
                    <a:pt x="342885" y="133350"/>
                  </a:cubicBezTo>
                  <a:cubicBezTo>
                    <a:pt x="342885" y="94393"/>
                    <a:pt x="298213" y="29908"/>
                    <a:pt x="282021" y="7810"/>
                  </a:cubicBezTo>
                  <a:close/>
                  <a:moveTo>
                    <a:pt x="228585" y="142875"/>
                  </a:moveTo>
                  <a:cubicBezTo>
                    <a:pt x="207535" y="142875"/>
                    <a:pt x="190485" y="125825"/>
                    <a:pt x="190485" y="104775"/>
                  </a:cubicBezTo>
                  <a:cubicBezTo>
                    <a:pt x="190485" y="83820"/>
                    <a:pt x="207535" y="66675"/>
                    <a:pt x="228585" y="66675"/>
                  </a:cubicBezTo>
                  <a:cubicBezTo>
                    <a:pt x="249636" y="66675"/>
                    <a:pt x="266685" y="83820"/>
                    <a:pt x="266685" y="104775"/>
                  </a:cubicBezTo>
                  <a:cubicBezTo>
                    <a:pt x="266685" y="125825"/>
                    <a:pt x="249636" y="142875"/>
                    <a:pt x="22858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8977943" y="1344717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4602276" y="2180972"/>
            <a:ext cx="199880" cy="282184"/>
            <a:chOff x="7938657" y="1397104"/>
            <a:chExt cx="323850" cy="457200"/>
          </a:xfrm>
        </p:grpSpPr>
        <p:sp>
          <p:nvSpPr>
            <p:cNvPr id="438" name="Google Shape;438;p40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40"/>
          <p:cNvGrpSpPr/>
          <p:nvPr/>
        </p:nvGrpSpPr>
        <p:grpSpPr>
          <a:xfrm>
            <a:off x="4561046" y="3267982"/>
            <a:ext cx="282184" cy="282184"/>
            <a:chOff x="6908501" y="2969995"/>
            <a:chExt cx="457200" cy="457200"/>
          </a:xfrm>
        </p:grpSpPr>
        <p:sp>
          <p:nvSpPr>
            <p:cNvPr id="441" name="Google Shape;441;p40"/>
            <p:cNvSpPr/>
            <p:nvPr/>
          </p:nvSpPr>
          <p:spPr>
            <a:xfrm>
              <a:off x="6994226" y="296999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6908501" y="296999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572738" y="1661307"/>
            <a:ext cx="258669" cy="258669"/>
            <a:chOff x="6114091" y="487236"/>
            <a:chExt cx="419100" cy="419100"/>
          </a:xfrm>
        </p:grpSpPr>
        <p:sp>
          <p:nvSpPr>
            <p:cNvPr id="444" name="Google Shape;444;p40"/>
            <p:cNvSpPr/>
            <p:nvPr/>
          </p:nvSpPr>
          <p:spPr>
            <a:xfrm>
              <a:off x="6228399" y="611062"/>
              <a:ext cx="200016" cy="190503"/>
            </a:xfrm>
            <a:custGeom>
              <a:rect b="b" l="l" r="r" t="t"/>
              <a:pathLst>
                <a:path extrusionOk="0" h="190503" w="200016">
                  <a:moveTo>
                    <a:pt x="187357" y="95342"/>
                  </a:moveTo>
                  <a:lnTo>
                    <a:pt x="161830" y="92486"/>
                  </a:lnTo>
                  <a:cubicBezTo>
                    <a:pt x="161479" y="84937"/>
                    <a:pt x="159870" y="77500"/>
                    <a:pt x="157067" y="70482"/>
                  </a:cubicBezTo>
                  <a:lnTo>
                    <a:pt x="165926" y="63719"/>
                  </a:lnTo>
                  <a:cubicBezTo>
                    <a:pt x="172185" y="58880"/>
                    <a:pt x="173336" y="49882"/>
                    <a:pt x="168496" y="43623"/>
                  </a:cubicBezTo>
                  <a:cubicBezTo>
                    <a:pt x="163657" y="37363"/>
                    <a:pt x="154659" y="36211"/>
                    <a:pt x="148400" y="41051"/>
                  </a:cubicBezTo>
                  <a:lnTo>
                    <a:pt x="140970" y="46860"/>
                  </a:lnTo>
                  <a:cubicBezTo>
                    <a:pt x="135311" y="41495"/>
                    <a:pt x="128770" y="37144"/>
                    <a:pt x="121634" y="34000"/>
                  </a:cubicBezTo>
                  <a:lnTo>
                    <a:pt x="123730" y="15904"/>
                  </a:lnTo>
                  <a:cubicBezTo>
                    <a:pt x="124623" y="8066"/>
                    <a:pt x="118994" y="987"/>
                    <a:pt x="111156" y="93"/>
                  </a:cubicBezTo>
                  <a:cubicBezTo>
                    <a:pt x="103318" y="-801"/>
                    <a:pt x="96239" y="4828"/>
                    <a:pt x="95345" y="12666"/>
                  </a:cubicBezTo>
                  <a:lnTo>
                    <a:pt x="93440" y="28666"/>
                  </a:lnTo>
                  <a:cubicBezTo>
                    <a:pt x="82874" y="28924"/>
                    <a:pt x="72523" y="31699"/>
                    <a:pt x="63246" y="36763"/>
                  </a:cubicBezTo>
                  <a:lnTo>
                    <a:pt x="44196" y="14476"/>
                  </a:lnTo>
                  <a:cubicBezTo>
                    <a:pt x="39045" y="8475"/>
                    <a:pt x="30005" y="7787"/>
                    <a:pt x="24004" y="12938"/>
                  </a:cubicBezTo>
                  <a:cubicBezTo>
                    <a:pt x="18003" y="18089"/>
                    <a:pt x="17315" y="27129"/>
                    <a:pt x="22466" y="33130"/>
                  </a:cubicBezTo>
                  <a:cubicBezTo>
                    <a:pt x="22470" y="33135"/>
                    <a:pt x="22474" y="33140"/>
                    <a:pt x="22479" y="33145"/>
                  </a:cubicBezTo>
                  <a:lnTo>
                    <a:pt x="41720" y="55622"/>
                  </a:lnTo>
                  <a:cubicBezTo>
                    <a:pt x="36765" y="62312"/>
                    <a:pt x="33113" y="69874"/>
                    <a:pt x="30956" y="77915"/>
                  </a:cubicBezTo>
                  <a:lnTo>
                    <a:pt x="15907" y="76292"/>
                  </a:lnTo>
                  <a:cubicBezTo>
                    <a:pt x="8068" y="75397"/>
                    <a:pt x="988" y="81027"/>
                    <a:pt x="93" y="88866"/>
                  </a:cubicBezTo>
                  <a:cubicBezTo>
                    <a:pt x="-801" y="96705"/>
                    <a:pt x="4829" y="103785"/>
                    <a:pt x="12668" y="104680"/>
                  </a:cubicBezTo>
                  <a:lnTo>
                    <a:pt x="29623" y="106582"/>
                  </a:lnTo>
                  <a:cubicBezTo>
                    <a:pt x="30830" y="113750"/>
                    <a:pt x="33211" y="120668"/>
                    <a:pt x="36671" y="127060"/>
                  </a:cubicBezTo>
                  <a:lnTo>
                    <a:pt x="24575" y="136302"/>
                  </a:lnTo>
                  <a:cubicBezTo>
                    <a:pt x="18329" y="141160"/>
                    <a:pt x="17205" y="150161"/>
                    <a:pt x="22063" y="156406"/>
                  </a:cubicBezTo>
                  <a:cubicBezTo>
                    <a:pt x="26901" y="162625"/>
                    <a:pt x="35853" y="163771"/>
                    <a:pt x="42101" y="158969"/>
                  </a:cubicBezTo>
                  <a:lnTo>
                    <a:pt x="55436" y="148682"/>
                  </a:lnTo>
                  <a:cubicBezTo>
                    <a:pt x="62251" y="153701"/>
                    <a:pt x="69937" y="157415"/>
                    <a:pt x="78105" y="159635"/>
                  </a:cubicBezTo>
                  <a:lnTo>
                    <a:pt x="76295" y="174592"/>
                  </a:lnTo>
                  <a:cubicBezTo>
                    <a:pt x="75382" y="182407"/>
                    <a:pt x="80976" y="189483"/>
                    <a:pt x="88790" y="190396"/>
                  </a:cubicBezTo>
                  <a:cubicBezTo>
                    <a:pt x="88816" y="190399"/>
                    <a:pt x="88843" y="190402"/>
                    <a:pt x="88868" y="190405"/>
                  </a:cubicBezTo>
                  <a:cubicBezTo>
                    <a:pt x="89405" y="190485"/>
                    <a:pt x="89947" y="190516"/>
                    <a:pt x="90488" y="190498"/>
                  </a:cubicBezTo>
                  <a:cubicBezTo>
                    <a:pt x="97748" y="190491"/>
                    <a:pt x="103851" y="185042"/>
                    <a:pt x="104680" y="177829"/>
                  </a:cubicBezTo>
                  <a:lnTo>
                    <a:pt x="106680" y="160876"/>
                  </a:lnTo>
                  <a:cubicBezTo>
                    <a:pt x="113529" y="159692"/>
                    <a:pt x="120149" y="157442"/>
                    <a:pt x="126302" y="154207"/>
                  </a:cubicBezTo>
                  <a:lnTo>
                    <a:pt x="136779" y="166494"/>
                  </a:lnTo>
                  <a:cubicBezTo>
                    <a:pt x="141955" y="172450"/>
                    <a:pt x="150960" y="173130"/>
                    <a:pt x="156972" y="168020"/>
                  </a:cubicBezTo>
                  <a:cubicBezTo>
                    <a:pt x="162965" y="162862"/>
                    <a:pt x="163648" y="153825"/>
                    <a:pt x="158496" y="147826"/>
                  </a:cubicBezTo>
                  <a:lnTo>
                    <a:pt x="148114" y="135729"/>
                  </a:lnTo>
                  <a:cubicBezTo>
                    <a:pt x="151672" y="131112"/>
                    <a:pt x="154617" y="126053"/>
                    <a:pt x="156877" y="120679"/>
                  </a:cubicBezTo>
                  <a:lnTo>
                    <a:pt x="184118" y="123730"/>
                  </a:lnTo>
                  <a:cubicBezTo>
                    <a:pt x="184655" y="123805"/>
                    <a:pt x="185197" y="123836"/>
                    <a:pt x="185738" y="123823"/>
                  </a:cubicBezTo>
                  <a:cubicBezTo>
                    <a:pt x="193628" y="123818"/>
                    <a:pt x="200021" y="117418"/>
                    <a:pt x="200016" y="109527"/>
                  </a:cubicBezTo>
                  <a:cubicBezTo>
                    <a:pt x="200012" y="102269"/>
                    <a:pt x="194567" y="96168"/>
                    <a:pt x="187357" y="95342"/>
                  </a:cubicBezTo>
                  <a:close/>
                  <a:moveTo>
                    <a:pt x="76200" y="95248"/>
                  </a:moveTo>
                  <a:cubicBezTo>
                    <a:pt x="65679" y="95248"/>
                    <a:pt x="57150" y="86719"/>
                    <a:pt x="57150" y="76198"/>
                  </a:cubicBezTo>
                  <a:cubicBezTo>
                    <a:pt x="57150" y="65677"/>
                    <a:pt x="65679" y="57148"/>
                    <a:pt x="76200" y="57148"/>
                  </a:cubicBezTo>
                  <a:cubicBezTo>
                    <a:pt x="86721" y="57148"/>
                    <a:pt x="95250" y="65677"/>
                    <a:pt x="95250" y="76198"/>
                  </a:cubicBezTo>
                  <a:cubicBezTo>
                    <a:pt x="95220" y="86706"/>
                    <a:pt x="86709" y="95218"/>
                    <a:pt x="76200" y="95248"/>
                  </a:cubicBezTo>
                  <a:close/>
                  <a:moveTo>
                    <a:pt x="109538" y="133348"/>
                  </a:moveTo>
                  <a:cubicBezTo>
                    <a:pt x="101647" y="133348"/>
                    <a:pt x="95250" y="126951"/>
                    <a:pt x="95250" y="119061"/>
                  </a:cubicBezTo>
                  <a:cubicBezTo>
                    <a:pt x="95250" y="111170"/>
                    <a:pt x="101647" y="104773"/>
                    <a:pt x="109538" y="104773"/>
                  </a:cubicBezTo>
                  <a:cubicBezTo>
                    <a:pt x="117428" y="104773"/>
                    <a:pt x="123825" y="111170"/>
                    <a:pt x="123825" y="119061"/>
                  </a:cubicBezTo>
                  <a:cubicBezTo>
                    <a:pt x="123836" y="126941"/>
                    <a:pt x="117457" y="133338"/>
                    <a:pt x="109578" y="133348"/>
                  </a:cubicBezTo>
                  <a:cubicBezTo>
                    <a:pt x="109564" y="133348"/>
                    <a:pt x="109551" y="133348"/>
                    <a:pt x="109538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6114091" y="487236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361950" y="0"/>
                  </a:moveTo>
                  <a:lnTo>
                    <a:pt x="57150" y="0"/>
                  </a:lnTo>
                  <a:cubicBezTo>
                    <a:pt x="25601" y="34"/>
                    <a:pt x="34" y="25601"/>
                    <a:pt x="0" y="57150"/>
                  </a:cubicBezTo>
                  <a:lnTo>
                    <a:pt x="0" y="361950"/>
                  </a:lnTo>
                  <a:cubicBezTo>
                    <a:pt x="34" y="393499"/>
                    <a:pt x="25601" y="419066"/>
                    <a:pt x="57150" y="419100"/>
                  </a:cubicBezTo>
                  <a:lnTo>
                    <a:pt x="361950" y="419100"/>
                  </a:lnTo>
                  <a:cubicBezTo>
                    <a:pt x="393499" y="419066"/>
                    <a:pt x="419066" y="393499"/>
                    <a:pt x="419100" y="361950"/>
                  </a:cubicBezTo>
                  <a:lnTo>
                    <a:pt x="419100" y="57150"/>
                  </a:lnTo>
                  <a:cubicBezTo>
                    <a:pt x="419066" y="25601"/>
                    <a:pt x="393499" y="34"/>
                    <a:pt x="361950" y="0"/>
                  </a:cubicBezTo>
                  <a:close/>
                  <a:moveTo>
                    <a:pt x="381000" y="361950"/>
                  </a:moveTo>
                  <a:cubicBezTo>
                    <a:pt x="380987" y="372466"/>
                    <a:pt x="372466" y="380987"/>
                    <a:pt x="361950" y="381000"/>
                  </a:cubicBezTo>
                  <a:lnTo>
                    <a:pt x="57150" y="381000"/>
                  </a:lnTo>
                  <a:cubicBezTo>
                    <a:pt x="46635" y="380987"/>
                    <a:pt x="38114" y="372466"/>
                    <a:pt x="38100" y="361950"/>
                  </a:cubicBezTo>
                  <a:lnTo>
                    <a:pt x="38100" y="57150"/>
                  </a:lnTo>
                  <a:cubicBezTo>
                    <a:pt x="38114" y="46635"/>
                    <a:pt x="46635" y="38114"/>
                    <a:pt x="57150" y="38100"/>
                  </a:cubicBezTo>
                  <a:lnTo>
                    <a:pt x="361950" y="38100"/>
                  </a:lnTo>
                  <a:cubicBezTo>
                    <a:pt x="372466" y="38114"/>
                    <a:pt x="380987" y="46635"/>
                    <a:pt x="3810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561041" y="3811556"/>
            <a:ext cx="282184" cy="282184"/>
            <a:chOff x="6845399" y="3630764"/>
            <a:chExt cx="457200" cy="457200"/>
          </a:xfrm>
        </p:grpSpPr>
        <p:sp>
          <p:nvSpPr>
            <p:cNvPr id="447" name="Google Shape;447;p40"/>
            <p:cNvSpPr/>
            <p:nvPr/>
          </p:nvSpPr>
          <p:spPr>
            <a:xfrm>
              <a:off x="6845399" y="3706725"/>
              <a:ext cx="304800" cy="381238"/>
            </a:xfrm>
            <a:custGeom>
              <a:rect b="b" l="l" r="r" t="t"/>
              <a:pathLst>
                <a:path extrusionOk="0" h="381238" w="30480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7169249" y="3630764"/>
              <a:ext cx="133350" cy="457200"/>
            </a:xfrm>
            <a:custGeom>
              <a:rect b="b" l="l" r="r" t="t"/>
              <a:pathLst>
                <a:path extrusionOk="0" h="457200" w="13335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40"/>
          <p:cNvSpPr/>
          <p:nvPr/>
        </p:nvSpPr>
        <p:spPr>
          <a:xfrm>
            <a:off x="4607509" y="4390141"/>
            <a:ext cx="188214" cy="246928"/>
          </a:xfrm>
          <a:custGeom>
            <a:rect b="b" l="l" r="r" t="t"/>
            <a:pathLst>
              <a:path extrusionOk="0" h="399883" w="304800">
                <a:moveTo>
                  <a:pt x="297085" y="28313"/>
                </a:moveTo>
                <a:lnTo>
                  <a:pt x="154210" y="214"/>
                </a:lnTo>
                <a:cubicBezTo>
                  <a:pt x="153067" y="-71"/>
                  <a:pt x="151733" y="-71"/>
                  <a:pt x="150590" y="214"/>
                </a:cubicBezTo>
                <a:lnTo>
                  <a:pt x="7715" y="28313"/>
                </a:lnTo>
                <a:cubicBezTo>
                  <a:pt x="3239" y="29170"/>
                  <a:pt x="0" y="33076"/>
                  <a:pt x="0" y="37648"/>
                </a:cubicBezTo>
                <a:lnTo>
                  <a:pt x="0" y="229862"/>
                </a:lnTo>
                <a:cubicBezTo>
                  <a:pt x="0" y="323779"/>
                  <a:pt x="69533" y="399883"/>
                  <a:pt x="152400" y="399883"/>
                </a:cubicBezTo>
                <a:cubicBezTo>
                  <a:pt x="235268" y="399883"/>
                  <a:pt x="304800" y="323779"/>
                  <a:pt x="304800" y="229862"/>
                </a:cubicBezTo>
                <a:lnTo>
                  <a:pt x="304800" y="37648"/>
                </a:lnTo>
                <a:cubicBezTo>
                  <a:pt x="304800" y="33076"/>
                  <a:pt x="301562" y="29170"/>
                  <a:pt x="297085" y="28313"/>
                </a:cubicBezTo>
                <a:close/>
                <a:moveTo>
                  <a:pt x="216027" y="202621"/>
                </a:moveTo>
                <a:lnTo>
                  <a:pt x="209360" y="209193"/>
                </a:lnTo>
                <a:lnTo>
                  <a:pt x="155829" y="265105"/>
                </a:lnTo>
                <a:cubicBezTo>
                  <a:pt x="153924" y="267010"/>
                  <a:pt x="150876" y="267010"/>
                  <a:pt x="148971" y="265105"/>
                </a:cubicBezTo>
                <a:lnTo>
                  <a:pt x="95441" y="209193"/>
                </a:lnTo>
                <a:lnTo>
                  <a:pt x="88773" y="202621"/>
                </a:lnTo>
                <a:cubicBezTo>
                  <a:pt x="72676" y="186619"/>
                  <a:pt x="71533" y="159377"/>
                  <a:pt x="88202" y="143851"/>
                </a:cubicBezTo>
                <a:cubicBezTo>
                  <a:pt x="95822" y="136708"/>
                  <a:pt x="105823" y="133088"/>
                  <a:pt x="115729" y="133088"/>
                </a:cubicBezTo>
                <a:cubicBezTo>
                  <a:pt x="126016" y="133088"/>
                  <a:pt x="136303" y="136993"/>
                  <a:pt x="144209" y="144709"/>
                </a:cubicBezTo>
                <a:lnTo>
                  <a:pt x="152400" y="152233"/>
                </a:lnTo>
                <a:lnTo>
                  <a:pt x="160592" y="144709"/>
                </a:lnTo>
                <a:cubicBezTo>
                  <a:pt x="168497" y="136993"/>
                  <a:pt x="178784" y="133088"/>
                  <a:pt x="189071" y="133088"/>
                </a:cubicBezTo>
                <a:cubicBezTo>
                  <a:pt x="198977" y="133088"/>
                  <a:pt x="208979" y="136708"/>
                  <a:pt x="216599" y="143851"/>
                </a:cubicBezTo>
                <a:cubicBezTo>
                  <a:pt x="233267" y="159377"/>
                  <a:pt x="232124" y="186619"/>
                  <a:pt x="216027" y="2026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40"/>
          <p:cNvGrpSpPr/>
          <p:nvPr/>
        </p:nvGrpSpPr>
        <p:grpSpPr>
          <a:xfrm>
            <a:off x="856082" y="2724500"/>
            <a:ext cx="282184" cy="282184"/>
            <a:chOff x="9616808" y="1369287"/>
            <a:chExt cx="457200" cy="457200"/>
          </a:xfrm>
        </p:grpSpPr>
        <p:sp>
          <p:nvSpPr>
            <p:cNvPr id="451" name="Google Shape;451;p40"/>
            <p:cNvSpPr/>
            <p:nvPr/>
          </p:nvSpPr>
          <p:spPr>
            <a:xfrm>
              <a:off x="9759628" y="1464537"/>
              <a:ext cx="171538" cy="200025"/>
            </a:xfrm>
            <a:custGeom>
              <a:rect b="b" l="l" r="r" t="t"/>
              <a:pathLst>
                <a:path extrusionOk="0" h="200025" w="171538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9807308" y="13692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9616808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9873983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40"/>
          <p:cNvSpPr/>
          <p:nvPr/>
        </p:nvSpPr>
        <p:spPr>
          <a:xfrm>
            <a:off x="855300" y="2251347"/>
            <a:ext cx="282321" cy="211786"/>
          </a:xfrm>
          <a:custGeom>
            <a:rect b="b" l="l" r="r" t="t"/>
            <a:pathLst>
              <a:path extrusionOk="0" h="342973" w="45720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902318" y="3267735"/>
            <a:ext cx="188226" cy="282321"/>
          </a:xfrm>
          <a:custGeom>
            <a:rect b="b" l="l" r="r" t="t"/>
            <a:pathLst>
              <a:path extrusionOk="0" h="457200" w="304819">
                <a:moveTo>
                  <a:pt x="285760" y="57150"/>
                </a:moveTo>
                <a:lnTo>
                  <a:pt x="238135" y="57150"/>
                </a:lnTo>
                <a:cubicBezTo>
                  <a:pt x="238104" y="46642"/>
                  <a:pt x="229593" y="38131"/>
                  <a:pt x="219085" y="38100"/>
                </a:cubicBezTo>
                <a:lnTo>
                  <a:pt x="190510" y="38100"/>
                </a:lnTo>
                <a:cubicBezTo>
                  <a:pt x="190510" y="17058"/>
                  <a:pt x="173452" y="0"/>
                  <a:pt x="152410" y="0"/>
                </a:cubicBezTo>
                <a:cubicBezTo>
                  <a:pt x="131368" y="0"/>
                  <a:pt x="114310" y="17058"/>
                  <a:pt x="114310" y="38100"/>
                </a:cubicBezTo>
                <a:lnTo>
                  <a:pt x="85735" y="38100"/>
                </a:lnTo>
                <a:cubicBezTo>
                  <a:pt x="75227" y="38131"/>
                  <a:pt x="66715" y="46642"/>
                  <a:pt x="66685" y="57150"/>
                </a:cubicBezTo>
                <a:lnTo>
                  <a:pt x="19060" y="57150"/>
                </a:lnTo>
                <a:cubicBezTo>
                  <a:pt x="8169" y="57598"/>
                  <a:pt x="-330" y="66734"/>
                  <a:pt x="10" y="77629"/>
                </a:cubicBezTo>
                <a:lnTo>
                  <a:pt x="10" y="436721"/>
                </a:lnTo>
                <a:cubicBezTo>
                  <a:pt x="-329" y="447616"/>
                  <a:pt x="8169" y="456751"/>
                  <a:pt x="19060" y="457200"/>
                </a:cubicBezTo>
                <a:lnTo>
                  <a:pt x="285760" y="457200"/>
                </a:lnTo>
                <a:cubicBezTo>
                  <a:pt x="296651" y="456751"/>
                  <a:pt x="305149" y="447616"/>
                  <a:pt x="304810" y="436721"/>
                </a:cubicBezTo>
                <a:lnTo>
                  <a:pt x="304810" y="77629"/>
                </a:lnTo>
                <a:cubicBezTo>
                  <a:pt x="305149" y="66734"/>
                  <a:pt x="296651" y="57598"/>
                  <a:pt x="285760" y="57150"/>
                </a:cubicBezTo>
                <a:close/>
                <a:moveTo>
                  <a:pt x="161935" y="47625"/>
                </a:moveTo>
                <a:cubicBezTo>
                  <a:pt x="161935" y="52885"/>
                  <a:pt x="157670" y="57150"/>
                  <a:pt x="152410" y="57150"/>
                </a:cubicBezTo>
                <a:cubicBezTo>
                  <a:pt x="147149" y="57150"/>
                  <a:pt x="142885" y="52885"/>
                  <a:pt x="142885" y="47625"/>
                </a:cubicBezTo>
                <a:cubicBezTo>
                  <a:pt x="142885" y="42365"/>
                  <a:pt x="147149" y="38100"/>
                  <a:pt x="152410" y="38100"/>
                </a:cubicBezTo>
                <a:cubicBezTo>
                  <a:pt x="157664" y="38115"/>
                  <a:pt x="161920" y="42371"/>
                  <a:pt x="161935" y="47625"/>
                </a:cubicBezTo>
                <a:close/>
                <a:moveTo>
                  <a:pt x="266710" y="419100"/>
                </a:moveTo>
                <a:lnTo>
                  <a:pt x="38110" y="419100"/>
                </a:lnTo>
                <a:lnTo>
                  <a:pt x="38110" y="95250"/>
                </a:lnTo>
                <a:lnTo>
                  <a:pt x="66685" y="95250"/>
                </a:lnTo>
                <a:cubicBezTo>
                  <a:pt x="66716" y="105758"/>
                  <a:pt x="75227" y="114270"/>
                  <a:pt x="85735" y="114300"/>
                </a:cubicBezTo>
                <a:lnTo>
                  <a:pt x="219085" y="114300"/>
                </a:lnTo>
                <a:cubicBezTo>
                  <a:pt x="229593" y="114270"/>
                  <a:pt x="238104" y="105758"/>
                  <a:pt x="238135" y="95250"/>
                </a:cubicBezTo>
                <a:lnTo>
                  <a:pt x="266710" y="95250"/>
                </a:lnTo>
                <a:close/>
                <a:moveTo>
                  <a:pt x="190510" y="222972"/>
                </a:moveTo>
                <a:lnTo>
                  <a:pt x="190510" y="238125"/>
                </a:lnTo>
                <a:lnTo>
                  <a:pt x="114310" y="238125"/>
                </a:lnTo>
                <a:lnTo>
                  <a:pt x="114310" y="222972"/>
                </a:lnTo>
                <a:cubicBezTo>
                  <a:pt x="114310" y="205038"/>
                  <a:pt x="128848" y="190500"/>
                  <a:pt x="146782" y="190500"/>
                </a:cubicBezTo>
                <a:lnTo>
                  <a:pt x="158038" y="190500"/>
                </a:lnTo>
                <a:cubicBezTo>
                  <a:pt x="175972" y="190500"/>
                  <a:pt x="190510" y="205038"/>
                  <a:pt x="190510" y="222972"/>
                </a:cubicBezTo>
                <a:close/>
                <a:moveTo>
                  <a:pt x="133360" y="152400"/>
                </a:moveTo>
                <a:cubicBezTo>
                  <a:pt x="133360" y="141879"/>
                  <a:pt x="141889" y="133350"/>
                  <a:pt x="152410" y="133350"/>
                </a:cubicBezTo>
                <a:cubicBezTo>
                  <a:pt x="162931" y="133350"/>
                  <a:pt x="171460" y="141879"/>
                  <a:pt x="171460" y="152400"/>
                </a:cubicBezTo>
                <a:cubicBezTo>
                  <a:pt x="171460" y="162921"/>
                  <a:pt x="162931" y="171450"/>
                  <a:pt x="152410" y="171450"/>
                </a:cubicBezTo>
                <a:cubicBezTo>
                  <a:pt x="141889" y="171450"/>
                  <a:pt x="133360" y="162921"/>
                  <a:pt x="133360" y="152400"/>
                </a:cubicBezTo>
                <a:close/>
                <a:moveTo>
                  <a:pt x="147647" y="276225"/>
                </a:moveTo>
                <a:lnTo>
                  <a:pt x="223847" y="276225"/>
                </a:lnTo>
                <a:cubicBezTo>
                  <a:pt x="231738" y="276225"/>
                  <a:pt x="238135" y="282622"/>
                  <a:pt x="238135" y="290513"/>
                </a:cubicBezTo>
                <a:lnTo>
                  <a:pt x="238135" y="290513"/>
                </a:lnTo>
                <a:cubicBezTo>
                  <a:pt x="238135" y="298403"/>
                  <a:pt x="231738" y="304800"/>
                  <a:pt x="223847" y="304800"/>
                </a:cubicBezTo>
                <a:lnTo>
                  <a:pt x="147647" y="304800"/>
                </a:lnTo>
                <a:cubicBezTo>
                  <a:pt x="139757" y="304800"/>
                  <a:pt x="133360" y="298403"/>
                  <a:pt x="133360" y="290513"/>
                </a:cubicBezTo>
                <a:lnTo>
                  <a:pt x="133360" y="290513"/>
                </a:lnTo>
                <a:cubicBezTo>
                  <a:pt x="133360" y="282622"/>
                  <a:pt x="139757" y="276225"/>
                  <a:pt x="147647" y="276225"/>
                </a:cubicBezTo>
                <a:close/>
                <a:moveTo>
                  <a:pt x="104785" y="304800"/>
                </a:moveTo>
                <a:lnTo>
                  <a:pt x="66685" y="304800"/>
                </a:lnTo>
                <a:lnTo>
                  <a:pt x="66685" y="276225"/>
                </a:lnTo>
                <a:lnTo>
                  <a:pt x="104785" y="276225"/>
                </a:lnTo>
                <a:close/>
                <a:moveTo>
                  <a:pt x="147647" y="352425"/>
                </a:moveTo>
                <a:lnTo>
                  <a:pt x="223847" y="352425"/>
                </a:lnTo>
                <a:cubicBezTo>
                  <a:pt x="231738" y="352425"/>
                  <a:pt x="238135" y="358822"/>
                  <a:pt x="238135" y="366713"/>
                </a:cubicBezTo>
                <a:lnTo>
                  <a:pt x="238135" y="366713"/>
                </a:lnTo>
                <a:cubicBezTo>
                  <a:pt x="238135" y="374603"/>
                  <a:pt x="231738" y="381000"/>
                  <a:pt x="223847" y="381000"/>
                </a:cubicBezTo>
                <a:lnTo>
                  <a:pt x="147647" y="381000"/>
                </a:lnTo>
                <a:cubicBezTo>
                  <a:pt x="139757" y="381000"/>
                  <a:pt x="133360" y="374603"/>
                  <a:pt x="133360" y="366713"/>
                </a:cubicBezTo>
                <a:lnTo>
                  <a:pt x="133360" y="366713"/>
                </a:lnTo>
                <a:cubicBezTo>
                  <a:pt x="133360" y="358822"/>
                  <a:pt x="139757" y="352425"/>
                  <a:pt x="147647" y="352425"/>
                </a:cubicBezTo>
                <a:close/>
                <a:moveTo>
                  <a:pt x="104785" y="381000"/>
                </a:moveTo>
                <a:lnTo>
                  <a:pt x="66685" y="381000"/>
                </a:lnTo>
                <a:lnTo>
                  <a:pt x="66685" y="352425"/>
                </a:lnTo>
                <a:lnTo>
                  <a:pt x="104785" y="3524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855300" y="1637754"/>
            <a:ext cx="282321" cy="282321"/>
          </a:xfrm>
          <a:custGeom>
            <a:rect b="b" l="l" r="r" t="t"/>
            <a:pathLst>
              <a:path extrusionOk="0" h="457200" w="45720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40"/>
          <p:cNvGrpSpPr/>
          <p:nvPr/>
        </p:nvGrpSpPr>
        <p:grpSpPr>
          <a:xfrm>
            <a:off x="872985" y="3811568"/>
            <a:ext cx="246911" cy="282183"/>
            <a:chOff x="626379" y="3772317"/>
            <a:chExt cx="400050" cy="457199"/>
          </a:xfrm>
        </p:grpSpPr>
        <p:sp>
          <p:nvSpPr>
            <p:cNvPr id="459" name="Google Shape;459;p40"/>
            <p:cNvSpPr/>
            <p:nvPr/>
          </p:nvSpPr>
          <p:spPr>
            <a:xfrm>
              <a:off x="626379" y="386756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54794" y="3772317"/>
              <a:ext cx="362308" cy="457199"/>
            </a:xfrm>
            <a:custGeom>
              <a:rect b="b" l="l" r="r" t="t"/>
              <a:pathLst>
                <a:path extrusionOk="0" h="457199" w="362308">
                  <a:moveTo>
                    <a:pt x="354490" y="260985"/>
                  </a:moveTo>
                  <a:cubicBezTo>
                    <a:pt x="304960" y="221933"/>
                    <a:pt x="235427" y="220028"/>
                    <a:pt x="183040" y="252413"/>
                  </a:cubicBezTo>
                  <a:lnTo>
                    <a:pt x="102077" y="179070"/>
                  </a:lnTo>
                  <a:cubicBezTo>
                    <a:pt x="116365" y="158115"/>
                    <a:pt x="123985" y="132398"/>
                    <a:pt x="123985" y="101918"/>
                  </a:cubicBezTo>
                  <a:cubicBezTo>
                    <a:pt x="123985" y="69533"/>
                    <a:pt x="106840" y="32385"/>
                    <a:pt x="80170" y="5715"/>
                  </a:cubicBezTo>
                  <a:cubicBezTo>
                    <a:pt x="72550" y="-1905"/>
                    <a:pt x="61120" y="-1905"/>
                    <a:pt x="53500" y="5715"/>
                  </a:cubicBezTo>
                  <a:cubicBezTo>
                    <a:pt x="45880" y="13335"/>
                    <a:pt x="45880" y="24765"/>
                    <a:pt x="53500" y="32385"/>
                  </a:cubicBezTo>
                  <a:cubicBezTo>
                    <a:pt x="73502" y="52388"/>
                    <a:pt x="85885" y="79058"/>
                    <a:pt x="85885" y="101918"/>
                  </a:cubicBezTo>
                  <a:cubicBezTo>
                    <a:pt x="85885" y="130493"/>
                    <a:pt x="78265" y="152400"/>
                    <a:pt x="63025" y="167640"/>
                  </a:cubicBezTo>
                  <a:cubicBezTo>
                    <a:pt x="63025" y="167640"/>
                    <a:pt x="63025" y="167640"/>
                    <a:pt x="62072" y="168593"/>
                  </a:cubicBezTo>
                  <a:lnTo>
                    <a:pt x="41117" y="190500"/>
                  </a:lnTo>
                  <a:cubicBezTo>
                    <a:pt x="13495" y="218123"/>
                    <a:pt x="-1745" y="253365"/>
                    <a:pt x="160" y="286703"/>
                  </a:cubicBezTo>
                  <a:cubicBezTo>
                    <a:pt x="1112" y="317183"/>
                    <a:pt x="17305" y="348615"/>
                    <a:pt x="43975" y="375285"/>
                  </a:cubicBezTo>
                  <a:cubicBezTo>
                    <a:pt x="47785" y="379095"/>
                    <a:pt x="52547" y="381000"/>
                    <a:pt x="57310" y="381000"/>
                  </a:cubicBezTo>
                  <a:cubicBezTo>
                    <a:pt x="62072" y="381000"/>
                    <a:pt x="66835" y="379095"/>
                    <a:pt x="70645" y="375285"/>
                  </a:cubicBezTo>
                  <a:cubicBezTo>
                    <a:pt x="78265" y="367665"/>
                    <a:pt x="78265" y="356235"/>
                    <a:pt x="70645" y="348615"/>
                  </a:cubicBezTo>
                  <a:cubicBezTo>
                    <a:pt x="50642" y="328613"/>
                    <a:pt x="39212" y="305753"/>
                    <a:pt x="38260" y="284798"/>
                  </a:cubicBezTo>
                  <a:cubicBezTo>
                    <a:pt x="37307" y="269558"/>
                    <a:pt x="42070" y="254318"/>
                    <a:pt x="51595" y="239078"/>
                  </a:cubicBezTo>
                  <a:lnTo>
                    <a:pt x="283052" y="452438"/>
                  </a:lnTo>
                  <a:cubicBezTo>
                    <a:pt x="285910" y="455295"/>
                    <a:pt x="290672" y="457200"/>
                    <a:pt x="295435" y="457200"/>
                  </a:cubicBezTo>
                  <a:cubicBezTo>
                    <a:pt x="300197" y="457200"/>
                    <a:pt x="305912" y="455295"/>
                    <a:pt x="309722" y="451485"/>
                  </a:cubicBezTo>
                  <a:cubicBezTo>
                    <a:pt x="316390" y="443865"/>
                    <a:pt x="316390" y="431483"/>
                    <a:pt x="308770" y="424815"/>
                  </a:cubicBezTo>
                  <a:lnTo>
                    <a:pt x="179230" y="304800"/>
                  </a:lnTo>
                  <a:cubicBezTo>
                    <a:pt x="213520" y="265748"/>
                    <a:pt x="282100" y="251460"/>
                    <a:pt x="331630" y="290513"/>
                  </a:cubicBezTo>
                  <a:cubicBezTo>
                    <a:pt x="340202" y="297180"/>
                    <a:pt x="351632" y="295275"/>
                    <a:pt x="358300" y="287655"/>
                  </a:cubicBezTo>
                  <a:cubicBezTo>
                    <a:pt x="364967" y="280035"/>
                    <a:pt x="363062" y="267653"/>
                    <a:pt x="354490" y="260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854979" y="3772317"/>
              <a:ext cx="28575" cy="95250"/>
            </a:xfrm>
            <a:custGeom>
              <a:rect b="b" l="l" r="r" t="t"/>
              <a:pathLst>
                <a:path extrusionOk="0" h="95250" w="28575">
                  <a:moveTo>
                    <a:pt x="14288" y="95250"/>
                  </a:moveTo>
                  <a:cubicBezTo>
                    <a:pt x="21907" y="95250"/>
                    <a:pt x="28575" y="88583"/>
                    <a:pt x="28575" y="80963"/>
                  </a:cubicBez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80963"/>
                  </a:lnTo>
                  <a:cubicBezTo>
                    <a:pt x="0" y="88583"/>
                    <a:pt x="6668" y="95250"/>
                    <a:pt x="1428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931179" y="3915192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7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7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912605" y="3810893"/>
              <a:ext cx="76200" cy="75485"/>
            </a:xfrm>
            <a:custGeom>
              <a:rect b="b" l="l" r="r" t="t"/>
              <a:pathLst>
                <a:path extrusionOk="0" h="75485" w="76200">
                  <a:moveTo>
                    <a:pt x="24289" y="71914"/>
                  </a:moveTo>
                  <a:lnTo>
                    <a:pt x="71914" y="24289"/>
                  </a:lnTo>
                  <a:cubicBezTo>
                    <a:pt x="77629" y="18574"/>
                    <a:pt x="77629" y="10001"/>
                    <a:pt x="71914" y="4286"/>
                  </a:cubicBezTo>
                  <a:cubicBezTo>
                    <a:pt x="66199" y="-1429"/>
                    <a:pt x="57626" y="-1429"/>
                    <a:pt x="51911" y="4286"/>
                  </a:cubicBezTo>
                  <a:lnTo>
                    <a:pt x="4286" y="51911"/>
                  </a:lnTo>
                  <a:cubicBezTo>
                    <a:pt x="-1429" y="57626"/>
                    <a:pt x="-1429" y="66199"/>
                    <a:pt x="4286" y="71914"/>
                  </a:cubicBezTo>
                  <a:cubicBezTo>
                    <a:pt x="9049" y="76676"/>
                    <a:pt x="18574" y="76676"/>
                    <a:pt x="24289" y="7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40"/>
          <p:cNvSpPr/>
          <p:nvPr/>
        </p:nvSpPr>
        <p:spPr>
          <a:xfrm>
            <a:off x="855373" y="4390186"/>
            <a:ext cx="282173" cy="246883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465;p40"/>
          <p:cNvGrpSpPr/>
          <p:nvPr/>
        </p:nvGrpSpPr>
        <p:grpSpPr>
          <a:xfrm>
            <a:off x="5172810" y="2181032"/>
            <a:ext cx="117577" cy="282184"/>
            <a:chOff x="8939843" y="2120252"/>
            <a:chExt cx="190500" cy="457200"/>
          </a:xfrm>
        </p:grpSpPr>
        <p:sp>
          <p:nvSpPr>
            <p:cNvPr id="466" name="Google Shape;466;p40"/>
            <p:cNvSpPr/>
            <p:nvPr/>
          </p:nvSpPr>
          <p:spPr>
            <a:xfrm>
              <a:off x="8939843" y="2120252"/>
              <a:ext cx="190500" cy="142875"/>
            </a:xfrm>
            <a:custGeom>
              <a:rect b="b" l="l" r="r" t="t"/>
              <a:pathLst>
                <a:path extrusionOk="0" h="142875" w="190500">
                  <a:moveTo>
                    <a:pt x="9525" y="142875"/>
                  </a:moveTo>
                  <a:lnTo>
                    <a:pt x="180975" y="142875"/>
                  </a:lnTo>
                  <a:cubicBezTo>
                    <a:pt x="186690" y="142875"/>
                    <a:pt x="190500" y="139065"/>
                    <a:pt x="190500" y="133350"/>
                  </a:cubicBezTo>
                  <a:cubicBezTo>
                    <a:pt x="190500" y="101918"/>
                    <a:pt x="164783" y="76200"/>
                    <a:pt x="133350" y="76200"/>
                  </a:cubicBezTo>
                  <a:lnTo>
                    <a:pt x="133350" y="38100"/>
                  </a:lnTo>
                  <a:cubicBezTo>
                    <a:pt x="143828" y="38100"/>
                    <a:pt x="152400" y="29528"/>
                    <a:pt x="152400" y="19050"/>
                  </a:cubicBezTo>
                  <a:cubicBezTo>
                    <a:pt x="152400" y="8573"/>
                    <a:pt x="143828" y="0"/>
                    <a:pt x="133350" y="0"/>
                  </a:cubicBezTo>
                  <a:lnTo>
                    <a:pt x="57150" y="0"/>
                  </a:lnTo>
                  <a:cubicBezTo>
                    <a:pt x="46673" y="0"/>
                    <a:pt x="38100" y="8573"/>
                    <a:pt x="38100" y="19050"/>
                  </a:cubicBezTo>
                  <a:cubicBezTo>
                    <a:pt x="38100" y="29528"/>
                    <a:pt x="46673" y="38100"/>
                    <a:pt x="57150" y="38100"/>
                  </a:cubicBezTo>
                  <a:lnTo>
                    <a:pt x="57150" y="76200"/>
                  </a:lnTo>
                  <a:cubicBezTo>
                    <a:pt x="25718" y="76200"/>
                    <a:pt x="0" y="101918"/>
                    <a:pt x="0" y="133350"/>
                  </a:cubicBezTo>
                  <a:cubicBezTo>
                    <a:pt x="0" y="139065"/>
                    <a:pt x="3810" y="142875"/>
                    <a:pt x="952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939843" y="2291702"/>
              <a:ext cx="190500" cy="38100"/>
            </a:xfrm>
            <a:custGeom>
              <a:rect b="b" l="l" r="r" t="t"/>
              <a:pathLst>
                <a:path extrusionOk="0" h="381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939843" y="2358377"/>
              <a:ext cx="190500" cy="38100"/>
            </a:xfrm>
            <a:custGeom>
              <a:rect b="b" l="l" r="r" t="t"/>
              <a:pathLst>
                <a:path extrusionOk="0" h="381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8939843" y="2425052"/>
              <a:ext cx="190500" cy="152400"/>
            </a:xfrm>
            <a:custGeom>
              <a:rect b="b" l="l" r="r" t="t"/>
              <a:pathLst>
                <a:path extrusionOk="0" h="1524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133350"/>
                  </a:lnTo>
                  <a:cubicBezTo>
                    <a:pt x="0" y="143827"/>
                    <a:pt x="8573" y="152400"/>
                    <a:pt x="19050" y="152400"/>
                  </a:cubicBezTo>
                  <a:lnTo>
                    <a:pt x="171450" y="152400"/>
                  </a:lnTo>
                  <a:cubicBezTo>
                    <a:pt x="181928" y="152400"/>
                    <a:pt x="190500" y="143827"/>
                    <a:pt x="190500" y="133350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5178606" y="2724634"/>
            <a:ext cx="105819" cy="282184"/>
            <a:chOff x="7938657" y="2985328"/>
            <a:chExt cx="171450" cy="457200"/>
          </a:xfrm>
        </p:grpSpPr>
        <p:sp>
          <p:nvSpPr>
            <p:cNvPr id="471" name="Google Shape;471;p40"/>
            <p:cNvSpPr/>
            <p:nvPr/>
          </p:nvSpPr>
          <p:spPr>
            <a:xfrm>
              <a:off x="7938657" y="3118678"/>
              <a:ext cx="171450" cy="323850"/>
            </a:xfrm>
            <a:custGeom>
              <a:rect b="b" l="l" r="r" t="t"/>
              <a:pathLst>
                <a:path extrusionOk="0" h="323850" w="171450">
                  <a:moveTo>
                    <a:pt x="1619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95275"/>
                  </a:lnTo>
                  <a:cubicBezTo>
                    <a:pt x="0" y="310515"/>
                    <a:pt x="12383" y="323850"/>
                    <a:pt x="28575" y="323850"/>
                  </a:cubicBezTo>
                  <a:lnTo>
                    <a:pt x="142875" y="323850"/>
                  </a:lnTo>
                  <a:cubicBezTo>
                    <a:pt x="159068" y="323850"/>
                    <a:pt x="171450" y="310515"/>
                    <a:pt x="171450" y="295275"/>
                  </a:cubicBezTo>
                  <a:lnTo>
                    <a:pt x="171450" y="9525"/>
                  </a:lnTo>
                  <a:cubicBezTo>
                    <a:pt x="171450" y="3810"/>
                    <a:pt x="167640" y="0"/>
                    <a:pt x="161925" y="0"/>
                  </a:cubicBezTo>
                  <a:close/>
                  <a:moveTo>
                    <a:pt x="95250" y="180975"/>
                  </a:move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lnTo>
                    <a:pt x="95250" y="161925"/>
                  </a:lnTo>
                  <a:cubicBezTo>
                    <a:pt x="100965" y="161925"/>
                    <a:pt x="104775" y="165735"/>
                    <a:pt x="104775" y="171450"/>
                  </a:cubicBezTo>
                  <a:cubicBezTo>
                    <a:pt x="104775" y="177165"/>
                    <a:pt x="100965" y="180975"/>
                    <a:pt x="95250" y="180975"/>
                  </a:cubicBezTo>
                  <a:close/>
                  <a:moveTo>
                    <a:pt x="95250" y="133350"/>
                  </a:move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cubicBezTo>
                    <a:pt x="28575" y="118110"/>
                    <a:pt x="32385" y="114300"/>
                    <a:pt x="38100" y="114300"/>
                  </a:cubicBezTo>
                  <a:lnTo>
                    <a:pt x="95250" y="114300"/>
                  </a:lnTo>
                  <a:cubicBezTo>
                    <a:pt x="100965" y="114300"/>
                    <a:pt x="104775" y="118110"/>
                    <a:pt x="104775" y="123825"/>
                  </a:cubicBezTo>
                  <a:cubicBezTo>
                    <a:pt x="104775" y="129540"/>
                    <a:pt x="100965" y="133350"/>
                    <a:pt x="95250" y="133350"/>
                  </a:cubicBezTo>
                  <a:close/>
                  <a:moveTo>
                    <a:pt x="95250" y="85725"/>
                  </a:moveTo>
                  <a:lnTo>
                    <a:pt x="38100" y="85725"/>
                  </a:lnTo>
                  <a:cubicBezTo>
                    <a:pt x="32385" y="85725"/>
                    <a:pt x="28575" y="81915"/>
                    <a:pt x="28575" y="76200"/>
                  </a:cubicBezTo>
                  <a:cubicBezTo>
                    <a:pt x="28575" y="70485"/>
                    <a:pt x="32385" y="66675"/>
                    <a:pt x="38100" y="66675"/>
                  </a:cubicBezTo>
                  <a:lnTo>
                    <a:pt x="95250" y="66675"/>
                  </a:lnTo>
                  <a:cubicBezTo>
                    <a:pt x="100965" y="66675"/>
                    <a:pt x="104775" y="70485"/>
                    <a:pt x="104775" y="76200"/>
                  </a:cubicBezTo>
                  <a:cubicBezTo>
                    <a:pt x="104775" y="81915"/>
                    <a:pt x="100965" y="85725"/>
                    <a:pt x="95250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7938657" y="2985328"/>
              <a:ext cx="171450" cy="114300"/>
            </a:xfrm>
            <a:custGeom>
              <a:rect b="b" l="l" r="r" t="t"/>
              <a:pathLst>
                <a:path extrusionOk="0" h="114300" w="171450">
                  <a:moveTo>
                    <a:pt x="161925" y="85725"/>
                  </a:moveTo>
                  <a:lnTo>
                    <a:pt x="152400" y="85725"/>
                  </a:lnTo>
                  <a:lnTo>
                    <a:pt x="104775" y="38100"/>
                  </a:lnTo>
                  <a:lnTo>
                    <a:pt x="104775" y="19050"/>
                  </a:lnTo>
                  <a:cubicBezTo>
                    <a:pt x="104775" y="8573"/>
                    <a:pt x="96203" y="0"/>
                    <a:pt x="85725" y="0"/>
                  </a:cubicBezTo>
                  <a:cubicBezTo>
                    <a:pt x="75248" y="0"/>
                    <a:pt x="66675" y="8573"/>
                    <a:pt x="66675" y="19050"/>
                  </a:cubicBezTo>
                  <a:lnTo>
                    <a:pt x="66675" y="38100"/>
                  </a:lnTo>
                  <a:lnTo>
                    <a:pt x="19050" y="85725"/>
                  </a:lnTo>
                  <a:lnTo>
                    <a:pt x="9525" y="85725"/>
                  </a:lnTo>
                  <a:cubicBezTo>
                    <a:pt x="3810" y="85725"/>
                    <a:pt x="0" y="89535"/>
                    <a:pt x="0" y="95250"/>
                  </a:cubicBezTo>
                  <a:lnTo>
                    <a:pt x="0" y="104775"/>
                  </a:lnTo>
                  <a:cubicBezTo>
                    <a:pt x="0" y="110490"/>
                    <a:pt x="3810" y="114300"/>
                    <a:pt x="9525" y="114300"/>
                  </a:cubicBezTo>
                  <a:lnTo>
                    <a:pt x="161925" y="114300"/>
                  </a:lnTo>
                  <a:cubicBezTo>
                    <a:pt x="167640" y="114300"/>
                    <a:pt x="171450" y="110490"/>
                    <a:pt x="171450" y="104775"/>
                  </a:cubicBezTo>
                  <a:lnTo>
                    <a:pt x="171450" y="95250"/>
                  </a:lnTo>
                  <a:cubicBezTo>
                    <a:pt x="171450" y="89535"/>
                    <a:pt x="167640" y="85725"/>
                    <a:pt x="161925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5125636" y="1637791"/>
            <a:ext cx="211632" cy="282184"/>
            <a:chOff x="7064474" y="449136"/>
            <a:chExt cx="342890" cy="457200"/>
          </a:xfrm>
        </p:grpSpPr>
        <p:sp>
          <p:nvSpPr>
            <p:cNvPr id="474" name="Google Shape;474;p40"/>
            <p:cNvSpPr/>
            <p:nvPr/>
          </p:nvSpPr>
          <p:spPr>
            <a:xfrm>
              <a:off x="7064474" y="449136"/>
              <a:ext cx="129745" cy="66675"/>
            </a:xfrm>
            <a:custGeom>
              <a:rect b="b" l="l" r="r" t="t"/>
              <a:pathLst>
                <a:path extrusionOk="0" h="66675" w="129745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073741" y="534861"/>
              <a:ext cx="111210" cy="371475"/>
            </a:xfrm>
            <a:custGeom>
              <a:rect b="b" l="l" r="r" t="t"/>
              <a:pathLst>
                <a:path extrusionOk="0" h="371475" w="11121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7212755" y="601538"/>
              <a:ext cx="194610" cy="190503"/>
            </a:xfrm>
            <a:custGeom>
              <a:rect b="b" l="l" r="r" t="t"/>
              <a:pathLst>
                <a:path extrusionOk="0" h="190503" w="19461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40"/>
          <p:cNvSpPr/>
          <p:nvPr/>
        </p:nvSpPr>
        <p:spPr>
          <a:xfrm>
            <a:off x="5136814" y="3811255"/>
            <a:ext cx="188214" cy="282321"/>
          </a:xfrm>
          <a:custGeom>
            <a:rect b="b" l="l" r="r" t="t"/>
            <a:pathLst>
              <a:path extrusionOk="0" h="457200" w="304800">
                <a:moveTo>
                  <a:pt x="266700" y="0"/>
                </a:moveTo>
                <a:cubicBezTo>
                  <a:pt x="245745" y="0"/>
                  <a:pt x="228600" y="17145"/>
                  <a:pt x="228600" y="38100"/>
                </a:cubicBezTo>
                <a:lnTo>
                  <a:pt x="228600" y="190500"/>
                </a:lnTo>
                <a:lnTo>
                  <a:pt x="76200" y="190500"/>
                </a:lnTo>
                <a:lnTo>
                  <a:pt x="76200" y="38100"/>
                </a:lnTo>
                <a:cubicBezTo>
                  <a:pt x="76200" y="17145"/>
                  <a:pt x="59055" y="0"/>
                  <a:pt x="38100" y="0"/>
                </a:cubicBezTo>
                <a:cubicBezTo>
                  <a:pt x="17145" y="0"/>
                  <a:pt x="0" y="17145"/>
                  <a:pt x="0" y="38100"/>
                </a:cubicBezTo>
                <a:lnTo>
                  <a:pt x="0" y="419100"/>
                </a:lnTo>
                <a:cubicBezTo>
                  <a:pt x="0" y="440055"/>
                  <a:pt x="17145" y="457200"/>
                  <a:pt x="38100" y="457200"/>
                </a:cubicBezTo>
                <a:cubicBezTo>
                  <a:pt x="59055" y="457200"/>
                  <a:pt x="76200" y="440055"/>
                  <a:pt x="76200" y="419100"/>
                </a:cubicBezTo>
                <a:lnTo>
                  <a:pt x="76200" y="266700"/>
                </a:lnTo>
                <a:lnTo>
                  <a:pt x="228600" y="266700"/>
                </a:lnTo>
                <a:lnTo>
                  <a:pt x="228600" y="419100"/>
                </a:lnTo>
                <a:cubicBezTo>
                  <a:pt x="228600" y="440055"/>
                  <a:pt x="245745" y="457200"/>
                  <a:pt x="266700" y="457200"/>
                </a:cubicBezTo>
                <a:cubicBezTo>
                  <a:pt x="287655" y="457200"/>
                  <a:pt x="304800" y="440055"/>
                  <a:pt x="304800" y="419100"/>
                </a:cubicBezTo>
                <a:lnTo>
                  <a:pt x="304800" y="38100"/>
                </a:lnTo>
                <a:cubicBezTo>
                  <a:pt x="304800" y="17145"/>
                  <a:pt x="287655" y="0"/>
                  <a:pt x="2667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40"/>
          <p:cNvGrpSpPr/>
          <p:nvPr/>
        </p:nvGrpSpPr>
        <p:grpSpPr>
          <a:xfrm>
            <a:off x="5090651" y="3267980"/>
            <a:ext cx="282036" cy="282183"/>
            <a:chOff x="9681285" y="2939573"/>
            <a:chExt cx="456961" cy="457199"/>
          </a:xfrm>
        </p:grpSpPr>
        <p:sp>
          <p:nvSpPr>
            <p:cNvPr id="479" name="Google Shape;479;p40"/>
            <p:cNvSpPr/>
            <p:nvPr/>
          </p:nvSpPr>
          <p:spPr>
            <a:xfrm>
              <a:off x="9681285" y="2939573"/>
              <a:ext cx="323373" cy="323850"/>
            </a:xfrm>
            <a:custGeom>
              <a:rect b="b" l="l" r="r" t="t"/>
              <a:pathLst>
                <a:path extrusionOk="0" h="323850" w="323373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890597" y="3149123"/>
              <a:ext cx="196214" cy="197167"/>
            </a:xfrm>
            <a:custGeom>
              <a:rect b="b" l="l" r="r" t="t"/>
              <a:pathLst>
                <a:path extrusionOk="0" h="197167" w="196214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9941079" y="3199605"/>
              <a:ext cx="197167" cy="197167"/>
            </a:xfrm>
            <a:custGeom>
              <a:rect b="b" l="l" r="r" t="t"/>
              <a:pathLst>
                <a:path extrusionOk="0" h="197167" w="197167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2" name="Google Shape;482;p40"/>
          <p:cNvSpPr/>
          <p:nvPr/>
        </p:nvSpPr>
        <p:spPr>
          <a:xfrm>
            <a:off x="5089754" y="4395916"/>
            <a:ext cx="282392" cy="241149"/>
          </a:xfrm>
          <a:custGeom>
            <a:rect b="b" l="l" r="r" t="t"/>
            <a:pathLst>
              <a:path extrusionOk="0" h="390525" w="457315">
                <a:moveTo>
                  <a:pt x="454400" y="356235"/>
                </a:moveTo>
                <a:lnTo>
                  <a:pt x="258185" y="17145"/>
                </a:lnTo>
                <a:cubicBezTo>
                  <a:pt x="244850" y="-5715"/>
                  <a:pt x="212465" y="-5715"/>
                  <a:pt x="199130" y="17145"/>
                </a:cubicBezTo>
                <a:lnTo>
                  <a:pt x="2915" y="356235"/>
                </a:lnTo>
                <a:cubicBezTo>
                  <a:pt x="-5657" y="371475"/>
                  <a:pt x="5773" y="390525"/>
                  <a:pt x="22918" y="390525"/>
                </a:cubicBezTo>
                <a:lnTo>
                  <a:pt x="434398" y="390525"/>
                </a:lnTo>
                <a:cubicBezTo>
                  <a:pt x="451543" y="390525"/>
                  <a:pt x="462973" y="371475"/>
                  <a:pt x="454400" y="356235"/>
                </a:cubicBezTo>
                <a:close/>
                <a:moveTo>
                  <a:pt x="228658" y="323850"/>
                </a:moveTo>
                <a:cubicBezTo>
                  <a:pt x="218180" y="323850"/>
                  <a:pt x="209608" y="315278"/>
                  <a:pt x="209608" y="304800"/>
                </a:cubicBezTo>
                <a:cubicBezTo>
                  <a:pt x="209608" y="294323"/>
                  <a:pt x="218180" y="285750"/>
                  <a:pt x="228658" y="285750"/>
                </a:cubicBezTo>
                <a:cubicBezTo>
                  <a:pt x="239135" y="285750"/>
                  <a:pt x="247708" y="294323"/>
                  <a:pt x="247708" y="304800"/>
                </a:cubicBezTo>
                <a:cubicBezTo>
                  <a:pt x="247708" y="315278"/>
                  <a:pt x="239135" y="323850"/>
                  <a:pt x="228658" y="323850"/>
                </a:cubicBezTo>
                <a:close/>
                <a:moveTo>
                  <a:pt x="247708" y="238125"/>
                </a:moveTo>
                <a:cubicBezTo>
                  <a:pt x="247708" y="248603"/>
                  <a:pt x="239135" y="257175"/>
                  <a:pt x="228658" y="257175"/>
                </a:cubicBezTo>
                <a:cubicBezTo>
                  <a:pt x="218180" y="257175"/>
                  <a:pt x="209608" y="248603"/>
                  <a:pt x="209608" y="238125"/>
                </a:cubicBezTo>
                <a:lnTo>
                  <a:pt x="209608" y="133350"/>
                </a:lnTo>
                <a:cubicBezTo>
                  <a:pt x="209608" y="122873"/>
                  <a:pt x="218180" y="114300"/>
                  <a:pt x="228658" y="114300"/>
                </a:cubicBezTo>
                <a:cubicBezTo>
                  <a:pt x="239135" y="114300"/>
                  <a:pt x="247708" y="122873"/>
                  <a:pt x="247708" y="133350"/>
                </a:cubicBezTo>
                <a:lnTo>
                  <a:pt x="247708" y="2381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40"/>
          <p:cNvGrpSpPr/>
          <p:nvPr/>
        </p:nvGrpSpPr>
        <p:grpSpPr>
          <a:xfrm>
            <a:off x="1384682" y="2789230"/>
            <a:ext cx="282184" cy="217516"/>
            <a:chOff x="1387046" y="2225027"/>
            <a:chExt cx="457200" cy="352424"/>
          </a:xfrm>
        </p:grpSpPr>
        <p:sp>
          <p:nvSpPr>
            <p:cNvPr id="484" name="Google Shape;484;p40"/>
            <p:cNvSpPr/>
            <p:nvPr/>
          </p:nvSpPr>
          <p:spPr>
            <a:xfrm>
              <a:off x="1387046" y="2320467"/>
              <a:ext cx="190404" cy="256984"/>
            </a:xfrm>
            <a:custGeom>
              <a:rect b="b" l="l" r="r" t="t"/>
              <a:pathLst>
                <a:path extrusionOk="0" h="256984" w="190404">
                  <a:moveTo>
                    <a:pt x="95250" y="0"/>
                  </a:moveTo>
                  <a:cubicBezTo>
                    <a:pt x="40958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8294"/>
                    <a:pt x="39624" y="50006"/>
                    <a:pt x="57150" y="39052"/>
                  </a:cubicBezTo>
                  <a:lnTo>
                    <a:pt x="57150" y="59531"/>
                  </a:lnTo>
                  <a:lnTo>
                    <a:pt x="57150" y="124587"/>
                  </a:lnTo>
                  <a:lnTo>
                    <a:pt x="57150" y="242697"/>
                  </a:lnTo>
                  <a:cubicBezTo>
                    <a:pt x="57150" y="250603"/>
                    <a:pt x="63532" y="256985"/>
                    <a:pt x="71438" y="256985"/>
                  </a:cubicBezTo>
                  <a:cubicBezTo>
                    <a:pt x="79343" y="256985"/>
                    <a:pt x="85725" y="250603"/>
                    <a:pt x="85725" y="242697"/>
                  </a:cubicBezTo>
                  <a:lnTo>
                    <a:pt x="85725" y="142685"/>
                  </a:lnTo>
                  <a:lnTo>
                    <a:pt x="104775" y="14268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24587"/>
                  </a:lnTo>
                  <a:lnTo>
                    <a:pt x="133350" y="59531"/>
                  </a:lnTo>
                  <a:lnTo>
                    <a:pt x="133350" y="39052"/>
                  </a:lnTo>
                  <a:cubicBezTo>
                    <a:pt x="150781" y="50006"/>
                    <a:pt x="161830" y="68294"/>
                    <a:pt x="161830" y="90202"/>
                  </a:cubicBezTo>
                  <a:cubicBezTo>
                    <a:pt x="161830" y="98107"/>
                    <a:pt x="168212" y="104489"/>
                    <a:pt x="176117" y="104489"/>
                  </a:cubicBezTo>
                  <a:cubicBezTo>
                    <a:pt x="184023" y="104489"/>
                    <a:pt x="190405" y="98107"/>
                    <a:pt x="190405" y="90202"/>
                  </a:cubicBezTo>
                  <a:cubicBezTo>
                    <a:pt x="190405" y="38576"/>
                    <a:pt x="149447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1444196" y="222502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653746" y="2320467"/>
              <a:ext cx="190500" cy="256984"/>
            </a:xfrm>
            <a:custGeom>
              <a:rect b="b" l="l" r="r" t="t"/>
              <a:pathLst>
                <a:path extrusionOk="0" h="256984" w="190500">
                  <a:moveTo>
                    <a:pt x="95250" y="0"/>
                  </a:moveTo>
                  <a:cubicBezTo>
                    <a:pt x="40957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6580"/>
                    <a:pt x="41434" y="47244"/>
                    <a:pt x="61341" y="36671"/>
                  </a:cubicBezTo>
                  <a:lnTo>
                    <a:pt x="39338" y="150971"/>
                  </a:lnTo>
                  <a:cubicBezTo>
                    <a:pt x="38672" y="156686"/>
                    <a:pt x="43053" y="161639"/>
                    <a:pt x="48768" y="161639"/>
                  </a:cubicBezTo>
                  <a:lnTo>
                    <a:pt x="57150" y="161639"/>
                  </a:lnTo>
                  <a:lnTo>
                    <a:pt x="57150" y="242602"/>
                  </a:lnTo>
                  <a:cubicBezTo>
                    <a:pt x="57150" y="250508"/>
                    <a:pt x="63532" y="256889"/>
                    <a:pt x="71438" y="256889"/>
                  </a:cubicBezTo>
                  <a:cubicBezTo>
                    <a:pt x="79343" y="256889"/>
                    <a:pt x="85725" y="250508"/>
                    <a:pt x="85725" y="242602"/>
                  </a:cubicBezTo>
                  <a:lnTo>
                    <a:pt x="85725" y="161735"/>
                  </a:lnTo>
                  <a:lnTo>
                    <a:pt x="104775" y="16173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61735"/>
                  </a:lnTo>
                  <a:lnTo>
                    <a:pt x="141637" y="161735"/>
                  </a:lnTo>
                  <a:cubicBezTo>
                    <a:pt x="147352" y="161735"/>
                    <a:pt x="151828" y="156686"/>
                    <a:pt x="151067" y="151066"/>
                  </a:cubicBezTo>
                  <a:lnTo>
                    <a:pt x="129064" y="36671"/>
                  </a:lnTo>
                  <a:cubicBezTo>
                    <a:pt x="148971" y="47149"/>
                    <a:pt x="161925" y="66580"/>
                    <a:pt x="161925" y="90297"/>
                  </a:cubicBezTo>
                  <a:cubicBezTo>
                    <a:pt x="161925" y="98203"/>
                    <a:pt x="168307" y="104584"/>
                    <a:pt x="176213" y="104584"/>
                  </a:cubicBezTo>
                  <a:cubicBezTo>
                    <a:pt x="184118" y="104584"/>
                    <a:pt x="190500" y="98203"/>
                    <a:pt x="190500" y="90297"/>
                  </a:cubicBezTo>
                  <a:cubicBezTo>
                    <a:pt x="190500" y="38576"/>
                    <a:pt x="149543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710896" y="222502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1431720" y="2180970"/>
            <a:ext cx="188122" cy="282184"/>
            <a:chOff x="1539446" y="1376298"/>
            <a:chExt cx="304799" cy="457200"/>
          </a:xfrm>
        </p:grpSpPr>
        <p:sp>
          <p:nvSpPr>
            <p:cNvPr id="489" name="Google Shape;489;p40"/>
            <p:cNvSpPr/>
            <p:nvPr/>
          </p:nvSpPr>
          <p:spPr>
            <a:xfrm>
              <a:off x="1548971" y="1462023"/>
              <a:ext cx="114300" cy="371475"/>
            </a:xfrm>
            <a:custGeom>
              <a:rect b="b" l="l" r="r" t="t"/>
              <a:pathLst>
                <a:path extrusionOk="0" h="371475" w="114300">
                  <a:moveTo>
                    <a:pt x="0" y="314325"/>
                  </a:moveTo>
                  <a:cubicBezTo>
                    <a:pt x="0" y="345888"/>
                    <a:pt x="25587" y="371475"/>
                    <a:pt x="57150" y="371475"/>
                  </a:cubicBezTo>
                  <a:cubicBezTo>
                    <a:pt x="88713" y="371475"/>
                    <a:pt x="114300" y="345888"/>
                    <a:pt x="114300" y="314325"/>
                  </a:cubicBezTo>
                  <a:lnTo>
                    <a:pt x="114300" y="0"/>
                  </a:lnTo>
                  <a:lnTo>
                    <a:pt x="0" y="0"/>
                  </a:lnTo>
                  <a:close/>
                  <a:moveTo>
                    <a:pt x="28575" y="76200"/>
                  </a:moveTo>
                  <a:lnTo>
                    <a:pt x="85725" y="76200"/>
                  </a:lnTo>
                  <a:lnTo>
                    <a:pt x="85725" y="180975"/>
                  </a:lnTo>
                  <a:lnTo>
                    <a:pt x="28575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1539446" y="1376298"/>
              <a:ext cx="133350" cy="66675"/>
            </a:xfrm>
            <a:custGeom>
              <a:rect b="b" l="l" r="r" t="t"/>
              <a:pathLst>
                <a:path extrusionOk="0" h="66675" w="133350">
                  <a:moveTo>
                    <a:pt x="0" y="0"/>
                  </a:moveTo>
                  <a:lnTo>
                    <a:pt x="133350" y="0"/>
                  </a:lnTo>
                  <a:lnTo>
                    <a:pt x="13335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691848" y="1547747"/>
              <a:ext cx="152397" cy="114300"/>
            </a:xfrm>
            <a:custGeom>
              <a:rect b="b" l="l" r="r" t="t"/>
              <a:pathLst>
                <a:path extrusionOk="0" h="114300" w="152397">
                  <a:moveTo>
                    <a:pt x="146817" y="5581"/>
                  </a:moveTo>
                  <a:cubicBezTo>
                    <a:pt x="139382" y="-1857"/>
                    <a:pt x="127324" y="-1861"/>
                    <a:pt x="119886" y="5574"/>
                  </a:cubicBezTo>
                  <a:cubicBezTo>
                    <a:pt x="119883" y="5576"/>
                    <a:pt x="119881" y="5579"/>
                    <a:pt x="119879" y="5581"/>
                  </a:cubicBezTo>
                  <a:lnTo>
                    <a:pt x="57148" y="68312"/>
                  </a:lnTo>
                  <a:lnTo>
                    <a:pt x="32517" y="43681"/>
                  </a:lnTo>
                  <a:cubicBezTo>
                    <a:pt x="25078" y="36243"/>
                    <a:pt x="13018" y="36243"/>
                    <a:pt x="5579" y="43681"/>
                  </a:cubicBezTo>
                  <a:cubicBezTo>
                    <a:pt x="-1860" y="51120"/>
                    <a:pt x="-1860" y="63180"/>
                    <a:pt x="5579" y="70619"/>
                  </a:cubicBezTo>
                  <a:lnTo>
                    <a:pt x="43679" y="108719"/>
                  </a:lnTo>
                  <a:cubicBezTo>
                    <a:pt x="51114" y="116157"/>
                    <a:pt x="63171" y="116161"/>
                    <a:pt x="70610" y="108726"/>
                  </a:cubicBezTo>
                  <a:cubicBezTo>
                    <a:pt x="70612" y="108724"/>
                    <a:pt x="70614" y="108721"/>
                    <a:pt x="70617" y="108719"/>
                  </a:cubicBezTo>
                  <a:lnTo>
                    <a:pt x="146817" y="32519"/>
                  </a:lnTo>
                  <a:cubicBezTo>
                    <a:pt x="154255" y="25084"/>
                    <a:pt x="154259" y="13027"/>
                    <a:pt x="146824" y="5588"/>
                  </a:cubicBezTo>
                  <a:cubicBezTo>
                    <a:pt x="146822" y="5586"/>
                    <a:pt x="146819" y="5584"/>
                    <a:pt x="146817" y="5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40"/>
          <p:cNvGrpSpPr/>
          <p:nvPr/>
        </p:nvGrpSpPr>
        <p:grpSpPr>
          <a:xfrm>
            <a:off x="1431711" y="3267984"/>
            <a:ext cx="188123" cy="282184"/>
            <a:chOff x="1437317" y="3004378"/>
            <a:chExt cx="304800" cy="457200"/>
          </a:xfrm>
        </p:grpSpPr>
        <p:sp>
          <p:nvSpPr>
            <p:cNvPr id="493" name="Google Shape;493;p40"/>
            <p:cNvSpPr/>
            <p:nvPr/>
          </p:nvSpPr>
          <p:spPr>
            <a:xfrm>
              <a:off x="1437317" y="3004378"/>
              <a:ext cx="304800" cy="457200"/>
            </a:xfrm>
            <a:custGeom>
              <a:rect b="b" l="l" r="r" t="t"/>
              <a:pathLst>
                <a:path extrusionOk="0" h="457200" w="304800">
                  <a:moveTo>
                    <a:pt x="285750" y="57150"/>
                  </a:moveTo>
                  <a:lnTo>
                    <a:pt x="238125" y="57150"/>
                  </a:lnTo>
                  <a:cubicBezTo>
                    <a:pt x="238125" y="46673"/>
                    <a:pt x="229553" y="38100"/>
                    <a:pt x="219075" y="38100"/>
                  </a:cubicBezTo>
                  <a:lnTo>
                    <a:pt x="190500" y="38100"/>
                  </a:lnTo>
                  <a:cubicBezTo>
                    <a:pt x="190500" y="27623"/>
                    <a:pt x="186690" y="18098"/>
                    <a:pt x="179070" y="11430"/>
                  </a:cubicBezTo>
                  <a:cubicBezTo>
                    <a:pt x="172403" y="4763"/>
                    <a:pt x="162878" y="0"/>
                    <a:pt x="152400" y="0"/>
                  </a:cubicBezTo>
                  <a:cubicBezTo>
                    <a:pt x="131445" y="0"/>
                    <a:pt x="114300" y="17145"/>
                    <a:pt x="114300" y="38100"/>
                  </a:cubicBezTo>
                  <a:lnTo>
                    <a:pt x="85725" y="38100"/>
                  </a:lnTo>
                  <a:cubicBezTo>
                    <a:pt x="75248" y="38100"/>
                    <a:pt x="66675" y="46673"/>
                    <a:pt x="66675" y="57150"/>
                  </a:cubicBezTo>
                  <a:lnTo>
                    <a:pt x="19050" y="57150"/>
                  </a:lnTo>
                  <a:cubicBezTo>
                    <a:pt x="8573" y="57150"/>
                    <a:pt x="0" y="66675"/>
                    <a:pt x="0" y="77153"/>
                  </a:cubicBezTo>
                  <a:lnTo>
                    <a:pt x="0" y="436245"/>
                  </a:lnTo>
                  <a:cubicBezTo>
                    <a:pt x="0" y="447675"/>
                    <a:pt x="8573" y="457200"/>
                    <a:pt x="19050" y="457200"/>
                  </a:cubicBezTo>
                  <a:lnTo>
                    <a:pt x="285750" y="457200"/>
                  </a:lnTo>
                  <a:cubicBezTo>
                    <a:pt x="296228" y="457200"/>
                    <a:pt x="304800" y="447675"/>
                    <a:pt x="304800" y="436245"/>
                  </a:cubicBezTo>
                  <a:lnTo>
                    <a:pt x="304800" y="77153"/>
                  </a:lnTo>
                  <a:cubicBezTo>
                    <a:pt x="304800" y="66675"/>
                    <a:pt x="296228" y="57150"/>
                    <a:pt x="285750" y="57150"/>
                  </a:cubicBezTo>
                  <a:close/>
                  <a:moveTo>
                    <a:pt x="161925" y="47625"/>
                  </a:moveTo>
                  <a:cubicBezTo>
                    <a:pt x="161925" y="52388"/>
                    <a:pt x="158115" y="57150"/>
                    <a:pt x="152400" y="57150"/>
                  </a:cubicBezTo>
                  <a:cubicBezTo>
                    <a:pt x="146685" y="57150"/>
                    <a:pt x="142875" y="52388"/>
                    <a:pt x="142875" y="47625"/>
                  </a:cubicBezTo>
                  <a:cubicBezTo>
                    <a:pt x="142875" y="42863"/>
                    <a:pt x="146685" y="38100"/>
                    <a:pt x="152400" y="38100"/>
                  </a:cubicBezTo>
                  <a:cubicBezTo>
                    <a:pt x="158115" y="38100"/>
                    <a:pt x="161925" y="42863"/>
                    <a:pt x="161925" y="47625"/>
                  </a:cubicBezTo>
                  <a:close/>
                  <a:moveTo>
                    <a:pt x="266700" y="419100"/>
                  </a:moveTo>
                  <a:lnTo>
                    <a:pt x="38100" y="419100"/>
                  </a:lnTo>
                  <a:lnTo>
                    <a:pt x="38100" y="95250"/>
                  </a:lnTo>
                  <a:lnTo>
                    <a:pt x="66675" y="95250"/>
                  </a:lnTo>
                  <a:cubicBezTo>
                    <a:pt x="66675" y="105728"/>
                    <a:pt x="75248" y="114300"/>
                    <a:pt x="85725" y="114300"/>
                  </a:cubicBezTo>
                  <a:lnTo>
                    <a:pt x="219075" y="114300"/>
                  </a:lnTo>
                  <a:cubicBezTo>
                    <a:pt x="229553" y="114300"/>
                    <a:pt x="238125" y="105728"/>
                    <a:pt x="238125" y="95250"/>
                  </a:cubicBezTo>
                  <a:lnTo>
                    <a:pt x="266700" y="95250"/>
                  </a:lnTo>
                  <a:lnTo>
                    <a:pt x="266700" y="4191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567809" y="3341563"/>
              <a:ext cx="43814" cy="43814"/>
            </a:xfrm>
            <a:custGeom>
              <a:rect b="b" l="l" r="r" t="t"/>
              <a:pathLst>
                <a:path extrusionOk="0" h="43814" w="43814">
                  <a:moveTo>
                    <a:pt x="21908" y="0"/>
                  </a:moveTo>
                  <a:cubicBezTo>
                    <a:pt x="9525" y="0"/>
                    <a:pt x="0" y="9525"/>
                    <a:pt x="0" y="21907"/>
                  </a:cubicBezTo>
                  <a:cubicBezTo>
                    <a:pt x="0" y="34290"/>
                    <a:pt x="9525" y="43815"/>
                    <a:pt x="21908" y="43815"/>
                  </a:cubicBezTo>
                  <a:cubicBezTo>
                    <a:pt x="34290" y="43815"/>
                    <a:pt x="43815" y="34290"/>
                    <a:pt x="43815" y="21907"/>
                  </a:cubicBezTo>
                  <a:cubicBezTo>
                    <a:pt x="43815" y="9525"/>
                    <a:pt x="33338" y="0"/>
                    <a:pt x="2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531614" y="3164874"/>
              <a:ext cx="117157" cy="155733"/>
            </a:xfrm>
            <a:custGeom>
              <a:rect b="b" l="l" r="r" t="t"/>
              <a:pathLst>
                <a:path extrusionOk="0" h="155733" w="117157">
                  <a:moveTo>
                    <a:pt x="69533" y="1429"/>
                  </a:moveTo>
                  <a:cubicBezTo>
                    <a:pt x="61913" y="-476"/>
                    <a:pt x="54293" y="-476"/>
                    <a:pt x="45720" y="1429"/>
                  </a:cubicBezTo>
                  <a:cubicBezTo>
                    <a:pt x="22860" y="6191"/>
                    <a:pt x="5715" y="24289"/>
                    <a:pt x="953" y="46196"/>
                  </a:cubicBezTo>
                  <a:cubicBezTo>
                    <a:pt x="0" y="48101"/>
                    <a:pt x="0" y="50006"/>
                    <a:pt x="0" y="51911"/>
                  </a:cubicBezTo>
                  <a:cubicBezTo>
                    <a:pt x="0" y="62389"/>
                    <a:pt x="8573" y="70961"/>
                    <a:pt x="19050" y="70961"/>
                  </a:cubicBezTo>
                  <a:cubicBezTo>
                    <a:pt x="28575" y="70961"/>
                    <a:pt x="37148" y="63341"/>
                    <a:pt x="38100" y="53816"/>
                  </a:cubicBezTo>
                  <a:cubicBezTo>
                    <a:pt x="38100" y="53816"/>
                    <a:pt x="38100" y="53816"/>
                    <a:pt x="38100" y="53816"/>
                  </a:cubicBezTo>
                  <a:cubicBezTo>
                    <a:pt x="40005" y="46196"/>
                    <a:pt x="45720" y="40481"/>
                    <a:pt x="53340" y="38576"/>
                  </a:cubicBezTo>
                  <a:cubicBezTo>
                    <a:pt x="56198" y="37624"/>
                    <a:pt x="59055" y="37624"/>
                    <a:pt x="61913" y="38576"/>
                  </a:cubicBezTo>
                  <a:cubicBezTo>
                    <a:pt x="69533" y="40481"/>
                    <a:pt x="76200" y="46196"/>
                    <a:pt x="78105" y="53816"/>
                  </a:cubicBezTo>
                  <a:cubicBezTo>
                    <a:pt x="78105" y="55721"/>
                    <a:pt x="78105" y="56674"/>
                    <a:pt x="78105" y="58579"/>
                  </a:cubicBezTo>
                  <a:cubicBezTo>
                    <a:pt x="78105" y="60484"/>
                    <a:pt x="78105" y="61436"/>
                    <a:pt x="78105" y="62389"/>
                  </a:cubicBezTo>
                  <a:cubicBezTo>
                    <a:pt x="76200" y="70009"/>
                    <a:pt x="70485" y="76676"/>
                    <a:pt x="62865" y="78581"/>
                  </a:cubicBezTo>
                  <a:cubicBezTo>
                    <a:pt x="61913" y="78581"/>
                    <a:pt x="60008" y="78581"/>
                    <a:pt x="59055" y="78581"/>
                  </a:cubicBezTo>
                  <a:cubicBezTo>
                    <a:pt x="48578" y="78581"/>
                    <a:pt x="40005" y="87154"/>
                    <a:pt x="40005" y="97631"/>
                  </a:cubicBezTo>
                  <a:lnTo>
                    <a:pt x="40005" y="136684"/>
                  </a:lnTo>
                  <a:cubicBezTo>
                    <a:pt x="40005" y="147161"/>
                    <a:pt x="48578" y="155734"/>
                    <a:pt x="59055" y="155734"/>
                  </a:cubicBezTo>
                  <a:cubicBezTo>
                    <a:pt x="69533" y="155734"/>
                    <a:pt x="78105" y="147161"/>
                    <a:pt x="78105" y="136684"/>
                  </a:cubicBezTo>
                  <a:lnTo>
                    <a:pt x="78105" y="112871"/>
                  </a:lnTo>
                  <a:cubicBezTo>
                    <a:pt x="97155" y="106204"/>
                    <a:pt x="112395" y="90011"/>
                    <a:pt x="116205" y="69056"/>
                  </a:cubicBezTo>
                  <a:cubicBezTo>
                    <a:pt x="117158" y="65246"/>
                    <a:pt x="117158" y="61436"/>
                    <a:pt x="117158" y="57626"/>
                  </a:cubicBezTo>
                  <a:cubicBezTo>
                    <a:pt x="117158" y="53816"/>
                    <a:pt x="117158" y="50006"/>
                    <a:pt x="116205" y="45244"/>
                  </a:cubicBezTo>
                  <a:cubicBezTo>
                    <a:pt x="110490" y="23336"/>
                    <a:pt x="92393" y="6191"/>
                    <a:pt x="69533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1384570" y="1637754"/>
            <a:ext cx="282321" cy="282321"/>
          </a:xfrm>
          <a:custGeom>
            <a:rect b="b" l="l" r="r" t="t"/>
            <a:pathLst>
              <a:path extrusionOk="0" h="457200" w="45720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1399039" y="3811559"/>
            <a:ext cx="253467" cy="282183"/>
            <a:chOff x="1385976" y="3667543"/>
            <a:chExt cx="410672" cy="457199"/>
          </a:xfrm>
        </p:grpSpPr>
        <p:sp>
          <p:nvSpPr>
            <p:cNvPr id="498" name="Google Shape;498;p40"/>
            <p:cNvSpPr/>
            <p:nvPr/>
          </p:nvSpPr>
          <p:spPr>
            <a:xfrm>
              <a:off x="1463246" y="3667543"/>
              <a:ext cx="247650" cy="266700"/>
            </a:xfrm>
            <a:custGeom>
              <a:rect b="b" l="l" r="r" t="t"/>
              <a:pathLst>
                <a:path extrusionOk="0" h="266700" w="247650">
                  <a:moveTo>
                    <a:pt x="28575" y="228600"/>
                  </a:moveTo>
                  <a:lnTo>
                    <a:pt x="57150" y="228600"/>
                  </a:lnTo>
                  <a:lnTo>
                    <a:pt x="57150" y="247650"/>
                  </a:lnTo>
                  <a:cubicBezTo>
                    <a:pt x="57150" y="258128"/>
                    <a:pt x="65723" y="266700"/>
                    <a:pt x="76200" y="266700"/>
                  </a:cubicBezTo>
                  <a:lnTo>
                    <a:pt x="171450" y="266700"/>
                  </a:lnTo>
                  <a:cubicBezTo>
                    <a:pt x="181928" y="266700"/>
                    <a:pt x="190500" y="258128"/>
                    <a:pt x="190500" y="247650"/>
                  </a:cubicBezTo>
                  <a:lnTo>
                    <a:pt x="190500" y="228600"/>
                  </a:lnTo>
                  <a:lnTo>
                    <a:pt x="219075" y="228600"/>
                  </a:lnTo>
                  <a:cubicBezTo>
                    <a:pt x="226695" y="228600"/>
                    <a:pt x="234315" y="225743"/>
                    <a:pt x="239077" y="220028"/>
                  </a:cubicBezTo>
                  <a:cubicBezTo>
                    <a:pt x="243840" y="215265"/>
                    <a:pt x="247650" y="207645"/>
                    <a:pt x="247650" y="200025"/>
                  </a:cubicBezTo>
                  <a:cubicBezTo>
                    <a:pt x="247650" y="185738"/>
                    <a:pt x="237173" y="173355"/>
                    <a:pt x="222885" y="171450"/>
                  </a:cubicBezTo>
                  <a:cubicBezTo>
                    <a:pt x="232410" y="154305"/>
                    <a:pt x="238125" y="135255"/>
                    <a:pt x="238125" y="114300"/>
                  </a:cubicBezTo>
                  <a:cubicBezTo>
                    <a:pt x="238125" y="51435"/>
                    <a:pt x="186690" y="0"/>
                    <a:pt x="123825" y="0"/>
                  </a:cubicBezTo>
                  <a:cubicBezTo>
                    <a:pt x="60960" y="0"/>
                    <a:pt x="9525" y="51435"/>
                    <a:pt x="9525" y="114300"/>
                  </a:cubicBezTo>
                  <a:cubicBezTo>
                    <a:pt x="9525" y="135255"/>
                    <a:pt x="15240" y="155258"/>
                    <a:pt x="24765" y="171450"/>
                  </a:cubicBezTo>
                  <a:cubicBezTo>
                    <a:pt x="18097" y="172403"/>
                    <a:pt x="12383" y="175260"/>
                    <a:pt x="8572" y="179070"/>
                  </a:cubicBezTo>
                  <a:cubicBezTo>
                    <a:pt x="2858" y="184785"/>
                    <a:pt x="0" y="192405"/>
                    <a:pt x="0" y="200025"/>
                  </a:cubicBezTo>
                  <a:cubicBezTo>
                    <a:pt x="0" y="215265"/>
                    <a:pt x="13335" y="228600"/>
                    <a:pt x="28575" y="228600"/>
                  </a:cubicBezTo>
                  <a:close/>
                  <a:moveTo>
                    <a:pt x="114300" y="180975"/>
                  </a:moveTo>
                  <a:lnTo>
                    <a:pt x="114300" y="200025"/>
                  </a:lnTo>
                  <a:cubicBezTo>
                    <a:pt x="114300" y="205740"/>
                    <a:pt x="110490" y="209550"/>
                    <a:pt x="104775" y="209550"/>
                  </a:cubicBezTo>
                  <a:cubicBezTo>
                    <a:pt x="99060" y="209550"/>
                    <a:pt x="95250" y="205740"/>
                    <a:pt x="95250" y="200025"/>
                  </a:cubicBezTo>
                  <a:lnTo>
                    <a:pt x="95250" y="180975"/>
                  </a:lnTo>
                  <a:cubicBezTo>
                    <a:pt x="95250" y="175260"/>
                    <a:pt x="99060" y="171450"/>
                    <a:pt x="104775" y="171450"/>
                  </a:cubicBezTo>
                  <a:cubicBezTo>
                    <a:pt x="110490" y="171450"/>
                    <a:pt x="114300" y="175260"/>
                    <a:pt x="114300" y="180975"/>
                  </a:cubicBezTo>
                  <a:close/>
                  <a:moveTo>
                    <a:pt x="133350" y="180975"/>
                  </a:moveTo>
                  <a:cubicBezTo>
                    <a:pt x="133350" y="175260"/>
                    <a:pt x="137160" y="171450"/>
                    <a:pt x="142875" y="171450"/>
                  </a:cubicBezTo>
                  <a:cubicBezTo>
                    <a:pt x="148590" y="171450"/>
                    <a:pt x="152400" y="175260"/>
                    <a:pt x="152400" y="180975"/>
                  </a:cubicBezTo>
                  <a:lnTo>
                    <a:pt x="152400" y="200025"/>
                  </a:lnTo>
                  <a:cubicBezTo>
                    <a:pt x="152400" y="205740"/>
                    <a:pt x="148590" y="209550"/>
                    <a:pt x="142875" y="209550"/>
                  </a:cubicBezTo>
                  <a:cubicBezTo>
                    <a:pt x="137160" y="209550"/>
                    <a:pt x="133350" y="205740"/>
                    <a:pt x="133350" y="200025"/>
                  </a:cubicBezTo>
                  <a:lnTo>
                    <a:pt x="133350" y="180975"/>
                  </a:lnTo>
                  <a:close/>
                  <a:moveTo>
                    <a:pt x="176213" y="95250"/>
                  </a:moveTo>
                  <a:cubicBezTo>
                    <a:pt x="189548" y="95250"/>
                    <a:pt x="200025" y="105728"/>
                    <a:pt x="200025" y="119063"/>
                  </a:cubicBezTo>
                  <a:cubicBezTo>
                    <a:pt x="200025" y="132398"/>
                    <a:pt x="189548" y="142875"/>
                    <a:pt x="176213" y="142875"/>
                  </a:cubicBezTo>
                  <a:cubicBezTo>
                    <a:pt x="162878" y="142875"/>
                    <a:pt x="152400" y="132398"/>
                    <a:pt x="152400" y="119063"/>
                  </a:cubicBezTo>
                  <a:cubicBezTo>
                    <a:pt x="152400" y="105728"/>
                    <a:pt x="162878" y="95250"/>
                    <a:pt x="176213" y="95250"/>
                  </a:cubicBezTo>
                  <a:close/>
                  <a:moveTo>
                    <a:pt x="71438" y="95250"/>
                  </a:moveTo>
                  <a:cubicBezTo>
                    <a:pt x="84773" y="95250"/>
                    <a:pt x="95250" y="105728"/>
                    <a:pt x="95250" y="119063"/>
                  </a:cubicBezTo>
                  <a:cubicBezTo>
                    <a:pt x="95250" y="132398"/>
                    <a:pt x="84773" y="142875"/>
                    <a:pt x="71438" y="142875"/>
                  </a:cubicBezTo>
                  <a:cubicBezTo>
                    <a:pt x="58103" y="142875"/>
                    <a:pt x="47625" y="132398"/>
                    <a:pt x="47625" y="119063"/>
                  </a:cubicBezTo>
                  <a:cubicBezTo>
                    <a:pt x="47625" y="105728"/>
                    <a:pt x="58103" y="95250"/>
                    <a:pt x="7143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1385976" y="3905076"/>
              <a:ext cx="410672" cy="219666"/>
            </a:xfrm>
            <a:custGeom>
              <a:rect b="b" l="l" r="r" t="t"/>
              <a:pathLst>
                <a:path extrusionOk="0" h="219666" w="410672">
                  <a:moveTo>
                    <a:pt x="392547" y="49169"/>
                  </a:moveTo>
                  <a:lnTo>
                    <a:pt x="382070" y="46312"/>
                  </a:lnTo>
                  <a:lnTo>
                    <a:pt x="387785" y="36787"/>
                  </a:lnTo>
                  <a:cubicBezTo>
                    <a:pt x="394452" y="25357"/>
                    <a:pt x="391595" y="11069"/>
                    <a:pt x="380165" y="4402"/>
                  </a:cubicBezTo>
                  <a:cubicBezTo>
                    <a:pt x="368735" y="-2266"/>
                    <a:pt x="354447" y="592"/>
                    <a:pt x="347780" y="12022"/>
                  </a:cubicBezTo>
                  <a:lnTo>
                    <a:pt x="327777" y="42502"/>
                  </a:lnTo>
                  <a:lnTo>
                    <a:pt x="201095" y="95842"/>
                  </a:lnTo>
                  <a:lnTo>
                    <a:pt x="76317" y="43454"/>
                  </a:lnTo>
                  <a:lnTo>
                    <a:pt x="65840" y="15832"/>
                  </a:lnTo>
                  <a:cubicBezTo>
                    <a:pt x="61077" y="3449"/>
                    <a:pt x="47742" y="-3218"/>
                    <a:pt x="35360" y="1544"/>
                  </a:cubicBezTo>
                  <a:cubicBezTo>
                    <a:pt x="22977" y="6307"/>
                    <a:pt x="16310" y="19642"/>
                    <a:pt x="21072" y="32024"/>
                  </a:cubicBezTo>
                  <a:lnTo>
                    <a:pt x="25835" y="45359"/>
                  </a:lnTo>
                  <a:lnTo>
                    <a:pt x="16310" y="48217"/>
                  </a:lnTo>
                  <a:cubicBezTo>
                    <a:pt x="3927" y="52027"/>
                    <a:pt x="-2740" y="65362"/>
                    <a:pt x="1070" y="78697"/>
                  </a:cubicBezTo>
                  <a:cubicBezTo>
                    <a:pt x="5832" y="89174"/>
                    <a:pt x="14405" y="95842"/>
                    <a:pt x="24882" y="95842"/>
                  </a:cubicBezTo>
                  <a:cubicBezTo>
                    <a:pt x="27740" y="95842"/>
                    <a:pt x="29645" y="95842"/>
                    <a:pt x="32502" y="94889"/>
                  </a:cubicBezTo>
                  <a:lnTo>
                    <a:pt x="56315" y="87269"/>
                  </a:lnTo>
                  <a:lnTo>
                    <a:pt x="134420" y="119654"/>
                  </a:lnTo>
                  <a:lnTo>
                    <a:pt x="93462" y="136799"/>
                  </a:lnTo>
                  <a:lnTo>
                    <a:pt x="73460" y="126322"/>
                  </a:lnTo>
                  <a:cubicBezTo>
                    <a:pt x="62030" y="120607"/>
                    <a:pt x="47742" y="125369"/>
                    <a:pt x="41075" y="136799"/>
                  </a:cubicBezTo>
                  <a:cubicBezTo>
                    <a:pt x="35360" y="148229"/>
                    <a:pt x="40122" y="162517"/>
                    <a:pt x="51552" y="169184"/>
                  </a:cubicBezTo>
                  <a:lnTo>
                    <a:pt x="62982" y="174899"/>
                  </a:lnTo>
                  <a:lnTo>
                    <a:pt x="58220" y="188234"/>
                  </a:lnTo>
                  <a:cubicBezTo>
                    <a:pt x="54410" y="200617"/>
                    <a:pt x="61077" y="213952"/>
                    <a:pt x="73460" y="218714"/>
                  </a:cubicBezTo>
                  <a:cubicBezTo>
                    <a:pt x="77270" y="219667"/>
                    <a:pt x="79175" y="219667"/>
                    <a:pt x="82032" y="219667"/>
                  </a:cubicBezTo>
                  <a:cubicBezTo>
                    <a:pt x="92510" y="219667"/>
                    <a:pt x="101082" y="212999"/>
                    <a:pt x="104892" y="203474"/>
                  </a:cubicBezTo>
                  <a:lnTo>
                    <a:pt x="112512" y="181567"/>
                  </a:lnTo>
                  <a:lnTo>
                    <a:pt x="201095" y="143467"/>
                  </a:lnTo>
                  <a:lnTo>
                    <a:pt x="290630" y="180614"/>
                  </a:lnTo>
                  <a:lnTo>
                    <a:pt x="298250" y="202522"/>
                  </a:lnTo>
                  <a:cubicBezTo>
                    <a:pt x="301107" y="212047"/>
                    <a:pt x="310632" y="218714"/>
                    <a:pt x="321110" y="218714"/>
                  </a:cubicBezTo>
                  <a:cubicBezTo>
                    <a:pt x="323967" y="218714"/>
                    <a:pt x="325872" y="218714"/>
                    <a:pt x="328730" y="217762"/>
                  </a:cubicBezTo>
                  <a:cubicBezTo>
                    <a:pt x="341112" y="213952"/>
                    <a:pt x="347780" y="200617"/>
                    <a:pt x="343970" y="187282"/>
                  </a:cubicBezTo>
                  <a:lnTo>
                    <a:pt x="339207" y="173947"/>
                  </a:lnTo>
                  <a:lnTo>
                    <a:pt x="350637" y="168232"/>
                  </a:lnTo>
                  <a:cubicBezTo>
                    <a:pt x="362067" y="162517"/>
                    <a:pt x="366830" y="148229"/>
                    <a:pt x="361115" y="135847"/>
                  </a:cubicBezTo>
                  <a:cubicBezTo>
                    <a:pt x="355400" y="124417"/>
                    <a:pt x="341112" y="119654"/>
                    <a:pt x="328730" y="125369"/>
                  </a:cubicBezTo>
                  <a:lnTo>
                    <a:pt x="308727" y="135847"/>
                  </a:lnTo>
                  <a:lnTo>
                    <a:pt x="267770" y="119654"/>
                  </a:lnTo>
                  <a:lnTo>
                    <a:pt x="346827" y="86317"/>
                  </a:lnTo>
                  <a:lnTo>
                    <a:pt x="381117" y="94889"/>
                  </a:lnTo>
                  <a:cubicBezTo>
                    <a:pt x="383022" y="95842"/>
                    <a:pt x="384927" y="95842"/>
                    <a:pt x="386832" y="95842"/>
                  </a:cubicBezTo>
                  <a:cubicBezTo>
                    <a:pt x="397310" y="95842"/>
                    <a:pt x="406835" y="88222"/>
                    <a:pt x="409692" y="77744"/>
                  </a:cubicBezTo>
                  <a:cubicBezTo>
                    <a:pt x="413502" y="65362"/>
                    <a:pt x="405882" y="52027"/>
                    <a:pt x="392547" y="49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40"/>
          <p:cNvSpPr/>
          <p:nvPr/>
        </p:nvSpPr>
        <p:spPr>
          <a:xfrm>
            <a:off x="1384643" y="4395917"/>
            <a:ext cx="282173" cy="241149"/>
          </a:xfrm>
          <a:custGeom>
            <a:rect b="b" l="l" r="r" t="t"/>
            <a:pathLst>
              <a:path extrusionOk="0" h="390524" w="456961">
                <a:moveTo>
                  <a:pt x="423386" y="37386"/>
                </a:moveTo>
                <a:lnTo>
                  <a:pt x="419576" y="33576"/>
                </a:lnTo>
                <a:cubicBezTo>
                  <a:pt x="375761" y="-10239"/>
                  <a:pt x="303371" y="-10239"/>
                  <a:pt x="259556" y="33576"/>
                </a:cubicBezTo>
                <a:lnTo>
                  <a:pt x="228124" y="66913"/>
                </a:lnTo>
                <a:lnTo>
                  <a:pt x="196691" y="33576"/>
                </a:lnTo>
                <a:cubicBezTo>
                  <a:pt x="151924" y="-11192"/>
                  <a:pt x="80486" y="-11192"/>
                  <a:pt x="36671" y="33576"/>
                </a:cubicBezTo>
                <a:lnTo>
                  <a:pt x="32861" y="37386"/>
                </a:lnTo>
                <a:cubicBezTo>
                  <a:pt x="-10954" y="81201"/>
                  <a:pt x="-10954" y="153591"/>
                  <a:pt x="32861" y="197406"/>
                </a:cubicBezTo>
                <a:lnTo>
                  <a:pt x="219551" y="386953"/>
                </a:lnTo>
                <a:cubicBezTo>
                  <a:pt x="224314" y="391716"/>
                  <a:pt x="231934" y="391716"/>
                  <a:pt x="236696" y="386953"/>
                </a:cubicBezTo>
                <a:lnTo>
                  <a:pt x="423386" y="197406"/>
                </a:lnTo>
                <a:cubicBezTo>
                  <a:pt x="468154" y="152638"/>
                  <a:pt x="468154" y="81201"/>
                  <a:pt x="423386" y="37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40"/>
          <p:cNvGrpSpPr/>
          <p:nvPr/>
        </p:nvGrpSpPr>
        <p:grpSpPr>
          <a:xfrm>
            <a:off x="1961059" y="2730440"/>
            <a:ext cx="188123" cy="276305"/>
            <a:chOff x="2392049" y="2120817"/>
            <a:chExt cx="304800" cy="447675"/>
          </a:xfrm>
        </p:grpSpPr>
        <p:sp>
          <p:nvSpPr>
            <p:cNvPr id="502" name="Google Shape;502;p40"/>
            <p:cNvSpPr/>
            <p:nvPr/>
          </p:nvSpPr>
          <p:spPr>
            <a:xfrm>
              <a:off x="2392049" y="2206542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247650" y="114300"/>
                  </a:moveTo>
                  <a:cubicBezTo>
                    <a:pt x="247650" y="49530"/>
                    <a:pt x="194310" y="0"/>
                    <a:pt x="123825" y="0"/>
                  </a:cubicBezTo>
                  <a:cubicBezTo>
                    <a:pt x="53340" y="0"/>
                    <a:pt x="0" y="49530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3820"/>
                    <a:pt x="54293" y="61913"/>
                    <a:pt x="76200" y="50483"/>
                  </a:cubicBezTo>
                  <a:lnTo>
                    <a:pt x="76200" y="164783"/>
                  </a:lnTo>
                  <a:lnTo>
                    <a:pt x="76200" y="191453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9550"/>
                  </a:lnTo>
                  <a:lnTo>
                    <a:pt x="133350" y="209550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91453"/>
                  </a:lnTo>
                  <a:lnTo>
                    <a:pt x="171450" y="164783"/>
                  </a:lnTo>
                  <a:lnTo>
                    <a:pt x="171450" y="50483"/>
                  </a:lnTo>
                  <a:cubicBezTo>
                    <a:pt x="193358" y="62865"/>
                    <a:pt x="209550" y="83820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2534924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2620649" y="2382754"/>
              <a:ext cx="76200" cy="185737"/>
            </a:xfrm>
            <a:custGeom>
              <a:rect b="b" l="l" r="r" t="t"/>
              <a:pathLst>
                <a:path extrusionOk="0" h="185737" w="76200">
                  <a:moveTo>
                    <a:pt x="38100" y="0"/>
                  </a:moveTo>
                  <a:cubicBezTo>
                    <a:pt x="16193" y="0"/>
                    <a:pt x="0" y="17145"/>
                    <a:pt x="0" y="38100"/>
                  </a:cubicBezTo>
                  <a:cubicBezTo>
                    <a:pt x="0" y="45720"/>
                    <a:pt x="6668" y="52388"/>
                    <a:pt x="14288" y="52388"/>
                  </a:cubicBezTo>
                  <a:cubicBezTo>
                    <a:pt x="21907" y="52388"/>
                    <a:pt x="28575" y="45720"/>
                    <a:pt x="28575" y="38100"/>
                  </a:cubicBezTo>
                  <a:cubicBezTo>
                    <a:pt x="28575" y="32385"/>
                    <a:pt x="32385" y="28575"/>
                    <a:pt x="38100" y="28575"/>
                  </a:cubicBezTo>
                  <a:cubicBezTo>
                    <a:pt x="43815" y="28575"/>
                    <a:pt x="47625" y="32385"/>
                    <a:pt x="47625" y="38100"/>
                  </a:cubicBezTo>
                  <a:lnTo>
                    <a:pt x="47625" y="171450"/>
                  </a:lnTo>
                  <a:cubicBezTo>
                    <a:pt x="47625" y="179070"/>
                    <a:pt x="54293" y="185738"/>
                    <a:pt x="61913" y="185738"/>
                  </a:cubicBezTo>
                  <a:cubicBezTo>
                    <a:pt x="69532" y="185738"/>
                    <a:pt x="76200" y="179070"/>
                    <a:pt x="76200" y="171450"/>
                  </a:cubicBezTo>
                  <a:lnTo>
                    <a:pt x="76200" y="38100"/>
                  </a:ln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40"/>
          <p:cNvSpPr/>
          <p:nvPr/>
        </p:nvSpPr>
        <p:spPr>
          <a:xfrm>
            <a:off x="1913840" y="2180833"/>
            <a:ext cx="282321" cy="282344"/>
          </a:xfrm>
          <a:custGeom>
            <a:rect b="b" l="l" r="r" t="t"/>
            <a:pathLst>
              <a:path extrusionOk="0" h="457237" w="45720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1925853" y="3291497"/>
            <a:ext cx="258523" cy="258668"/>
            <a:chOff x="2268109" y="3004378"/>
            <a:chExt cx="418864" cy="419099"/>
          </a:xfrm>
        </p:grpSpPr>
        <p:sp>
          <p:nvSpPr>
            <p:cNvPr id="507" name="Google Shape;507;p40"/>
            <p:cNvSpPr/>
            <p:nvPr/>
          </p:nvSpPr>
          <p:spPr>
            <a:xfrm>
              <a:off x="2294653" y="3205355"/>
              <a:ext cx="82278" cy="80962"/>
            </a:xfrm>
            <a:custGeom>
              <a:rect b="b" l="l" r="r" t="t"/>
              <a:pathLst>
                <a:path extrusionOk="0" h="80962" w="82278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268109" y="3004537"/>
              <a:ext cx="373618" cy="373220"/>
            </a:xfrm>
            <a:custGeom>
              <a:rect b="b" l="l" r="r" t="t"/>
              <a:pathLst>
                <a:path extrusionOk="0" h="373220" w="373618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431813" y="3341563"/>
              <a:ext cx="82278" cy="81914"/>
            </a:xfrm>
            <a:custGeom>
              <a:rect b="b" l="l" r="r" t="t"/>
              <a:pathLst>
                <a:path extrusionOk="0" h="81914" w="82278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340373" y="3250122"/>
              <a:ext cx="82278" cy="81915"/>
            </a:xfrm>
            <a:custGeom>
              <a:rect b="b" l="l" r="r" t="t"/>
              <a:pathLst>
                <a:path extrusionOk="0" h="81915" w="82278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387046" y="3295843"/>
              <a:ext cx="81325" cy="81915"/>
            </a:xfrm>
            <a:custGeom>
              <a:rect b="b" l="l" r="r" t="t"/>
              <a:pathLst>
                <a:path extrusionOk="0" h="81915" w="81325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386933" y="3004378"/>
              <a:ext cx="300040" cy="227647"/>
            </a:xfrm>
            <a:custGeom>
              <a:rect b="b" l="l" r="r" t="t"/>
              <a:pathLst>
                <a:path extrusionOk="0" h="227647" w="30004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40"/>
          <p:cNvGrpSpPr/>
          <p:nvPr/>
        </p:nvGrpSpPr>
        <p:grpSpPr>
          <a:xfrm>
            <a:off x="1914108" y="1638064"/>
            <a:ext cx="282184" cy="282184"/>
            <a:chOff x="3293633" y="3741845"/>
            <a:chExt cx="457200" cy="457200"/>
          </a:xfrm>
        </p:grpSpPr>
        <p:sp>
          <p:nvSpPr>
            <p:cNvPr id="514" name="Google Shape;514;p40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1914133" y="3811115"/>
            <a:ext cx="281960" cy="282625"/>
            <a:chOff x="2230370" y="3631002"/>
            <a:chExt cx="456838" cy="457914"/>
          </a:xfrm>
        </p:grpSpPr>
        <p:sp>
          <p:nvSpPr>
            <p:cNvPr id="517" name="Google Shape;517;p40"/>
            <p:cNvSpPr/>
            <p:nvPr/>
          </p:nvSpPr>
          <p:spPr>
            <a:xfrm>
              <a:off x="2325259" y="3631002"/>
              <a:ext cx="152400" cy="209311"/>
            </a:xfrm>
            <a:custGeom>
              <a:rect b="b" l="l" r="r" t="t"/>
              <a:pathLst>
                <a:path extrusionOk="0" h="209311" w="152400">
                  <a:moveTo>
                    <a:pt x="76200" y="209312"/>
                  </a:moveTo>
                  <a:cubicBezTo>
                    <a:pt x="118110" y="209312"/>
                    <a:pt x="152400" y="175022"/>
                    <a:pt x="152400" y="133112"/>
                  </a:cubicBezTo>
                  <a:cubicBezTo>
                    <a:pt x="152400" y="95012"/>
                    <a:pt x="89535" y="15002"/>
                    <a:pt x="78105" y="714"/>
                  </a:cubicBezTo>
                  <a:cubicBezTo>
                    <a:pt x="77153" y="-238"/>
                    <a:pt x="75248" y="-238"/>
                    <a:pt x="74295" y="714"/>
                  </a:cubicBezTo>
                  <a:cubicBezTo>
                    <a:pt x="62865" y="15002"/>
                    <a:pt x="0" y="95012"/>
                    <a:pt x="0" y="133112"/>
                  </a:cubicBezTo>
                  <a:cubicBezTo>
                    <a:pt x="0" y="175022"/>
                    <a:pt x="34290" y="209312"/>
                    <a:pt x="76200" y="209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230370" y="3869223"/>
              <a:ext cx="456838" cy="219693"/>
            </a:xfrm>
            <a:custGeom>
              <a:rect b="b" l="l" r="r" t="t"/>
              <a:pathLst>
                <a:path extrusionOk="0" h="219693" w="456838">
                  <a:moveTo>
                    <a:pt x="371113" y="37766"/>
                  </a:moveTo>
                  <a:lnTo>
                    <a:pt x="361588" y="37766"/>
                  </a:lnTo>
                  <a:lnTo>
                    <a:pt x="242526" y="37766"/>
                  </a:lnTo>
                  <a:cubicBezTo>
                    <a:pt x="233001" y="37766"/>
                    <a:pt x="225381" y="41576"/>
                    <a:pt x="218713" y="47291"/>
                  </a:cubicBezTo>
                  <a:cubicBezTo>
                    <a:pt x="212998" y="53006"/>
                    <a:pt x="209188" y="61578"/>
                    <a:pt x="209188" y="71103"/>
                  </a:cubicBezTo>
                  <a:cubicBezTo>
                    <a:pt x="209188" y="89201"/>
                    <a:pt x="224428" y="104441"/>
                    <a:pt x="242526" y="104441"/>
                  </a:cubicBezTo>
                  <a:lnTo>
                    <a:pt x="278721" y="104441"/>
                  </a:lnTo>
                  <a:lnTo>
                    <a:pt x="294913" y="104441"/>
                  </a:lnTo>
                  <a:cubicBezTo>
                    <a:pt x="300628" y="104441"/>
                    <a:pt x="305391" y="106346"/>
                    <a:pt x="308248" y="110156"/>
                  </a:cubicBezTo>
                  <a:cubicBezTo>
                    <a:pt x="312058" y="113966"/>
                    <a:pt x="313963" y="118728"/>
                    <a:pt x="313963" y="123491"/>
                  </a:cubicBezTo>
                  <a:cubicBezTo>
                    <a:pt x="313963" y="133968"/>
                    <a:pt x="305391" y="142541"/>
                    <a:pt x="294913" y="142541"/>
                  </a:cubicBezTo>
                  <a:lnTo>
                    <a:pt x="276816" y="142541"/>
                  </a:lnTo>
                  <a:lnTo>
                    <a:pt x="209188" y="142541"/>
                  </a:lnTo>
                  <a:cubicBezTo>
                    <a:pt x="204426" y="142541"/>
                    <a:pt x="197758" y="140636"/>
                    <a:pt x="193948" y="136826"/>
                  </a:cubicBezTo>
                  <a:lnTo>
                    <a:pt x="64408" y="11096"/>
                  </a:lnTo>
                  <a:cubicBezTo>
                    <a:pt x="48216" y="-4144"/>
                    <a:pt x="22498" y="-4144"/>
                    <a:pt x="8211" y="13953"/>
                  </a:cubicBezTo>
                  <a:cubicBezTo>
                    <a:pt x="-4172" y="29193"/>
                    <a:pt x="-2267" y="52053"/>
                    <a:pt x="12021" y="66341"/>
                  </a:cubicBezTo>
                  <a:lnTo>
                    <a:pt x="156801" y="208263"/>
                  </a:lnTo>
                  <a:cubicBezTo>
                    <a:pt x="164421" y="215883"/>
                    <a:pt x="173946" y="219693"/>
                    <a:pt x="183471" y="219693"/>
                  </a:cubicBezTo>
                  <a:lnTo>
                    <a:pt x="304438" y="219693"/>
                  </a:lnTo>
                  <a:lnTo>
                    <a:pt x="361588" y="219693"/>
                  </a:lnTo>
                  <a:lnTo>
                    <a:pt x="371113" y="219693"/>
                  </a:lnTo>
                  <a:cubicBezTo>
                    <a:pt x="418738" y="219693"/>
                    <a:pt x="456838" y="181593"/>
                    <a:pt x="456838" y="133968"/>
                  </a:cubicBezTo>
                  <a:lnTo>
                    <a:pt x="456838" y="124443"/>
                  </a:lnTo>
                  <a:cubicBezTo>
                    <a:pt x="456838" y="75866"/>
                    <a:pt x="418738" y="37766"/>
                    <a:pt x="371113" y="377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40"/>
          <p:cNvGrpSpPr/>
          <p:nvPr/>
        </p:nvGrpSpPr>
        <p:grpSpPr>
          <a:xfrm>
            <a:off x="1913960" y="4449201"/>
            <a:ext cx="282183" cy="188123"/>
            <a:chOff x="1473988" y="4609025"/>
            <a:chExt cx="457199" cy="304800"/>
          </a:xfrm>
        </p:grpSpPr>
        <p:sp>
          <p:nvSpPr>
            <p:cNvPr id="520" name="Google Shape;520;p40"/>
            <p:cNvSpPr/>
            <p:nvPr/>
          </p:nvSpPr>
          <p:spPr>
            <a:xfrm>
              <a:off x="1791170" y="4751900"/>
              <a:ext cx="140017" cy="114300"/>
            </a:xfrm>
            <a:custGeom>
              <a:rect b="b" l="l" r="r" t="t"/>
              <a:pathLst>
                <a:path extrusionOk="0" h="114300" w="140017">
                  <a:moveTo>
                    <a:pt x="54293" y="0"/>
                  </a:moveTo>
                  <a:lnTo>
                    <a:pt x="35243" y="0"/>
                  </a:lnTo>
                  <a:cubicBezTo>
                    <a:pt x="22860" y="0"/>
                    <a:pt x="11430" y="2858"/>
                    <a:pt x="0" y="7620"/>
                  </a:cubicBezTo>
                  <a:cubicBezTo>
                    <a:pt x="33338" y="31432"/>
                    <a:pt x="54293" y="70485"/>
                    <a:pt x="54293" y="114300"/>
                  </a:cubicBezTo>
                  <a:lnTo>
                    <a:pt x="140018" y="114300"/>
                  </a:lnTo>
                  <a:lnTo>
                    <a:pt x="140018" y="85725"/>
                  </a:lnTo>
                  <a:cubicBezTo>
                    <a:pt x="140018" y="38100"/>
                    <a:pt x="101918" y="0"/>
                    <a:pt x="54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473988" y="4751900"/>
              <a:ext cx="140017" cy="114300"/>
            </a:xfrm>
            <a:custGeom>
              <a:rect b="b" l="l" r="r" t="t"/>
              <a:pathLst>
                <a:path extrusionOk="0" h="114300" w="140017">
                  <a:moveTo>
                    <a:pt x="140018" y="7620"/>
                  </a:moveTo>
                  <a:cubicBezTo>
                    <a:pt x="128588" y="2858"/>
                    <a:pt x="117158" y="0"/>
                    <a:pt x="104775" y="0"/>
                  </a:cubicBezTo>
                  <a:lnTo>
                    <a:pt x="85725" y="0"/>
                  </a:lnTo>
                  <a:cubicBezTo>
                    <a:pt x="38100" y="0"/>
                    <a:pt x="0" y="38100"/>
                    <a:pt x="0" y="85725"/>
                  </a:cubicBezTo>
                  <a:lnTo>
                    <a:pt x="0" y="114300"/>
                  </a:lnTo>
                  <a:lnTo>
                    <a:pt x="85725" y="114300"/>
                  </a:lnTo>
                  <a:cubicBezTo>
                    <a:pt x="85725" y="70485"/>
                    <a:pt x="106680" y="31432"/>
                    <a:pt x="140018" y="7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1588288" y="4761425"/>
              <a:ext cx="228600" cy="152400"/>
            </a:xfrm>
            <a:custGeom>
              <a:rect b="b" l="l" r="r" t="t"/>
              <a:pathLst>
                <a:path extrusionOk="0" h="152400" w="228600">
                  <a:moveTo>
                    <a:pt x="123825" y="0"/>
                  </a:moveTo>
                  <a:lnTo>
                    <a:pt x="104775" y="0"/>
                  </a:lnTo>
                  <a:cubicBezTo>
                    <a:pt x="46672" y="0"/>
                    <a:pt x="0" y="46672"/>
                    <a:pt x="0" y="104775"/>
                  </a:cubicBezTo>
                  <a:lnTo>
                    <a:pt x="0" y="152400"/>
                  </a:lnTo>
                  <a:lnTo>
                    <a:pt x="228600" y="152400"/>
                  </a:lnTo>
                  <a:lnTo>
                    <a:pt x="228600" y="104775"/>
                  </a:lnTo>
                  <a:cubicBezTo>
                    <a:pt x="228600" y="46672"/>
                    <a:pt x="18192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1635913" y="460902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1521613" y="463760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1788313" y="463760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3561000" y="2724562"/>
            <a:ext cx="164607" cy="282184"/>
            <a:chOff x="5189282" y="2120817"/>
            <a:chExt cx="266700" cy="457200"/>
          </a:xfrm>
        </p:grpSpPr>
        <p:sp>
          <p:nvSpPr>
            <p:cNvPr id="527" name="Google Shape;527;p40"/>
            <p:cNvSpPr/>
            <p:nvPr/>
          </p:nvSpPr>
          <p:spPr>
            <a:xfrm>
              <a:off x="5189282" y="2216067"/>
              <a:ext cx="266700" cy="361950"/>
            </a:xfrm>
            <a:custGeom>
              <a:rect b="b" l="l" r="r" t="t"/>
              <a:pathLst>
                <a:path extrusionOk="0" h="361950" w="266700">
                  <a:moveTo>
                    <a:pt x="209550" y="76200"/>
                  </a:moveTo>
                  <a:lnTo>
                    <a:pt x="209550" y="76200"/>
                  </a:lnTo>
                  <a:lnTo>
                    <a:pt x="199073" y="12383"/>
                  </a:lnTo>
                  <a:cubicBezTo>
                    <a:pt x="198120" y="4763"/>
                    <a:pt x="193358" y="0"/>
                    <a:pt x="186690" y="0"/>
                  </a:cubicBezTo>
                  <a:lnTo>
                    <a:pt x="123825" y="0"/>
                  </a:lnTo>
                  <a:cubicBezTo>
                    <a:pt x="123825" y="0"/>
                    <a:pt x="123825" y="0"/>
                    <a:pt x="123825" y="0"/>
                  </a:cubicBezTo>
                  <a:cubicBezTo>
                    <a:pt x="123825" y="0"/>
                    <a:pt x="123825" y="0"/>
                    <a:pt x="123825" y="0"/>
                  </a:cubicBezTo>
                  <a:lnTo>
                    <a:pt x="121920" y="0"/>
                  </a:lnTo>
                  <a:cubicBezTo>
                    <a:pt x="121920" y="0"/>
                    <a:pt x="120968" y="0"/>
                    <a:pt x="120968" y="0"/>
                  </a:cubicBezTo>
                  <a:cubicBezTo>
                    <a:pt x="120968" y="0"/>
                    <a:pt x="120968" y="0"/>
                    <a:pt x="120968" y="0"/>
                  </a:cubicBezTo>
                  <a:cubicBezTo>
                    <a:pt x="54293" y="953"/>
                    <a:pt x="0" y="56197"/>
                    <a:pt x="0" y="123825"/>
                  </a:cubicBezTo>
                  <a:cubicBezTo>
                    <a:pt x="0" y="134303"/>
                    <a:pt x="8573" y="142875"/>
                    <a:pt x="19050" y="142875"/>
                  </a:cubicBezTo>
                  <a:cubicBezTo>
                    <a:pt x="29528" y="142875"/>
                    <a:pt x="38100" y="134303"/>
                    <a:pt x="38100" y="123825"/>
                  </a:cubicBezTo>
                  <a:cubicBezTo>
                    <a:pt x="38100" y="83820"/>
                    <a:pt x="67628" y="47625"/>
                    <a:pt x="104775" y="38100"/>
                  </a:cubicBezTo>
                  <a:lnTo>
                    <a:pt x="57150" y="230505"/>
                  </a:lnTo>
                  <a:cubicBezTo>
                    <a:pt x="56198" y="239077"/>
                    <a:pt x="60960" y="247650"/>
                    <a:pt x="68580" y="247650"/>
                  </a:cubicBezTo>
                  <a:lnTo>
                    <a:pt x="104775" y="247650"/>
                  </a:lnTo>
                  <a:lnTo>
                    <a:pt x="104775" y="342900"/>
                  </a:lnTo>
                  <a:cubicBezTo>
                    <a:pt x="104775" y="353378"/>
                    <a:pt x="113348" y="361950"/>
                    <a:pt x="123825" y="361950"/>
                  </a:cubicBezTo>
                  <a:cubicBezTo>
                    <a:pt x="134303" y="361950"/>
                    <a:pt x="142875" y="353378"/>
                    <a:pt x="142875" y="342900"/>
                  </a:cubicBezTo>
                  <a:lnTo>
                    <a:pt x="142875" y="247650"/>
                  </a:lnTo>
                  <a:lnTo>
                    <a:pt x="161925" y="247650"/>
                  </a:lnTo>
                  <a:lnTo>
                    <a:pt x="161925" y="342900"/>
                  </a:lnTo>
                  <a:cubicBezTo>
                    <a:pt x="161925" y="353378"/>
                    <a:pt x="170498" y="361950"/>
                    <a:pt x="180975" y="361950"/>
                  </a:cubicBezTo>
                  <a:cubicBezTo>
                    <a:pt x="191453" y="361950"/>
                    <a:pt x="200025" y="353378"/>
                    <a:pt x="200025" y="342900"/>
                  </a:cubicBezTo>
                  <a:lnTo>
                    <a:pt x="200025" y="236220"/>
                  </a:lnTo>
                  <a:cubicBezTo>
                    <a:pt x="207645" y="229552"/>
                    <a:pt x="214313" y="219075"/>
                    <a:pt x="217170" y="207645"/>
                  </a:cubicBezTo>
                  <a:cubicBezTo>
                    <a:pt x="245745" y="200025"/>
                    <a:pt x="266700" y="174308"/>
                    <a:pt x="266700" y="142875"/>
                  </a:cubicBezTo>
                  <a:cubicBezTo>
                    <a:pt x="266700" y="108585"/>
                    <a:pt x="241935" y="80963"/>
                    <a:pt x="209550" y="76200"/>
                  </a:cubicBezTo>
                  <a:close/>
                  <a:moveTo>
                    <a:pt x="232410" y="150495"/>
                  </a:moveTo>
                  <a:lnTo>
                    <a:pt x="229553" y="153353"/>
                  </a:lnTo>
                  <a:lnTo>
                    <a:pt x="217170" y="166688"/>
                  </a:lnTo>
                  <a:lnTo>
                    <a:pt x="205740" y="179070"/>
                  </a:lnTo>
                  <a:cubicBezTo>
                    <a:pt x="203835" y="180023"/>
                    <a:pt x="201930" y="180975"/>
                    <a:pt x="200025" y="180975"/>
                  </a:cubicBezTo>
                  <a:cubicBezTo>
                    <a:pt x="198120" y="180975"/>
                    <a:pt x="196215" y="180023"/>
                    <a:pt x="195263" y="179070"/>
                  </a:cubicBezTo>
                  <a:lnTo>
                    <a:pt x="180975" y="164783"/>
                  </a:lnTo>
                  <a:lnTo>
                    <a:pt x="170498" y="153353"/>
                  </a:lnTo>
                  <a:lnTo>
                    <a:pt x="167640" y="150495"/>
                  </a:lnTo>
                  <a:cubicBezTo>
                    <a:pt x="159068" y="141923"/>
                    <a:pt x="160020" y="127635"/>
                    <a:pt x="167640" y="119063"/>
                  </a:cubicBezTo>
                  <a:cubicBezTo>
                    <a:pt x="176213" y="111443"/>
                    <a:pt x="189548" y="111443"/>
                    <a:pt x="197168" y="120015"/>
                  </a:cubicBezTo>
                  <a:lnTo>
                    <a:pt x="199073" y="121920"/>
                  </a:lnTo>
                  <a:lnTo>
                    <a:pt x="200978" y="120015"/>
                  </a:lnTo>
                  <a:cubicBezTo>
                    <a:pt x="203835" y="117157"/>
                    <a:pt x="206693" y="115253"/>
                    <a:pt x="209550" y="114300"/>
                  </a:cubicBezTo>
                  <a:cubicBezTo>
                    <a:pt x="217170" y="111443"/>
                    <a:pt x="224790" y="113348"/>
                    <a:pt x="230505" y="119063"/>
                  </a:cubicBezTo>
                  <a:cubicBezTo>
                    <a:pt x="240030" y="128588"/>
                    <a:pt x="240030" y="141923"/>
                    <a:pt x="232410" y="150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531310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Google Shape;529;p40"/>
          <p:cNvSpPr/>
          <p:nvPr/>
        </p:nvSpPr>
        <p:spPr>
          <a:xfrm>
            <a:off x="3502161" y="2180856"/>
            <a:ext cx="281592" cy="282321"/>
          </a:xfrm>
          <a:custGeom>
            <a:rect b="b" l="l" r="r" t="t"/>
            <a:pathLst>
              <a:path extrusionOk="0" h="457200" w="456019">
                <a:moveTo>
                  <a:pt x="436966" y="457200"/>
                </a:moveTo>
                <a:lnTo>
                  <a:pt x="153584" y="457200"/>
                </a:lnTo>
                <a:cubicBezTo>
                  <a:pt x="143063" y="457200"/>
                  <a:pt x="134534" y="448671"/>
                  <a:pt x="134534" y="438150"/>
                </a:cubicBezTo>
                <a:cubicBezTo>
                  <a:pt x="134534" y="434806"/>
                  <a:pt x="135414" y="431521"/>
                  <a:pt x="137086" y="428625"/>
                </a:cubicBezTo>
                <a:lnTo>
                  <a:pt x="257175" y="220624"/>
                </a:lnTo>
                <a:lnTo>
                  <a:pt x="257175" y="209550"/>
                </a:lnTo>
                <a:lnTo>
                  <a:pt x="285750" y="209550"/>
                </a:lnTo>
                <a:cubicBezTo>
                  <a:pt x="291011" y="209550"/>
                  <a:pt x="295275" y="205286"/>
                  <a:pt x="295275" y="200025"/>
                </a:cubicBezTo>
                <a:cubicBezTo>
                  <a:pt x="295275" y="194764"/>
                  <a:pt x="291011" y="190500"/>
                  <a:pt x="285750" y="190500"/>
                </a:cubicBezTo>
                <a:lnTo>
                  <a:pt x="257175" y="190500"/>
                </a:lnTo>
                <a:lnTo>
                  <a:pt x="257175" y="161925"/>
                </a:lnTo>
                <a:lnTo>
                  <a:pt x="285750" y="161925"/>
                </a:lnTo>
                <a:cubicBezTo>
                  <a:pt x="291011" y="161925"/>
                  <a:pt x="295275" y="157661"/>
                  <a:pt x="295275" y="152400"/>
                </a:cubicBezTo>
                <a:cubicBezTo>
                  <a:pt x="295275" y="147139"/>
                  <a:pt x="291011" y="142875"/>
                  <a:pt x="285750" y="142875"/>
                </a:cubicBezTo>
                <a:lnTo>
                  <a:pt x="257175" y="142875"/>
                </a:lnTo>
                <a:lnTo>
                  <a:pt x="257175" y="114300"/>
                </a:lnTo>
                <a:lnTo>
                  <a:pt x="285750" y="114300"/>
                </a:lnTo>
                <a:cubicBezTo>
                  <a:pt x="291011" y="114300"/>
                  <a:pt x="295275" y="110036"/>
                  <a:pt x="295275" y="104775"/>
                </a:cubicBezTo>
                <a:cubicBezTo>
                  <a:pt x="295275" y="99514"/>
                  <a:pt x="291011" y="95250"/>
                  <a:pt x="285750" y="95250"/>
                </a:cubicBezTo>
                <a:lnTo>
                  <a:pt x="257175" y="95250"/>
                </a:lnTo>
                <a:lnTo>
                  <a:pt x="257175" y="76200"/>
                </a:lnTo>
                <a:lnTo>
                  <a:pt x="239520" y="58545"/>
                </a:lnTo>
                <a:cubicBezTo>
                  <a:pt x="238628" y="57652"/>
                  <a:pt x="238126" y="56441"/>
                  <a:pt x="238125" y="55178"/>
                </a:cubicBezTo>
                <a:lnTo>
                  <a:pt x="238125" y="42863"/>
                </a:lnTo>
                <a:cubicBezTo>
                  <a:pt x="238124" y="40233"/>
                  <a:pt x="240256" y="38101"/>
                  <a:pt x="242885" y="38100"/>
                </a:cubicBezTo>
                <a:cubicBezTo>
                  <a:pt x="242886" y="38100"/>
                  <a:pt x="242887" y="38100"/>
                  <a:pt x="242888" y="38100"/>
                </a:cubicBezTo>
                <a:lnTo>
                  <a:pt x="347663" y="38100"/>
                </a:lnTo>
                <a:cubicBezTo>
                  <a:pt x="350292" y="38099"/>
                  <a:pt x="352424" y="40230"/>
                  <a:pt x="352425" y="42860"/>
                </a:cubicBezTo>
                <a:cubicBezTo>
                  <a:pt x="352425" y="42861"/>
                  <a:pt x="352425" y="42862"/>
                  <a:pt x="352425" y="42863"/>
                </a:cubicBezTo>
                <a:lnTo>
                  <a:pt x="352425" y="55178"/>
                </a:lnTo>
                <a:cubicBezTo>
                  <a:pt x="352424" y="56441"/>
                  <a:pt x="351922" y="57652"/>
                  <a:pt x="351030" y="58546"/>
                </a:cubicBezTo>
                <a:lnTo>
                  <a:pt x="333375" y="76200"/>
                </a:lnTo>
                <a:lnTo>
                  <a:pt x="333375" y="220624"/>
                </a:lnTo>
                <a:lnTo>
                  <a:pt x="453464" y="428625"/>
                </a:lnTo>
                <a:cubicBezTo>
                  <a:pt x="458725" y="437737"/>
                  <a:pt x="455603" y="449388"/>
                  <a:pt x="446491" y="454648"/>
                </a:cubicBezTo>
                <a:cubicBezTo>
                  <a:pt x="443595" y="456320"/>
                  <a:pt x="440310" y="457200"/>
                  <a:pt x="436966" y="457200"/>
                </a:cubicBezTo>
                <a:close/>
                <a:moveTo>
                  <a:pt x="109538" y="0"/>
                </a:moveTo>
                <a:lnTo>
                  <a:pt x="4763" y="0"/>
                </a:lnTo>
                <a:cubicBezTo>
                  <a:pt x="2133" y="-1"/>
                  <a:pt x="1" y="2130"/>
                  <a:pt x="0" y="4760"/>
                </a:cubicBezTo>
                <a:cubicBezTo>
                  <a:pt x="0" y="4761"/>
                  <a:pt x="0" y="4762"/>
                  <a:pt x="0" y="4763"/>
                </a:cubicBezTo>
                <a:lnTo>
                  <a:pt x="0" y="17078"/>
                </a:lnTo>
                <a:cubicBezTo>
                  <a:pt x="1" y="18341"/>
                  <a:pt x="502" y="19552"/>
                  <a:pt x="1395" y="20446"/>
                </a:cubicBezTo>
                <a:lnTo>
                  <a:pt x="19050" y="38100"/>
                </a:lnTo>
                <a:lnTo>
                  <a:pt x="19050" y="57150"/>
                </a:lnTo>
                <a:lnTo>
                  <a:pt x="47625" y="57150"/>
                </a:lnTo>
                <a:cubicBezTo>
                  <a:pt x="52885" y="57150"/>
                  <a:pt x="57150" y="61415"/>
                  <a:pt x="57150" y="66675"/>
                </a:cubicBezTo>
                <a:cubicBezTo>
                  <a:pt x="57150" y="71935"/>
                  <a:pt x="52885" y="76200"/>
                  <a:pt x="47625" y="76200"/>
                </a:cubicBezTo>
                <a:lnTo>
                  <a:pt x="19050" y="76200"/>
                </a:lnTo>
                <a:lnTo>
                  <a:pt x="19050" y="104775"/>
                </a:lnTo>
                <a:lnTo>
                  <a:pt x="47625" y="104775"/>
                </a:lnTo>
                <a:cubicBezTo>
                  <a:pt x="52885" y="104775"/>
                  <a:pt x="57150" y="109039"/>
                  <a:pt x="57150" y="114300"/>
                </a:cubicBezTo>
                <a:cubicBezTo>
                  <a:pt x="57150" y="119561"/>
                  <a:pt x="52885" y="123825"/>
                  <a:pt x="47625" y="123825"/>
                </a:cubicBezTo>
                <a:lnTo>
                  <a:pt x="19050" y="123825"/>
                </a:lnTo>
                <a:lnTo>
                  <a:pt x="19050" y="152400"/>
                </a:lnTo>
                <a:lnTo>
                  <a:pt x="47625" y="152400"/>
                </a:lnTo>
                <a:cubicBezTo>
                  <a:pt x="52885" y="152400"/>
                  <a:pt x="57150" y="156664"/>
                  <a:pt x="57150" y="161925"/>
                </a:cubicBezTo>
                <a:cubicBezTo>
                  <a:pt x="57150" y="167186"/>
                  <a:pt x="52885" y="171450"/>
                  <a:pt x="47625" y="171450"/>
                </a:cubicBezTo>
                <a:lnTo>
                  <a:pt x="19050" y="171450"/>
                </a:lnTo>
                <a:lnTo>
                  <a:pt x="19050" y="200025"/>
                </a:lnTo>
                <a:lnTo>
                  <a:pt x="47625" y="200025"/>
                </a:lnTo>
                <a:cubicBezTo>
                  <a:pt x="52885" y="200025"/>
                  <a:pt x="57150" y="204289"/>
                  <a:pt x="57150" y="209550"/>
                </a:cubicBezTo>
                <a:cubicBezTo>
                  <a:pt x="57150" y="214811"/>
                  <a:pt x="52885" y="219075"/>
                  <a:pt x="47625" y="219075"/>
                </a:cubicBezTo>
                <a:lnTo>
                  <a:pt x="19050" y="219075"/>
                </a:lnTo>
                <a:lnTo>
                  <a:pt x="19050" y="247650"/>
                </a:lnTo>
                <a:lnTo>
                  <a:pt x="47625" y="247650"/>
                </a:lnTo>
                <a:cubicBezTo>
                  <a:pt x="52885" y="247650"/>
                  <a:pt x="57150" y="251914"/>
                  <a:pt x="57150" y="257175"/>
                </a:cubicBezTo>
                <a:cubicBezTo>
                  <a:pt x="57150" y="262436"/>
                  <a:pt x="52885" y="266700"/>
                  <a:pt x="47625" y="266700"/>
                </a:cubicBezTo>
                <a:lnTo>
                  <a:pt x="19050" y="266700"/>
                </a:lnTo>
                <a:lnTo>
                  <a:pt x="19050" y="295275"/>
                </a:lnTo>
                <a:lnTo>
                  <a:pt x="47625" y="295275"/>
                </a:lnTo>
                <a:cubicBezTo>
                  <a:pt x="52885" y="295275"/>
                  <a:pt x="57150" y="299539"/>
                  <a:pt x="57150" y="304800"/>
                </a:cubicBezTo>
                <a:cubicBezTo>
                  <a:pt x="57150" y="310061"/>
                  <a:pt x="52885" y="314325"/>
                  <a:pt x="47625" y="314325"/>
                </a:cubicBezTo>
                <a:lnTo>
                  <a:pt x="19050" y="314325"/>
                </a:lnTo>
                <a:lnTo>
                  <a:pt x="19050" y="342900"/>
                </a:lnTo>
                <a:cubicBezTo>
                  <a:pt x="19050" y="363942"/>
                  <a:pt x="36108" y="381000"/>
                  <a:pt x="57150" y="381000"/>
                </a:cubicBezTo>
                <a:cubicBezTo>
                  <a:pt x="78192" y="381000"/>
                  <a:pt x="95250" y="363942"/>
                  <a:pt x="95250" y="342900"/>
                </a:cubicBezTo>
                <a:lnTo>
                  <a:pt x="95250" y="38100"/>
                </a:lnTo>
                <a:lnTo>
                  <a:pt x="112905" y="20445"/>
                </a:lnTo>
                <a:cubicBezTo>
                  <a:pt x="113797" y="19552"/>
                  <a:pt x="114299" y="18341"/>
                  <a:pt x="114300" y="17078"/>
                </a:cubicBezTo>
                <a:lnTo>
                  <a:pt x="114300" y="4763"/>
                </a:lnTo>
                <a:cubicBezTo>
                  <a:pt x="114301" y="2133"/>
                  <a:pt x="112169" y="1"/>
                  <a:pt x="109540" y="0"/>
                </a:cubicBezTo>
                <a:cubicBezTo>
                  <a:pt x="109539" y="0"/>
                  <a:pt x="109538" y="0"/>
                  <a:pt x="109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40"/>
          <p:cNvGrpSpPr/>
          <p:nvPr/>
        </p:nvGrpSpPr>
        <p:grpSpPr>
          <a:xfrm>
            <a:off x="3502067" y="3267394"/>
            <a:ext cx="282478" cy="282772"/>
            <a:chOff x="5125608" y="2966278"/>
            <a:chExt cx="457676" cy="458152"/>
          </a:xfrm>
        </p:grpSpPr>
        <p:sp>
          <p:nvSpPr>
            <p:cNvPr id="531" name="Google Shape;531;p40"/>
            <p:cNvSpPr/>
            <p:nvPr/>
          </p:nvSpPr>
          <p:spPr>
            <a:xfrm>
              <a:off x="5192521" y="3091055"/>
              <a:ext cx="323373" cy="208597"/>
            </a:xfrm>
            <a:custGeom>
              <a:rect b="b" l="l" r="r" t="t"/>
              <a:pathLst>
                <a:path extrusionOk="0" h="208597" w="323373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5458983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5125608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458983" y="3299653"/>
              <a:ext cx="124301" cy="123825"/>
            </a:xfrm>
            <a:custGeom>
              <a:rect b="b" l="l" r="r" t="t"/>
              <a:pathLst>
                <a:path extrusionOk="0" h="123825" w="124301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5125608" y="3299653"/>
              <a:ext cx="123825" cy="124777"/>
            </a:xfrm>
            <a:custGeom>
              <a:rect b="b" l="l" r="r" t="t"/>
              <a:pathLst>
                <a:path extrusionOk="0" h="124777" w="123825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40"/>
          <p:cNvGrpSpPr/>
          <p:nvPr/>
        </p:nvGrpSpPr>
        <p:grpSpPr>
          <a:xfrm>
            <a:off x="3545251" y="1661307"/>
            <a:ext cx="195961" cy="258669"/>
            <a:chOff x="4276825" y="487236"/>
            <a:chExt cx="317500" cy="419100"/>
          </a:xfrm>
        </p:grpSpPr>
        <p:sp>
          <p:nvSpPr>
            <p:cNvPr id="537" name="Google Shape;537;p40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40"/>
          <p:cNvGrpSpPr/>
          <p:nvPr/>
        </p:nvGrpSpPr>
        <p:grpSpPr>
          <a:xfrm>
            <a:off x="3549241" y="3811561"/>
            <a:ext cx="188123" cy="282184"/>
            <a:chOff x="5158864" y="3687038"/>
            <a:chExt cx="304800" cy="457200"/>
          </a:xfrm>
        </p:grpSpPr>
        <p:sp>
          <p:nvSpPr>
            <p:cNvPr id="540" name="Google Shape;540;p40"/>
            <p:cNvSpPr/>
            <p:nvPr/>
          </p:nvSpPr>
          <p:spPr>
            <a:xfrm>
              <a:off x="5158864" y="3744188"/>
              <a:ext cx="304800" cy="228600"/>
            </a:xfrm>
            <a:custGeom>
              <a:rect b="b" l="l" r="r" t="t"/>
              <a:pathLst>
                <a:path extrusionOk="0" h="22860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lnTo>
                    <a:pt x="0" y="228600"/>
                  </a:lnTo>
                  <a:lnTo>
                    <a:pt x="304800" y="228600"/>
                  </a:ln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lose/>
                  <a:moveTo>
                    <a:pt x="209550" y="142875"/>
                  </a:moveTo>
                  <a:lnTo>
                    <a:pt x="180975" y="142875"/>
                  </a:lnTo>
                  <a:lnTo>
                    <a:pt x="180975" y="171450"/>
                  </a:lnTo>
                  <a:cubicBezTo>
                    <a:pt x="180975" y="179070"/>
                    <a:pt x="178118" y="186690"/>
                    <a:pt x="172403" y="191453"/>
                  </a:cubicBezTo>
                  <a:cubicBezTo>
                    <a:pt x="167640" y="197168"/>
                    <a:pt x="160020" y="200025"/>
                    <a:pt x="152400" y="200025"/>
                  </a:cubicBezTo>
                  <a:cubicBezTo>
                    <a:pt x="136208" y="200025"/>
                    <a:pt x="123825" y="187643"/>
                    <a:pt x="123825" y="171450"/>
                  </a:cubicBezTo>
                  <a:lnTo>
                    <a:pt x="123825" y="142875"/>
                  </a:lnTo>
                  <a:lnTo>
                    <a:pt x="95250" y="142875"/>
                  </a:lnTo>
                  <a:cubicBezTo>
                    <a:pt x="87630" y="142875"/>
                    <a:pt x="80010" y="140018"/>
                    <a:pt x="75248" y="134303"/>
                  </a:cubicBezTo>
                  <a:cubicBezTo>
                    <a:pt x="69533" y="129540"/>
                    <a:pt x="66675" y="121920"/>
                    <a:pt x="66675" y="114300"/>
                  </a:cubicBezTo>
                  <a:cubicBezTo>
                    <a:pt x="66675" y="98107"/>
                    <a:pt x="79058" y="85725"/>
                    <a:pt x="95250" y="85725"/>
                  </a:cubicBezTo>
                  <a:lnTo>
                    <a:pt x="123825" y="85725"/>
                  </a:lnTo>
                  <a:lnTo>
                    <a:pt x="123825" y="57150"/>
                  </a:lnTo>
                  <a:cubicBezTo>
                    <a:pt x="123825" y="49530"/>
                    <a:pt x="126683" y="41910"/>
                    <a:pt x="132398" y="37147"/>
                  </a:cubicBezTo>
                  <a:cubicBezTo>
                    <a:pt x="138113" y="32385"/>
                    <a:pt x="144780" y="28575"/>
                    <a:pt x="152400" y="28575"/>
                  </a:cubicBezTo>
                  <a:cubicBezTo>
                    <a:pt x="168593" y="28575"/>
                    <a:pt x="180975" y="40958"/>
                    <a:pt x="180975" y="57150"/>
                  </a:cubicBezTo>
                  <a:lnTo>
                    <a:pt x="180975" y="85725"/>
                  </a:lnTo>
                  <a:lnTo>
                    <a:pt x="209550" y="85725"/>
                  </a:lnTo>
                  <a:cubicBezTo>
                    <a:pt x="217170" y="85725"/>
                    <a:pt x="224790" y="88583"/>
                    <a:pt x="229553" y="94298"/>
                  </a:cubicBezTo>
                  <a:cubicBezTo>
                    <a:pt x="234315" y="100013"/>
                    <a:pt x="238125" y="106680"/>
                    <a:pt x="238125" y="114300"/>
                  </a:cubicBezTo>
                  <a:cubicBezTo>
                    <a:pt x="238125" y="130493"/>
                    <a:pt x="225743" y="142875"/>
                    <a:pt x="209550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196964" y="3687038"/>
              <a:ext cx="228600" cy="38100"/>
            </a:xfrm>
            <a:custGeom>
              <a:rect b="b" l="l" r="r" t="t"/>
              <a:pathLst>
                <a:path extrusionOk="0" h="38100" w="228600">
                  <a:moveTo>
                    <a:pt x="19050" y="38100"/>
                  </a:moveTo>
                  <a:lnTo>
                    <a:pt x="209550" y="38100"/>
                  </a:lnTo>
                  <a:cubicBezTo>
                    <a:pt x="220028" y="38100"/>
                    <a:pt x="228600" y="29528"/>
                    <a:pt x="228600" y="19050"/>
                  </a:cubicBezTo>
                  <a:cubicBezTo>
                    <a:pt x="228600" y="8573"/>
                    <a:pt x="220028" y="0"/>
                    <a:pt x="209550" y="0"/>
                  </a:cubicBez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158864" y="3991838"/>
              <a:ext cx="304800" cy="152400"/>
            </a:xfrm>
            <a:custGeom>
              <a:rect b="b" l="l" r="r" t="t"/>
              <a:pathLst>
                <a:path extrusionOk="0" h="152400" w="304800">
                  <a:moveTo>
                    <a:pt x="0" y="152400"/>
                  </a:moveTo>
                  <a:lnTo>
                    <a:pt x="114300" y="152400"/>
                  </a:lnTo>
                  <a:lnTo>
                    <a:pt x="114300" y="57150"/>
                  </a:lnTo>
                  <a:cubicBezTo>
                    <a:pt x="114300" y="46673"/>
                    <a:pt x="122873" y="38100"/>
                    <a:pt x="133350" y="38100"/>
                  </a:cubicBezTo>
                  <a:lnTo>
                    <a:pt x="171450" y="38100"/>
                  </a:lnTo>
                  <a:cubicBezTo>
                    <a:pt x="181928" y="38100"/>
                    <a:pt x="190500" y="46673"/>
                    <a:pt x="190500" y="57150"/>
                  </a:cubicBezTo>
                  <a:lnTo>
                    <a:pt x="19050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3519431" y="4378388"/>
            <a:ext cx="247031" cy="258689"/>
          </a:xfrm>
          <a:custGeom>
            <a:rect b="b" l="l" r="r" t="t"/>
            <a:pathLst>
              <a:path extrusionOk="0" h="418929" w="400050">
                <a:moveTo>
                  <a:pt x="323850" y="0"/>
                </a:moveTo>
                <a:lnTo>
                  <a:pt x="76200" y="0"/>
                </a:lnTo>
                <a:cubicBezTo>
                  <a:pt x="34290" y="0"/>
                  <a:pt x="0" y="34290"/>
                  <a:pt x="0" y="76200"/>
                </a:cubicBezTo>
                <a:lnTo>
                  <a:pt x="0" y="257175"/>
                </a:lnTo>
                <a:cubicBezTo>
                  <a:pt x="0" y="299085"/>
                  <a:pt x="34290" y="333375"/>
                  <a:pt x="76200" y="333375"/>
                </a:cubicBezTo>
                <a:lnTo>
                  <a:pt x="209550" y="333375"/>
                </a:lnTo>
                <a:lnTo>
                  <a:pt x="293370" y="417195"/>
                </a:lnTo>
                <a:cubicBezTo>
                  <a:pt x="297180" y="421005"/>
                  <a:pt x="304800" y="418148"/>
                  <a:pt x="304800" y="412433"/>
                </a:cubicBezTo>
                <a:lnTo>
                  <a:pt x="304800" y="333375"/>
                </a:lnTo>
                <a:lnTo>
                  <a:pt x="323850" y="333375"/>
                </a:lnTo>
                <a:cubicBezTo>
                  <a:pt x="365760" y="333375"/>
                  <a:pt x="400050" y="299085"/>
                  <a:pt x="400050" y="257175"/>
                </a:cubicBezTo>
                <a:lnTo>
                  <a:pt x="400050" y="76200"/>
                </a:lnTo>
                <a:cubicBezTo>
                  <a:pt x="400050" y="34290"/>
                  <a:pt x="365760" y="0"/>
                  <a:pt x="323850" y="0"/>
                </a:cubicBezTo>
                <a:close/>
                <a:moveTo>
                  <a:pt x="200025" y="266700"/>
                </a:moveTo>
                <a:cubicBezTo>
                  <a:pt x="189548" y="266700"/>
                  <a:pt x="180975" y="258128"/>
                  <a:pt x="180975" y="247650"/>
                </a:cubicBezTo>
                <a:cubicBezTo>
                  <a:pt x="180975" y="237173"/>
                  <a:pt x="189548" y="228600"/>
                  <a:pt x="200025" y="228600"/>
                </a:cubicBezTo>
                <a:cubicBezTo>
                  <a:pt x="210503" y="228600"/>
                  <a:pt x="219075" y="237173"/>
                  <a:pt x="219075" y="247650"/>
                </a:cubicBezTo>
                <a:cubicBezTo>
                  <a:pt x="219075" y="258128"/>
                  <a:pt x="210503" y="266700"/>
                  <a:pt x="200025" y="266700"/>
                </a:cubicBezTo>
                <a:close/>
                <a:moveTo>
                  <a:pt x="219075" y="180975"/>
                </a:moveTo>
                <a:cubicBezTo>
                  <a:pt x="219075" y="191453"/>
                  <a:pt x="210503" y="200025"/>
                  <a:pt x="200025" y="200025"/>
                </a:cubicBezTo>
                <a:cubicBezTo>
                  <a:pt x="189548" y="200025"/>
                  <a:pt x="180975" y="191453"/>
                  <a:pt x="180975" y="180975"/>
                </a:cubicBezTo>
                <a:lnTo>
                  <a:pt x="180975" y="76200"/>
                </a:lnTo>
                <a:cubicBezTo>
                  <a:pt x="180975" y="65723"/>
                  <a:pt x="189548" y="57150"/>
                  <a:pt x="200025" y="57150"/>
                </a:cubicBezTo>
                <a:cubicBezTo>
                  <a:pt x="210503" y="57150"/>
                  <a:pt x="219075" y="65723"/>
                  <a:pt x="219075" y="76200"/>
                </a:cubicBezTo>
                <a:lnTo>
                  <a:pt x="219075" y="18097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40"/>
          <p:cNvGrpSpPr/>
          <p:nvPr/>
        </p:nvGrpSpPr>
        <p:grpSpPr>
          <a:xfrm>
            <a:off x="4102246" y="2766890"/>
            <a:ext cx="141092" cy="239856"/>
            <a:chOff x="6095041" y="2186927"/>
            <a:chExt cx="228600" cy="388619"/>
          </a:xfrm>
        </p:grpSpPr>
        <p:sp>
          <p:nvSpPr>
            <p:cNvPr id="545" name="Google Shape;545;p40"/>
            <p:cNvSpPr/>
            <p:nvPr/>
          </p:nvSpPr>
          <p:spPr>
            <a:xfrm>
              <a:off x="6095041" y="2291702"/>
              <a:ext cx="228600" cy="123825"/>
            </a:xfrm>
            <a:custGeom>
              <a:rect b="b" l="l" r="r" t="t"/>
              <a:pathLst>
                <a:path extrusionOk="0" h="123825" w="228600">
                  <a:moveTo>
                    <a:pt x="114300" y="0"/>
                  </a:moveTo>
                  <a:cubicBezTo>
                    <a:pt x="51435" y="0"/>
                    <a:pt x="0" y="46672"/>
                    <a:pt x="0" y="104775"/>
                  </a:cubicBezTo>
                  <a:cubicBezTo>
                    <a:pt x="0" y="115253"/>
                    <a:pt x="8573" y="123825"/>
                    <a:pt x="19050" y="123825"/>
                  </a:cubicBezTo>
                  <a:cubicBezTo>
                    <a:pt x="29528" y="123825"/>
                    <a:pt x="38100" y="115253"/>
                    <a:pt x="38100" y="104775"/>
                  </a:cubicBezTo>
                  <a:cubicBezTo>
                    <a:pt x="38100" y="81915"/>
                    <a:pt x="49530" y="64770"/>
                    <a:pt x="66675" y="53340"/>
                  </a:cubicBezTo>
                  <a:lnTo>
                    <a:pt x="66675" y="114300"/>
                  </a:lnTo>
                  <a:lnTo>
                    <a:pt x="161925" y="114300"/>
                  </a:lnTo>
                  <a:lnTo>
                    <a:pt x="161925" y="53340"/>
                  </a:lnTo>
                  <a:cubicBezTo>
                    <a:pt x="179070" y="64770"/>
                    <a:pt x="190500" y="82868"/>
                    <a:pt x="190500" y="104775"/>
                  </a:cubicBezTo>
                  <a:cubicBezTo>
                    <a:pt x="190500" y="115253"/>
                    <a:pt x="199073" y="123825"/>
                    <a:pt x="209550" y="123825"/>
                  </a:cubicBezTo>
                  <a:cubicBezTo>
                    <a:pt x="220028" y="123825"/>
                    <a:pt x="228600" y="115253"/>
                    <a:pt x="228600" y="104775"/>
                  </a:cubicBezTo>
                  <a:cubicBezTo>
                    <a:pt x="228600" y="46672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166478" y="2186927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123616" y="2431005"/>
              <a:ext cx="66614" cy="143531"/>
            </a:xfrm>
            <a:custGeom>
              <a:rect b="b" l="l" r="r" t="t"/>
              <a:pathLst>
                <a:path extrusionOk="0" h="143531" w="66614">
                  <a:moveTo>
                    <a:pt x="58103" y="109299"/>
                  </a:moveTo>
                  <a:cubicBezTo>
                    <a:pt x="45720" y="100727"/>
                    <a:pt x="38100" y="85487"/>
                    <a:pt x="38100" y="70247"/>
                  </a:cubicBezTo>
                  <a:cubicBezTo>
                    <a:pt x="38100" y="52149"/>
                    <a:pt x="47625" y="36909"/>
                    <a:pt x="61913" y="29289"/>
                  </a:cubicBezTo>
                  <a:cubicBezTo>
                    <a:pt x="62865" y="28337"/>
                    <a:pt x="63818" y="26432"/>
                    <a:pt x="62865" y="25479"/>
                  </a:cubicBezTo>
                  <a:lnTo>
                    <a:pt x="38100" y="714"/>
                  </a:lnTo>
                  <a:cubicBezTo>
                    <a:pt x="37148" y="-238"/>
                    <a:pt x="36195" y="-238"/>
                    <a:pt x="35243" y="714"/>
                  </a:cubicBezTo>
                  <a:cubicBezTo>
                    <a:pt x="14288" y="16907"/>
                    <a:pt x="0" y="41672"/>
                    <a:pt x="0" y="70247"/>
                  </a:cubicBezTo>
                  <a:cubicBezTo>
                    <a:pt x="0" y="97869"/>
                    <a:pt x="13335" y="124539"/>
                    <a:pt x="36195" y="139779"/>
                  </a:cubicBezTo>
                  <a:cubicBezTo>
                    <a:pt x="43815" y="145494"/>
                    <a:pt x="55245" y="144542"/>
                    <a:pt x="61913" y="137874"/>
                  </a:cubicBezTo>
                  <a:cubicBezTo>
                    <a:pt x="69533" y="129302"/>
                    <a:pt x="67628" y="115967"/>
                    <a:pt x="58103" y="109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228934" y="2431005"/>
              <a:ext cx="66131" cy="144541"/>
            </a:xfrm>
            <a:custGeom>
              <a:rect b="b" l="l" r="r" t="t"/>
              <a:pathLst>
                <a:path extrusionOk="0" h="144541" w="66131">
                  <a:moveTo>
                    <a:pt x="30889" y="714"/>
                  </a:moveTo>
                  <a:cubicBezTo>
                    <a:pt x="29937" y="-238"/>
                    <a:pt x="28984" y="-238"/>
                    <a:pt x="28032" y="714"/>
                  </a:cubicBezTo>
                  <a:lnTo>
                    <a:pt x="4219" y="24527"/>
                  </a:lnTo>
                  <a:cubicBezTo>
                    <a:pt x="3267" y="25479"/>
                    <a:pt x="3267" y="27384"/>
                    <a:pt x="5172" y="28337"/>
                  </a:cubicBezTo>
                  <a:cubicBezTo>
                    <a:pt x="18507" y="36909"/>
                    <a:pt x="28032" y="52149"/>
                    <a:pt x="28032" y="70247"/>
                  </a:cubicBezTo>
                  <a:cubicBezTo>
                    <a:pt x="28032" y="85487"/>
                    <a:pt x="20412" y="100727"/>
                    <a:pt x="8029" y="109299"/>
                  </a:cubicBezTo>
                  <a:cubicBezTo>
                    <a:pt x="-543" y="115014"/>
                    <a:pt x="-2448" y="127397"/>
                    <a:pt x="3267" y="135969"/>
                  </a:cubicBezTo>
                  <a:cubicBezTo>
                    <a:pt x="7077" y="141684"/>
                    <a:pt x="12792" y="144542"/>
                    <a:pt x="18507" y="144542"/>
                  </a:cubicBezTo>
                  <a:cubicBezTo>
                    <a:pt x="22317" y="144542"/>
                    <a:pt x="26127" y="143589"/>
                    <a:pt x="28984" y="140732"/>
                  </a:cubicBezTo>
                  <a:cubicBezTo>
                    <a:pt x="52797" y="124539"/>
                    <a:pt x="66132" y="98822"/>
                    <a:pt x="66132" y="70247"/>
                  </a:cubicBezTo>
                  <a:cubicBezTo>
                    <a:pt x="66132" y="41672"/>
                    <a:pt x="51844" y="16907"/>
                    <a:pt x="30889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4031214" y="2212929"/>
            <a:ext cx="282321" cy="250228"/>
          </a:xfrm>
          <a:custGeom>
            <a:rect b="b" l="l" r="r" t="t"/>
            <a:pathLst>
              <a:path extrusionOk="0" h="405228" w="457200">
                <a:moveTo>
                  <a:pt x="438150" y="121693"/>
                </a:moveTo>
                <a:lnTo>
                  <a:pt x="375815" y="121693"/>
                </a:lnTo>
                <a:lnTo>
                  <a:pt x="310300" y="37509"/>
                </a:lnTo>
                <a:cubicBezTo>
                  <a:pt x="277492" y="-4653"/>
                  <a:pt x="216449" y="-12442"/>
                  <a:pt x="173958" y="20112"/>
                </a:cubicBezTo>
                <a:cubicBezTo>
                  <a:pt x="167389" y="25145"/>
                  <a:pt x="161496" y="30992"/>
                  <a:pt x="156425" y="37509"/>
                </a:cubicBezTo>
                <a:lnTo>
                  <a:pt x="90910" y="121693"/>
                </a:lnTo>
                <a:lnTo>
                  <a:pt x="19050" y="121693"/>
                </a:lnTo>
                <a:cubicBezTo>
                  <a:pt x="8529" y="121693"/>
                  <a:pt x="0" y="130156"/>
                  <a:pt x="0" y="140596"/>
                </a:cubicBezTo>
                <a:cubicBezTo>
                  <a:pt x="0" y="151035"/>
                  <a:pt x="8529" y="159498"/>
                  <a:pt x="19050" y="159498"/>
                </a:cubicBezTo>
                <a:lnTo>
                  <a:pt x="78060" y="159498"/>
                </a:lnTo>
                <a:cubicBezTo>
                  <a:pt x="88495" y="226786"/>
                  <a:pt x="141729" y="279574"/>
                  <a:pt x="209550" y="289885"/>
                </a:cubicBezTo>
                <a:lnTo>
                  <a:pt x="209550" y="405228"/>
                </a:lnTo>
                <a:lnTo>
                  <a:pt x="266700" y="405228"/>
                </a:lnTo>
                <a:lnTo>
                  <a:pt x="266700" y="288159"/>
                </a:lnTo>
                <a:cubicBezTo>
                  <a:pt x="330272" y="274450"/>
                  <a:pt x="378763" y="223297"/>
                  <a:pt x="388665" y="159498"/>
                </a:cubicBezTo>
                <a:lnTo>
                  <a:pt x="438150" y="159498"/>
                </a:lnTo>
                <a:cubicBezTo>
                  <a:pt x="448671" y="159498"/>
                  <a:pt x="457200" y="151035"/>
                  <a:pt x="457200" y="140596"/>
                </a:cubicBezTo>
                <a:cubicBezTo>
                  <a:pt x="457200" y="130156"/>
                  <a:pt x="448671" y="121693"/>
                  <a:pt x="438150" y="121693"/>
                </a:cubicBezTo>
                <a:close/>
                <a:moveTo>
                  <a:pt x="266700" y="255809"/>
                </a:moveTo>
                <a:lnTo>
                  <a:pt x="266700" y="206754"/>
                </a:lnTo>
                <a:cubicBezTo>
                  <a:pt x="266757" y="191094"/>
                  <a:pt x="254009" y="178354"/>
                  <a:pt x="238227" y="178297"/>
                </a:cubicBezTo>
                <a:cubicBezTo>
                  <a:pt x="222445" y="178241"/>
                  <a:pt x="209605" y="190890"/>
                  <a:pt x="209548" y="206550"/>
                </a:cubicBezTo>
                <a:cubicBezTo>
                  <a:pt x="209548" y="206693"/>
                  <a:pt x="209548" y="206837"/>
                  <a:pt x="209550" y="206980"/>
                </a:cubicBezTo>
                <a:lnTo>
                  <a:pt x="209550" y="255809"/>
                </a:lnTo>
                <a:cubicBezTo>
                  <a:pt x="182215" y="240150"/>
                  <a:pt x="172850" y="205468"/>
                  <a:pt x="188631" y="178346"/>
                </a:cubicBezTo>
                <a:cubicBezTo>
                  <a:pt x="204413" y="151223"/>
                  <a:pt x="239365" y="141931"/>
                  <a:pt x="266700" y="157590"/>
                </a:cubicBezTo>
                <a:cubicBezTo>
                  <a:pt x="294035" y="173249"/>
                  <a:pt x="303400" y="207930"/>
                  <a:pt x="287619" y="235053"/>
                </a:cubicBezTo>
                <a:cubicBezTo>
                  <a:pt x="282602" y="243674"/>
                  <a:pt x="275388" y="250832"/>
                  <a:pt x="266700" y="255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4031703" y="3267985"/>
            <a:ext cx="282184" cy="282183"/>
            <a:chOff x="6014317" y="3004378"/>
            <a:chExt cx="457200" cy="457199"/>
          </a:xfrm>
        </p:grpSpPr>
        <p:sp>
          <p:nvSpPr>
            <p:cNvPr id="551" name="Google Shape;551;p40"/>
            <p:cNvSpPr/>
            <p:nvPr/>
          </p:nvSpPr>
          <p:spPr>
            <a:xfrm>
              <a:off x="6014317" y="3326322"/>
              <a:ext cx="135254" cy="135255"/>
            </a:xfrm>
            <a:custGeom>
              <a:rect b="b" l="l" r="r" t="t"/>
              <a:pathLst>
                <a:path extrusionOk="0" h="135255" w="135254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6090517" y="3004378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6166717" y="3118678"/>
              <a:ext cx="228600" cy="152399"/>
            </a:xfrm>
            <a:custGeom>
              <a:rect b="b" l="l" r="r" t="t"/>
              <a:pathLst>
                <a:path extrusionOk="0" h="152399" w="22860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40"/>
          <p:cNvSpPr/>
          <p:nvPr/>
        </p:nvSpPr>
        <p:spPr>
          <a:xfrm>
            <a:off x="4031214" y="1747478"/>
            <a:ext cx="282321" cy="172530"/>
          </a:xfrm>
          <a:custGeom>
            <a:rect b="b" l="l" r="r" t="t"/>
            <a:pathLst>
              <a:path extrusionOk="0" h="279400" w="457200">
                <a:moveTo>
                  <a:pt x="457200" y="195580"/>
                </a:moveTo>
                <a:lnTo>
                  <a:pt x="457200" y="251460"/>
                </a:lnTo>
                <a:cubicBezTo>
                  <a:pt x="457200" y="266891"/>
                  <a:pt x="444407" y="279400"/>
                  <a:pt x="428625" y="279400"/>
                </a:cubicBezTo>
                <a:cubicBezTo>
                  <a:pt x="412843" y="279400"/>
                  <a:pt x="400050" y="266891"/>
                  <a:pt x="400050" y="251460"/>
                </a:cubicBezTo>
                <a:lnTo>
                  <a:pt x="400050" y="232833"/>
                </a:lnTo>
                <a:lnTo>
                  <a:pt x="57150" y="232833"/>
                </a:lnTo>
                <a:lnTo>
                  <a:pt x="57150" y="251460"/>
                </a:lnTo>
                <a:cubicBezTo>
                  <a:pt x="57150" y="266891"/>
                  <a:pt x="44356" y="279400"/>
                  <a:pt x="28575" y="279400"/>
                </a:cubicBezTo>
                <a:cubicBezTo>
                  <a:pt x="12794" y="279400"/>
                  <a:pt x="0" y="266891"/>
                  <a:pt x="0" y="251460"/>
                </a:cubicBezTo>
                <a:lnTo>
                  <a:pt x="0" y="27940"/>
                </a:lnTo>
                <a:cubicBezTo>
                  <a:pt x="0" y="12509"/>
                  <a:pt x="12794" y="0"/>
                  <a:pt x="28575" y="0"/>
                </a:cubicBezTo>
                <a:cubicBezTo>
                  <a:pt x="44356" y="0"/>
                  <a:pt x="57150" y="12509"/>
                  <a:pt x="57150" y="27940"/>
                </a:cubicBezTo>
                <a:lnTo>
                  <a:pt x="57150" y="176953"/>
                </a:lnTo>
                <a:lnTo>
                  <a:pt x="438150" y="176953"/>
                </a:lnTo>
                <a:cubicBezTo>
                  <a:pt x="448670" y="176954"/>
                  <a:pt x="457199" y="185293"/>
                  <a:pt x="457200" y="195580"/>
                </a:cubicBezTo>
                <a:close/>
                <a:moveTo>
                  <a:pt x="123825" y="74507"/>
                </a:moveTo>
                <a:cubicBezTo>
                  <a:pt x="102783" y="74507"/>
                  <a:pt x="85725" y="91186"/>
                  <a:pt x="85725" y="111760"/>
                </a:cubicBezTo>
                <a:cubicBezTo>
                  <a:pt x="85725" y="132334"/>
                  <a:pt x="102783" y="149013"/>
                  <a:pt x="123825" y="149013"/>
                </a:cubicBezTo>
                <a:cubicBezTo>
                  <a:pt x="144867" y="149013"/>
                  <a:pt x="161925" y="132334"/>
                  <a:pt x="161925" y="111760"/>
                </a:cubicBezTo>
                <a:cubicBezTo>
                  <a:pt x="161925" y="91186"/>
                  <a:pt x="144867" y="74507"/>
                  <a:pt x="123825" y="74507"/>
                </a:cubicBezTo>
                <a:close/>
                <a:moveTo>
                  <a:pt x="409575" y="74507"/>
                </a:moveTo>
                <a:lnTo>
                  <a:pt x="219075" y="74507"/>
                </a:lnTo>
                <a:cubicBezTo>
                  <a:pt x="198033" y="74507"/>
                  <a:pt x="180975" y="91186"/>
                  <a:pt x="180975" y="111760"/>
                </a:cubicBezTo>
                <a:lnTo>
                  <a:pt x="180975" y="111760"/>
                </a:lnTo>
                <a:cubicBezTo>
                  <a:pt x="180975" y="132334"/>
                  <a:pt x="198033" y="149013"/>
                  <a:pt x="219075" y="149013"/>
                </a:cubicBezTo>
                <a:lnTo>
                  <a:pt x="409575" y="149013"/>
                </a:lnTo>
                <a:cubicBezTo>
                  <a:pt x="430617" y="149013"/>
                  <a:pt x="447675" y="132334"/>
                  <a:pt x="447675" y="111760"/>
                </a:cubicBezTo>
                <a:lnTo>
                  <a:pt x="447675" y="111760"/>
                </a:lnTo>
                <a:cubicBezTo>
                  <a:pt x="447675" y="91186"/>
                  <a:pt x="430617" y="74507"/>
                  <a:pt x="409575" y="745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40"/>
          <p:cNvGrpSpPr/>
          <p:nvPr/>
        </p:nvGrpSpPr>
        <p:grpSpPr>
          <a:xfrm>
            <a:off x="4031699" y="3917373"/>
            <a:ext cx="282184" cy="176365"/>
            <a:chOff x="5965405" y="3774881"/>
            <a:chExt cx="457200" cy="285750"/>
          </a:xfrm>
        </p:grpSpPr>
        <p:sp>
          <p:nvSpPr>
            <p:cNvPr id="556" name="Google Shape;556;p40"/>
            <p:cNvSpPr/>
            <p:nvPr/>
          </p:nvSpPr>
          <p:spPr>
            <a:xfrm>
              <a:off x="5965405" y="3774881"/>
              <a:ext cx="457200" cy="247650"/>
            </a:xfrm>
            <a:custGeom>
              <a:rect b="b" l="l" r="r" t="t"/>
              <a:pathLst>
                <a:path extrusionOk="0" h="247650" w="457200">
                  <a:moveTo>
                    <a:pt x="413385" y="133350"/>
                  </a:moveTo>
                  <a:lnTo>
                    <a:pt x="409575" y="133350"/>
                  </a:lnTo>
                  <a:lnTo>
                    <a:pt x="409575" y="104775"/>
                  </a:lnTo>
                  <a:cubicBezTo>
                    <a:pt x="409575" y="78105"/>
                    <a:pt x="388620" y="57150"/>
                    <a:pt x="361950" y="57150"/>
                  </a:cubicBezTo>
                  <a:lnTo>
                    <a:pt x="314325" y="57150"/>
                  </a:lnTo>
                  <a:lnTo>
                    <a:pt x="314325" y="28575"/>
                  </a:lnTo>
                  <a:cubicBezTo>
                    <a:pt x="314325" y="12383"/>
                    <a:pt x="301943" y="0"/>
                    <a:pt x="285750" y="0"/>
                  </a:cubicBezTo>
                  <a:lnTo>
                    <a:pt x="28575" y="0"/>
                  </a:lnTo>
                  <a:cubicBezTo>
                    <a:pt x="12383" y="0"/>
                    <a:pt x="0" y="13335"/>
                    <a:pt x="0" y="28575"/>
                  </a:cubicBezTo>
                  <a:lnTo>
                    <a:pt x="0" y="247650"/>
                  </a:lnTo>
                  <a:lnTo>
                    <a:pt x="47625" y="247650"/>
                  </a:lnTo>
                  <a:cubicBezTo>
                    <a:pt x="47625" y="216218"/>
                    <a:pt x="73343" y="190500"/>
                    <a:pt x="104775" y="190500"/>
                  </a:cubicBezTo>
                  <a:cubicBezTo>
                    <a:pt x="136208" y="190500"/>
                    <a:pt x="161925" y="216218"/>
                    <a:pt x="161925" y="247650"/>
                  </a:cubicBezTo>
                  <a:lnTo>
                    <a:pt x="233363" y="247650"/>
                  </a:lnTo>
                  <a:lnTo>
                    <a:pt x="276225" y="247650"/>
                  </a:lnTo>
                  <a:cubicBezTo>
                    <a:pt x="276225" y="222885"/>
                    <a:pt x="292418" y="201930"/>
                    <a:pt x="314325" y="194310"/>
                  </a:cubicBezTo>
                  <a:cubicBezTo>
                    <a:pt x="320040" y="192405"/>
                    <a:pt x="326708" y="190500"/>
                    <a:pt x="333375" y="190500"/>
                  </a:cubicBezTo>
                  <a:cubicBezTo>
                    <a:pt x="364808" y="190500"/>
                    <a:pt x="390525" y="216218"/>
                    <a:pt x="390525" y="247650"/>
                  </a:cubicBezTo>
                  <a:lnTo>
                    <a:pt x="442913" y="247650"/>
                  </a:lnTo>
                  <a:cubicBezTo>
                    <a:pt x="451485" y="247650"/>
                    <a:pt x="457200" y="240983"/>
                    <a:pt x="457200" y="233363"/>
                  </a:cubicBezTo>
                  <a:lnTo>
                    <a:pt x="457200" y="177165"/>
                  </a:lnTo>
                  <a:cubicBezTo>
                    <a:pt x="457200" y="153353"/>
                    <a:pt x="437198" y="133350"/>
                    <a:pt x="413385" y="133350"/>
                  </a:cubicBezTo>
                  <a:close/>
                  <a:moveTo>
                    <a:pt x="353378" y="85725"/>
                  </a:moveTo>
                  <a:cubicBezTo>
                    <a:pt x="368618" y="85725"/>
                    <a:pt x="381000" y="98108"/>
                    <a:pt x="381000" y="113348"/>
                  </a:cubicBezTo>
                  <a:lnTo>
                    <a:pt x="381000" y="133350"/>
                  </a:lnTo>
                  <a:lnTo>
                    <a:pt x="314325" y="133350"/>
                  </a:lnTo>
                  <a:lnTo>
                    <a:pt x="314325" y="85725"/>
                  </a:lnTo>
                  <a:lnTo>
                    <a:pt x="353378" y="85725"/>
                  </a:lnTo>
                  <a:close/>
                  <a:moveTo>
                    <a:pt x="200025" y="114300"/>
                  </a:moveTo>
                  <a:lnTo>
                    <a:pt x="180975" y="114300"/>
                  </a:lnTo>
                  <a:lnTo>
                    <a:pt x="180975" y="133350"/>
                  </a:lnTo>
                  <a:cubicBezTo>
                    <a:pt x="180975" y="139065"/>
                    <a:pt x="179070" y="143828"/>
                    <a:pt x="175260" y="146685"/>
                  </a:cubicBezTo>
                  <a:cubicBezTo>
                    <a:pt x="172403" y="150495"/>
                    <a:pt x="167640" y="152400"/>
                    <a:pt x="161925" y="152400"/>
                  </a:cubicBezTo>
                  <a:cubicBezTo>
                    <a:pt x="151448" y="152400"/>
                    <a:pt x="142875" y="143828"/>
                    <a:pt x="142875" y="133350"/>
                  </a:cubicBezTo>
                  <a:lnTo>
                    <a:pt x="142875" y="114300"/>
                  </a:lnTo>
                  <a:lnTo>
                    <a:pt x="123825" y="114300"/>
                  </a:lnTo>
                  <a:cubicBezTo>
                    <a:pt x="118110" y="114300"/>
                    <a:pt x="113348" y="112395"/>
                    <a:pt x="110490" y="108585"/>
                  </a:cubicBezTo>
                  <a:cubicBezTo>
                    <a:pt x="106680" y="105728"/>
                    <a:pt x="104775" y="100965"/>
                    <a:pt x="104775" y="95250"/>
                  </a:cubicBezTo>
                  <a:cubicBezTo>
                    <a:pt x="104775" y="84773"/>
                    <a:pt x="113348" y="76200"/>
                    <a:pt x="123825" y="76200"/>
                  </a:cubicBezTo>
                  <a:lnTo>
                    <a:pt x="142875" y="76200"/>
                  </a:lnTo>
                  <a:lnTo>
                    <a:pt x="142875" y="57150"/>
                  </a:lnTo>
                  <a:cubicBezTo>
                    <a:pt x="142875" y="51435"/>
                    <a:pt x="144780" y="46673"/>
                    <a:pt x="148590" y="43815"/>
                  </a:cubicBezTo>
                  <a:cubicBezTo>
                    <a:pt x="151448" y="40005"/>
                    <a:pt x="156210" y="38100"/>
                    <a:pt x="161925" y="38100"/>
                  </a:cubicBezTo>
                  <a:cubicBezTo>
                    <a:pt x="172403" y="38100"/>
                    <a:pt x="180975" y="46673"/>
                    <a:pt x="180975" y="57150"/>
                  </a:cubicBezTo>
                  <a:lnTo>
                    <a:pt x="180975" y="76200"/>
                  </a:lnTo>
                  <a:lnTo>
                    <a:pt x="200025" y="76200"/>
                  </a:lnTo>
                  <a:cubicBezTo>
                    <a:pt x="205740" y="76200"/>
                    <a:pt x="210503" y="78105"/>
                    <a:pt x="213360" y="81915"/>
                  </a:cubicBezTo>
                  <a:cubicBezTo>
                    <a:pt x="217170" y="84773"/>
                    <a:pt x="219075" y="89535"/>
                    <a:pt x="219075" y="95250"/>
                  </a:cubicBezTo>
                  <a:cubicBezTo>
                    <a:pt x="219075" y="105728"/>
                    <a:pt x="210503" y="114300"/>
                    <a:pt x="200025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6032080" y="398443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6260680" y="398443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38100" y="0"/>
                  </a:moveTo>
                  <a:cubicBezTo>
                    <a:pt x="31432" y="0"/>
                    <a:pt x="24765" y="1905"/>
                    <a:pt x="19050" y="4763"/>
                  </a:cubicBezTo>
                  <a:cubicBezTo>
                    <a:pt x="7620" y="11430"/>
                    <a:pt x="0" y="23813"/>
                    <a:pt x="0" y="38100"/>
                  </a:cubicBezTo>
                  <a:cubicBezTo>
                    <a:pt x="0" y="59055"/>
                    <a:pt x="17145" y="76200"/>
                    <a:pt x="38100" y="76200"/>
                  </a:cubicBezTo>
                  <a:cubicBezTo>
                    <a:pt x="59055" y="76200"/>
                    <a:pt x="76200" y="59055"/>
                    <a:pt x="76200" y="38100"/>
                  </a:cubicBez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40"/>
          <p:cNvSpPr/>
          <p:nvPr/>
        </p:nvSpPr>
        <p:spPr>
          <a:xfrm>
            <a:off x="4031250" y="4419367"/>
            <a:ext cx="282249" cy="217684"/>
          </a:xfrm>
          <a:custGeom>
            <a:rect b="b" l="l" r="r" t="t"/>
            <a:pathLst>
              <a:path extrusionOk="0" h="352525" w="457083">
                <a:moveTo>
                  <a:pt x="181075" y="352525"/>
                </a:moveTo>
                <a:cubicBezTo>
                  <a:pt x="170598" y="352525"/>
                  <a:pt x="160120" y="347763"/>
                  <a:pt x="152500" y="339190"/>
                </a:cubicBezTo>
                <a:lnTo>
                  <a:pt x="9625" y="177265"/>
                </a:lnTo>
                <a:cubicBezTo>
                  <a:pt x="-4662" y="162025"/>
                  <a:pt x="-2757" y="138213"/>
                  <a:pt x="13435" y="123925"/>
                </a:cubicBezTo>
                <a:cubicBezTo>
                  <a:pt x="29628" y="109638"/>
                  <a:pt x="53440" y="111543"/>
                  <a:pt x="66775" y="127735"/>
                </a:cubicBezTo>
                <a:lnTo>
                  <a:pt x="181075" y="257275"/>
                </a:lnTo>
                <a:lnTo>
                  <a:pt x="390625" y="13435"/>
                </a:lnTo>
                <a:cubicBezTo>
                  <a:pt x="403960" y="-2757"/>
                  <a:pt x="428725" y="-4662"/>
                  <a:pt x="443965" y="9625"/>
                </a:cubicBezTo>
                <a:cubicBezTo>
                  <a:pt x="459205" y="23913"/>
                  <a:pt x="462063" y="47725"/>
                  <a:pt x="447775" y="62965"/>
                </a:cubicBezTo>
                <a:lnTo>
                  <a:pt x="209650" y="339190"/>
                </a:lnTo>
                <a:cubicBezTo>
                  <a:pt x="202983" y="347763"/>
                  <a:pt x="192505" y="352525"/>
                  <a:pt x="181075" y="352525"/>
                </a:cubicBezTo>
                <a:cubicBezTo>
                  <a:pt x="181075" y="352525"/>
                  <a:pt x="181075" y="352525"/>
                  <a:pt x="181075" y="3525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40"/>
          <p:cNvGrpSpPr/>
          <p:nvPr/>
        </p:nvGrpSpPr>
        <p:grpSpPr>
          <a:xfrm>
            <a:off x="2508045" y="2724562"/>
            <a:ext cx="152850" cy="282184"/>
            <a:chOff x="3395932" y="2120817"/>
            <a:chExt cx="247650" cy="457200"/>
          </a:xfrm>
        </p:grpSpPr>
        <p:sp>
          <p:nvSpPr>
            <p:cNvPr id="561" name="Google Shape;561;p40"/>
            <p:cNvSpPr/>
            <p:nvPr/>
          </p:nvSpPr>
          <p:spPr>
            <a:xfrm>
              <a:off x="3395932" y="2216067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1915"/>
                    <a:pt x="57150" y="59055"/>
                    <a:pt x="85725" y="47625"/>
                  </a:cubicBezTo>
                  <a:lnTo>
                    <a:pt x="47625" y="228600"/>
                  </a:lnTo>
                  <a:cubicBezTo>
                    <a:pt x="46673" y="233363"/>
                    <a:pt x="51435" y="238125"/>
                    <a:pt x="57150" y="238125"/>
                  </a:cubicBezTo>
                  <a:lnTo>
                    <a:pt x="76200" y="238125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38125"/>
                  </a:lnTo>
                  <a:lnTo>
                    <a:pt x="133350" y="2381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238125"/>
                  </a:lnTo>
                  <a:lnTo>
                    <a:pt x="190500" y="238125"/>
                  </a:lnTo>
                  <a:cubicBezTo>
                    <a:pt x="196215" y="238125"/>
                    <a:pt x="200978" y="233363"/>
                    <a:pt x="200025" y="228600"/>
                  </a:cubicBezTo>
                  <a:lnTo>
                    <a:pt x="161925" y="47625"/>
                  </a:lnTo>
                  <a:cubicBezTo>
                    <a:pt x="189548" y="60007"/>
                    <a:pt x="209550" y="82868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48165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40"/>
          <p:cNvSpPr/>
          <p:nvPr/>
        </p:nvSpPr>
        <p:spPr>
          <a:xfrm>
            <a:off x="2443110" y="2212206"/>
            <a:ext cx="282321" cy="250951"/>
          </a:xfrm>
          <a:custGeom>
            <a:rect b="b" l="l" r="r" t="t"/>
            <a:pathLst>
              <a:path extrusionOk="0" h="406399" w="457200">
                <a:moveTo>
                  <a:pt x="180975" y="251434"/>
                </a:moveTo>
                <a:lnTo>
                  <a:pt x="180975" y="378093"/>
                </a:lnTo>
                <a:cubicBezTo>
                  <a:pt x="180976" y="393725"/>
                  <a:pt x="168206" y="406399"/>
                  <a:pt x="152450" y="406400"/>
                </a:cubicBezTo>
                <a:cubicBezTo>
                  <a:pt x="152450" y="406400"/>
                  <a:pt x="152450" y="406400"/>
                  <a:pt x="152449" y="406400"/>
                </a:cubicBezTo>
                <a:lnTo>
                  <a:pt x="28526" y="406400"/>
                </a:lnTo>
                <a:cubicBezTo>
                  <a:pt x="12772" y="406400"/>
                  <a:pt x="0" y="393727"/>
                  <a:pt x="0" y="378095"/>
                </a:cubicBezTo>
                <a:cubicBezTo>
                  <a:pt x="0" y="378094"/>
                  <a:pt x="0" y="378093"/>
                  <a:pt x="0" y="378093"/>
                </a:cubicBezTo>
                <a:lnTo>
                  <a:pt x="0" y="194386"/>
                </a:lnTo>
                <a:cubicBezTo>
                  <a:pt x="0" y="107908"/>
                  <a:pt x="70652" y="37804"/>
                  <a:pt x="157805" y="37805"/>
                </a:cubicBezTo>
                <a:cubicBezTo>
                  <a:pt x="170601" y="37804"/>
                  <a:pt x="180974" y="48097"/>
                  <a:pt x="180975" y="60793"/>
                </a:cubicBezTo>
                <a:cubicBezTo>
                  <a:pt x="180975" y="60794"/>
                  <a:pt x="180975" y="60795"/>
                  <a:pt x="180975" y="60796"/>
                </a:cubicBezTo>
                <a:lnTo>
                  <a:pt x="180975" y="144162"/>
                </a:lnTo>
                <a:lnTo>
                  <a:pt x="128346" y="196758"/>
                </a:lnTo>
                <a:lnTo>
                  <a:pt x="103138" y="171746"/>
                </a:lnTo>
                <a:cubicBezTo>
                  <a:pt x="88251" y="156992"/>
                  <a:pt x="64130" y="157008"/>
                  <a:pt x="49262" y="171780"/>
                </a:cubicBezTo>
                <a:cubicBezTo>
                  <a:pt x="34408" y="186538"/>
                  <a:pt x="34408" y="210445"/>
                  <a:pt x="49262" y="225203"/>
                </a:cubicBezTo>
                <a:lnTo>
                  <a:pt x="74656" y="250400"/>
                </a:lnTo>
                <a:lnTo>
                  <a:pt x="58797" y="266248"/>
                </a:lnTo>
                <a:cubicBezTo>
                  <a:pt x="43886" y="280976"/>
                  <a:pt x="43833" y="304911"/>
                  <a:pt x="58677" y="319705"/>
                </a:cubicBezTo>
                <a:cubicBezTo>
                  <a:pt x="73521" y="334500"/>
                  <a:pt x="97643" y="334554"/>
                  <a:pt x="112553" y="319825"/>
                </a:cubicBezTo>
                <a:cubicBezTo>
                  <a:pt x="112606" y="319773"/>
                  <a:pt x="112657" y="319721"/>
                  <a:pt x="112709" y="319669"/>
                </a:cubicBezTo>
                <a:close/>
                <a:moveTo>
                  <a:pt x="299395" y="37805"/>
                </a:moveTo>
                <a:cubicBezTo>
                  <a:pt x="286599" y="37804"/>
                  <a:pt x="276225" y="48097"/>
                  <a:pt x="276225" y="60793"/>
                </a:cubicBezTo>
                <a:cubicBezTo>
                  <a:pt x="276225" y="60794"/>
                  <a:pt x="276225" y="60795"/>
                  <a:pt x="276225" y="60796"/>
                </a:cubicBezTo>
                <a:lnTo>
                  <a:pt x="276225" y="145007"/>
                </a:lnTo>
                <a:lnTo>
                  <a:pt x="328613" y="196998"/>
                </a:lnTo>
                <a:lnTo>
                  <a:pt x="354062" y="171746"/>
                </a:lnTo>
                <a:cubicBezTo>
                  <a:pt x="368930" y="156974"/>
                  <a:pt x="393051" y="156959"/>
                  <a:pt x="407938" y="171712"/>
                </a:cubicBezTo>
                <a:cubicBezTo>
                  <a:pt x="422824" y="186465"/>
                  <a:pt x="422840" y="210398"/>
                  <a:pt x="407972" y="225170"/>
                </a:cubicBezTo>
                <a:cubicBezTo>
                  <a:pt x="407961" y="225182"/>
                  <a:pt x="407949" y="225193"/>
                  <a:pt x="407938" y="225203"/>
                </a:cubicBezTo>
                <a:lnTo>
                  <a:pt x="382488" y="250456"/>
                </a:lnTo>
                <a:lnTo>
                  <a:pt x="398413" y="266257"/>
                </a:lnTo>
                <a:cubicBezTo>
                  <a:pt x="413299" y="281010"/>
                  <a:pt x="413315" y="304944"/>
                  <a:pt x="398447" y="319715"/>
                </a:cubicBezTo>
                <a:cubicBezTo>
                  <a:pt x="383579" y="334486"/>
                  <a:pt x="359458" y="334502"/>
                  <a:pt x="344572" y="319749"/>
                </a:cubicBezTo>
                <a:cubicBezTo>
                  <a:pt x="344560" y="319738"/>
                  <a:pt x="344549" y="319726"/>
                  <a:pt x="344537" y="319715"/>
                </a:cubicBezTo>
                <a:lnTo>
                  <a:pt x="276225" y="251937"/>
                </a:lnTo>
                <a:lnTo>
                  <a:pt x="276225" y="378093"/>
                </a:lnTo>
                <a:cubicBezTo>
                  <a:pt x="276224" y="393725"/>
                  <a:pt x="288994" y="406399"/>
                  <a:pt x="304750" y="406400"/>
                </a:cubicBezTo>
                <a:cubicBezTo>
                  <a:pt x="304750" y="406400"/>
                  <a:pt x="304750" y="406400"/>
                  <a:pt x="304751" y="406400"/>
                </a:cubicBezTo>
                <a:lnTo>
                  <a:pt x="428674" y="406400"/>
                </a:lnTo>
                <a:cubicBezTo>
                  <a:pt x="444429" y="406400"/>
                  <a:pt x="457200" y="393727"/>
                  <a:pt x="457200" y="378095"/>
                </a:cubicBezTo>
                <a:cubicBezTo>
                  <a:pt x="457200" y="378094"/>
                  <a:pt x="457200" y="378093"/>
                  <a:pt x="457200" y="378093"/>
                </a:cubicBezTo>
                <a:lnTo>
                  <a:pt x="457200" y="194386"/>
                </a:lnTo>
                <a:cubicBezTo>
                  <a:pt x="457200" y="107908"/>
                  <a:pt x="386548" y="37804"/>
                  <a:pt x="299395" y="37805"/>
                </a:cubicBezTo>
                <a:close/>
                <a:moveTo>
                  <a:pt x="394469" y="185110"/>
                </a:moveTo>
                <a:cubicBezTo>
                  <a:pt x="387034" y="177729"/>
                  <a:pt x="374976" y="177725"/>
                  <a:pt x="367538" y="185103"/>
                </a:cubicBezTo>
                <a:cubicBezTo>
                  <a:pt x="367535" y="185105"/>
                  <a:pt x="367534" y="185108"/>
                  <a:pt x="367531" y="185110"/>
                </a:cubicBezTo>
                <a:lnTo>
                  <a:pt x="328614" y="223727"/>
                </a:lnTo>
                <a:lnTo>
                  <a:pt x="247650" y="143387"/>
                </a:lnTo>
                <a:lnTo>
                  <a:pt x="247650" y="18902"/>
                </a:lnTo>
                <a:cubicBezTo>
                  <a:pt x="247650" y="8463"/>
                  <a:pt x="239121" y="0"/>
                  <a:pt x="228600" y="0"/>
                </a:cubicBezTo>
                <a:cubicBezTo>
                  <a:pt x="218079" y="0"/>
                  <a:pt x="209550" y="8463"/>
                  <a:pt x="209550" y="18902"/>
                </a:cubicBezTo>
                <a:lnTo>
                  <a:pt x="209550" y="142437"/>
                </a:lnTo>
                <a:lnTo>
                  <a:pt x="128390" y="223533"/>
                </a:lnTo>
                <a:lnTo>
                  <a:pt x="89669" y="185110"/>
                </a:lnTo>
                <a:cubicBezTo>
                  <a:pt x="82230" y="177729"/>
                  <a:pt x="70170" y="177729"/>
                  <a:pt x="62731" y="185110"/>
                </a:cubicBezTo>
                <a:cubicBezTo>
                  <a:pt x="55292" y="192491"/>
                  <a:pt x="55292" y="204458"/>
                  <a:pt x="62731" y="211839"/>
                </a:cubicBezTo>
                <a:lnTo>
                  <a:pt x="101546" y="250355"/>
                </a:lnTo>
                <a:lnTo>
                  <a:pt x="72254" y="279621"/>
                </a:lnTo>
                <a:cubicBezTo>
                  <a:pt x="64816" y="287003"/>
                  <a:pt x="64816" y="298971"/>
                  <a:pt x="72256" y="306352"/>
                </a:cubicBezTo>
                <a:cubicBezTo>
                  <a:pt x="79695" y="313733"/>
                  <a:pt x="91756" y="313732"/>
                  <a:pt x="99195" y="306351"/>
                </a:cubicBezTo>
                <a:lnTo>
                  <a:pt x="228121" y="177477"/>
                </a:lnTo>
                <a:lnTo>
                  <a:pt x="358005" y="306351"/>
                </a:lnTo>
                <a:cubicBezTo>
                  <a:pt x="365444" y="313732"/>
                  <a:pt x="377504" y="313733"/>
                  <a:pt x="384944" y="306352"/>
                </a:cubicBezTo>
                <a:cubicBezTo>
                  <a:pt x="392383" y="298971"/>
                  <a:pt x="392384" y="287003"/>
                  <a:pt x="384945" y="279621"/>
                </a:cubicBezTo>
                <a:lnTo>
                  <a:pt x="355552" y="250456"/>
                </a:lnTo>
                <a:lnTo>
                  <a:pt x="394469" y="211839"/>
                </a:lnTo>
                <a:cubicBezTo>
                  <a:pt x="401907" y="204462"/>
                  <a:pt x="401911" y="192498"/>
                  <a:pt x="394476" y="185117"/>
                </a:cubicBezTo>
                <a:cubicBezTo>
                  <a:pt x="394474" y="185114"/>
                  <a:pt x="394471" y="185112"/>
                  <a:pt x="394469" y="1851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40"/>
          <p:cNvGrpSpPr/>
          <p:nvPr/>
        </p:nvGrpSpPr>
        <p:grpSpPr>
          <a:xfrm>
            <a:off x="2443377" y="3267982"/>
            <a:ext cx="282184" cy="282184"/>
            <a:chOff x="3277794" y="2969995"/>
            <a:chExt cx="457200" cy="457200"/>
          </a:xfrm>
        </p:grpSpPr>
        <p:sp>
          <p:nvSpPr>
            <p:cNvPr id="565" name="Google Shape;565;p40"/>
            <p:cNvSpPr/>
            <p:nvPr/>
          </p:nvSpPr>
          <p:spPr>
            <a:xfrm>
              <a:off x="3277794" y="2969995"/>
              <a:ext cx="457200" cy="171450"/>
            </a:xfrm>
            <a:custGeom>
              <a:rect b="b" l="l" r="r" t="t"/>
              <a:pathLst>
                <a:path extrusionOk="0" h="171450" w="45720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430194" y="3189070"/>
              <a:ext cx="304800" cy="238125"/>
            </a:xfrm>
            <a:custGeom>
              <a:rect b="b" l="l" r="r" t="t"/>
              <a:pathLst>
                <a:path extrusionOk="0" h="238125" w="30480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277794" y="3255745"/>
              <a:ext cx="304800" cy="171450"/>
            </a:xfrm>
            <a:custGeom>
              <a:rect b="b" l="l" r="r" t="t"/>
              <a:pathLst>
                <a:path extrusionOk="0" h="17145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40"/>
          <p:cNvSpPr/>
          <p:nvPr/>
        </p:nvSpPr>
        <p:spPr>
          <a:xfrm>
            <a:off x="2497966" y="1637750"/>
            <a:ext cx="172541" cy="282325"/>
          </a:xfrm>
          <a:custGeom>
            <a:rect b="b" l="l" r="r" t="t"/>
            <a:pathLst>
              <a:path extrusionOk="0" h="457207" w="279418">
                <a:moveTo>
                  <a:pt x="214207" y="238125"/>
                </a:moveTo>
                <a:cubicBezTo>
                  <a:pt x="178197" y="238130"/>
                  <a:pt x="149008" y="267989"/>
                  <a:pt x="149011" y="304817"/>
                </a:cubicBezTo>
                <a:cubicBezTo>
                  <a:pt x="149015" y="334303"/>
                  <a:pt x="167952" y="360286"/>
                  <a:pt x="195580" y="368713"/>
                </a:cubicBezTo>
                <a:lnTo>
                  <a:pt x="195580" y="376238"/>
                </a:lnTo>
                <a:cubicBezTo>
                  <a:pt x="195580" y="399910"/>
                  <a:pt x="176816" y="419100"/>
                  <a:pt x="153670" y="419100"/>
                </a:cubicBezTo>
                <a:cubicBezTo>
                  <a:pt x="130524" y="419100"/>
                  <a:pt x="111760" y="399910"/>
                  <a:pt x="111760" y="376238"/>
                </a:cubicBezTo>
                <a:lnTo>
                  <a:pt x="111760" y="217171"/>
                </a:lnTo>
                <a:cubicBezTo>
                  <a:pt x="155095" y="208058"/>
                  <a:pt x="186214" y="169072"/>
                  <a:pt x="186267" y="123825"/>
                </a:cubicBezTo>
                <a:lnTo>
                  <a:pt x="186267" y="0"/>
                </a:lnTo>
                <a:lnTo>
                  <a:pt x="130387" y="0"/>
                </a:lnTo>
                <a:cubicBezTo>
                  <a:pt x="120099" y="0"/>
                  <a:pt x="111760" y="8529"/>
                  <a:pt x="111760" y="19050"/>
                </a:cubicBezTo>
                <a:cubicBezTo>
                  <a:pt x="111760" y="29571"/>
                  <a:pt x="120099" y="38100"/>
                  <a:pt x="130387" y="38100"/>
                </a:cubicBezTo>
                <a:lnTo>
                  <a:pt x="149013" y="38100"/>
                </a:lnTo>
                <a:lnTo>
                  <a:pt x="149013" y="123825"/>
                </a:lnTo>
                <a:cubicBezTo>
                  <a:pt x="149013" y="155388"/>
                  <a:pt x="123995" y="180975"/>
                  <a:pt x="93133" y="180975"/>
                </a:cubicBezTo>
                <a:cubicBezTo>
                  <a:pt x="62272" y="180975"/>
                  <a:pt x="37253" y="155388"/>
                  <a:pt x="37253" y="123825"/>
                </a:cubicBezTo>
                <a:lnTo>
                  <a:pt x="37253" y="38100"/>
                </a:lnTo>
                <a:lnTo>
                  <a:pt x="55880" y="38100"/>
                </a:lnTo>
                <a:cubicBezTo>
                  <a:pt x="66167" y="38100"/>
                  <a:pt x="74507" y="29571"/>
                  <a:pt x="74507" y="19050"/>
                </a:cubicBezTo>
                <a:cubicBezTo>
                  <a:pt x="74507" y="8529"/>
                  <a:pt x="66167" y="0"/>
                  <a:pt x="55880" y="0"/>
                </a:cubicBezTo>
                <a:lnTo>
                  <a:pt x="0" y="0"/>
                </a:lnTo>
                <a:lnTo>
                  <a:pt x="0" y="123825"/>
                </a:lnTo>
                <a:cubicBezTo>
                  <a:pt x="54" y="169072"/>
                  <a:pt x="31172" y="208058"/>
                  <a:pt x="74507" y="217170"/>
                </a:cubicBezTo>
                <a:lnTo>
                  <a:pt x="74507" y="381000"/>
                </a:lnTo>
                <a:lnTo>
                  <a:pt x="74786" y="381000"/>
                </a:lnTo>
                <a:cubicBezTo>
                  <a:pt x="77271" y="425557"/>
                  <a:pt x="114603" y="459617"/>
                  <a:pt x="158170" y="457074"/>
                </a:cubicBezTo>
                <a:cubicBezTo>
                  <a:pt x="198265" y="454735"/>
                  <a:pt x="230267" y="422007"/>
                  <a:pt x="232554" y="381000"/>
                </a:cubicBezTo>
                <a:lnTo>
                  <a:pt x="232833" y="381000"/>
                </a:lnTo>
                <a:lnTo>
                  <a:pt x="232833" y="368713"/>
                </a:lnTo>
                <a:cubicBezTo>
                  <a:pt x="267342" y="358188"/>
                  <a:pt x="286974" y="321044"/>
                  <a:pt x="276682" y="285752"/>
                </a:cubicBezTo>
                <a:cubicBezTo>
                  <a:pt x="268443" y="257496"/>
                  <a:pt x="243037" y="238129"/>
                  <a:pt x="214207" y="238125"/>
                </a:cubicBezTo>
                <a:close/>
                <a:moveTo>
                  <a:pt x="214207" y="333375"/>
                </a:moveTo>
                <a:cubicBezTo>
                  <a:pt x="198775" y="333375"/>
                  <a:pt x="186267" y="320582"/>
                  <a:pt x="186267" y="304800"/>
                </a:cubicBezTo>
                <a:cubicBezTo>
                  <a:pt x="186267" y="289018"/>
                  <a:pt x="198775" y="276225"/>
                  <a:pt x="214207" y="276225"/>
                </a:cubicBezTo>
                <a:cubicBezTo>
                  <a:pt x="229638" y="276225"/>
                  <a:pt x="242147" y="289018"/>
                  <a:pt x="242147" y="304800"/>
                </a:cubicBezTo>
                <a:cubicBezTo>
                  <a:pt x="242101" y="320562"/>
                  <a:pt x="229618" y="333328"/>
                  <a:pt x="214207" y="3333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2454866" y="3834767"/>
            <a:ext cx="258794" cy="258794"/>
          </a:xfrm>
          <a:custGeom>
            <a:rect b="b" l="l" r="r" t="t"/>
            <a:pathLst>
              <a:path extrusionOk="0" h="419100" w="419099">
                <a:moveTo>
                  <a:pt x="209550" y="0"/>
                </a:moveTo>
                <a:cubicBezTo>
                  <a:pt x="93819" y="0"/>
                  <a:pt x="0" y="93819"/>
                  <a:pt x="0" y="209550"/>
                </a:cubicBezTo>
                <a:cubicBezTo>
                  <a:pt x="0" y="325282"/>
                  <a:pt x="93819" y="419100"/>
                  <a:pt x="209550" y="419100"/>
                </a:cubicBezTo>
                <a:cubicBezTo>
                  <a:pt x="325282" y="419100"/>
                  <a:pt x="419100" y="325282"/>
                  <a:pt x="419100" y="209550"/>
                </a:cubicBezTo>
                <a:cubicBezTo>
                  <a:pt x="419100" y="93819"/>
                  <a:pt x="325283" y="0"/>
                  <a:pt x="209552" y="0"/>
                </a:cubicBezTo>
                <a:close/>
                <a:moveTo>
                  <a:pt x="357124" y="124076"/>
                </a:moveTo>
                <a:lnTo>
                  <a:pt x="316439" y="151080"/>
                </a:lnTo>
                <a:cubicBezTo>
                  <a:pt x="312202" y="153604"/>
                  <a:pt x="306737" y="152468"/>
                  <a:pt x="303858" y="148464"/>
                </a:cubicBezTo>
                <a:cubicBezTo>
                  <a:pt x="294720" y="135609"/>
                  <a:pt x="283490" y="124378"/>
                  <a:pt x="270636" y="115240"/>
                </a:cubicBezTo>
                <a:cubicBezTo>
                  <a:pt x="266631" y="112360"/>
                  <a:pt x="265496" y="106896"/>
                  <a:pt x="268020" y="102659"/>
                </a:cubicBezTo>
                <a:lnTo>
                  <a:pt x="295024" y="61976"/>
                </a:lnTo>
                <a:cubicBezTo>
                  <a:pt x="297597" y="57427"/>
                  <a:pt x="303371" y="55826"/>
                  <a:pt x="307920" y="58399"/>
                </a:cubicBezTo>
                <a:cubicBezTo>
                  <a:pt x="308048" y="58471"/>
                  <a:pt x="308174" y="58546"/>
                  <a:pt x="308298" y="58624"/>
                </a:cubicBezTo>
                <a:cubicBezTo>
                  <a:pt x="329127" y="72202"/>
                  <a:pt x="346897" y="89973"/>
                  <a:pt x="360476" y="110802"/>
                </a:cubicBezTo>
                <a:cubicBezTo>
                  <a:pt x="363258" y="115227"/>
                  <a:pt x="361925" y="121069"/>
                  <a:pt x="357501" y="123852"/>
                </a:cubicBezTo>
                <a:cubicBezTo>
                  <a:pt x="357377" y="123930"/>
                  <a:pt x="357251" y="124004"/>
                  <a:pt x="357124" y="124076"/>
                </a:cubicBezTo>
                <a:close/>
                <a:moveTo>
                  <a:pt x="123825" y="209550"/>
                </a:moveTo>
                <a:cubicBezTo>
                  <a:pt x="123825" y="162205"/>
                  <a:pt x="162205" y="123825"/>
                  <a:pt x="209550" y="123825"/>
                </a:cubicBezTo>
                <a:cubicBezTo>
                  <a:pt x="256895" y="123825"/>
                  <a:pt x="295275" y="162205"/>
                  <a:pt x="295275" y="209550"/>
                </a:cubicBezTo>
                <a:cubicBezTo>
                  <a:pt x="295275" y="256895"/>
                  <a:pt x="256895" y="295275"/>
                  <a:pt x="209550" y="295275"/>
                </a:cubicBezTo>
                <a:cubicBezTo>
                  <a:pt x="162206" y="295276"/>
                  <a:pt x="123826" y="256896"/>
                  <a:pt x="123825" y="209552"/>
                </a:cubicBezTo>
                <a:cubicBezTo>
                  <a:pt x="123825" y="209551"/>
                  <a:pt x="123825" y="209551"/>
                  <a:pt x="123825" y="209550"/>
                </a:cubicBezTo>
                <a:close/>
                <a:moveTo>
                  <a:pt x="127574" y="61976"/>
                </a:moveTo>
                <a:lnTo>
                  <a:pt x="151080" y="101719"/>
                </a:lnTo>
                <a:cubicBezTo>
                  <a:pt x="153604" y="105957"/>
                  <a:pt x="152469" y="111421"/>
                  <a:pt x="148464" y="114300"/>
                </a:cubicBezTo>
                <a:cubicBezTo>
                  <a:pt x="135294" y="123755"/>
                  <a:pt x="123755" y="135294"/>
                  <a:pt x="114300" y="148464"/>
                </a:cubicBezTo>
                <a:cubicBezTo>
                  <a:pt x="111421" y="152468"/>
                  <a:pt x="105957" y="153604"/>
                  <a:pt x="101719" y="151080"/>
                </a:cubicBezTo>
                <a:lnTo>
                  <a:pt x="61976" y="123825"/>
                </a:lnTo>
                <a:cubicBezTo>
                  <a:pt x="57427" y="121251"/>
                  <a:pt x="55826" y="115477"/>
                  <a:pt x="58399" y="110928"/>
                </a:cubicBezTo>
                <a:cubicBezTo>
                  <a:pt x="58471" y="110801"/>
                  <a:pt x="58546" y="110675"/>
                  <a:pt x="58624" y="110551"/>
                </a:cubicBezTo>
                <a:cubicBezTo>
                  <a:pt x="73499" y="89671"/>
                  <a:pt x="92436" y="72009"/>
                  <a:pt x="114300" y="58624"/>
                </a:cubicBezTo>
                <a:cubicBezTo>
                  <a:pt x="118725" y="55842"/>
                  <a:pt x="124567" y="57174"/>
                  <a:pt x="127349" y="61599"/>
                </a:cubicBezTo>
                <a:cubicBezTo>
                  <a:pt x="127427" y="61723"/>
                  <a:pt x="127502" y="61849"/>
                  <a:pt x="127574" y="61976"/>
                </a:cubicBezTo>
                <a:close/>
                <a:moveTo>
                  <a:pt x="61976" y="295025"/>
                </a:moveTo>
                <a:lnTo>
                  <a:pt x="102661" y="268020"/>
                </a:lnTo>
                <a:cubicBezTo>
                  <a:pt x="106898" y="265496"/>
                  <a:pt x="112363" y="266632"/>
                  <a:pt x="115242" y="270637"/>
                </a:cubicBezTo>
                <a:cubicBezTo>
                  <a:pt x="124380" y="283492"/>
                  <a:pt x="135610" y="294722"/>
                  <a:pt x="148465" y="303861"/>
                </a:cubicBezTo>
                <a:cubicBezTo>
                  <a:pt x="152469" y="306740"/>
                  <a:pt x="153605" y="312204"/>
                  <a:pt x="151081" y="316441"/>
                </a:cubicBezTo>
                <a:lnTo>
                  <a:pt x="124076" y="357125"/>
                </a:lnTo>
                <a:cubicBezTo>
                  <a:pt x="121503" y="361674"/>
                  <a:pt x="115729" y="363275"/>
                  <a:pt x="111180" y="360701"/>
                </a:cubicBezTo>
                <a:cubicBezTo>
                  <a:pt x="111052" y="360629"/>
                  <a:pt x="110926" y="360554"/>
                  <a:pt x="110802" y="360476"/>
                </a:cubicBezTo>
                <a:cubicBezTo>
                  <a:pt x="89973" y="346898"/>
                  <a:pt x="72203" y="329128"/>
                  <a:pt x="58625" y="308299"/>
                </a:cubicBezTo>
                <a:cubicBezTo>
                  <a:pt x="55843" y="303873"/>
                  <a:pt x="57174" y="298032"/>
                  <a:pt x="61599" y="295249"/>
                </a:cubicBezTo>
                <a:cubicBezTo>
                  <a:pt x="61723" y="295171"/>
                  <a:pt x="61849" y="295096"/>
                  <a:pt x="61976" y="295024"/>
                </a:cubicBezTo>
                <a:close/>
                <a:moveTo>
                  <a:pt x="295275" y="357124"/>
                </a:moveTo>
                <a:lnTo>
                  <a:pt x="268020" y="317381"/>
                </a:lnTo>
                <a:cubicBezTo>
                  <a:pt x="265496" y="313143"/>
                  <a:pt x="266631" y="307679"/>
                  <a:pt x="270636" y="304800"/>
                </a:cubicBezTo>
                <a:cubicBezTo>
                  <a:pt x="283806" y="295346"/>
                  <a:pt x="295346" y="283806"/>
                  <a:pt x="304800" y="270636"/>
                </a:cubicBezTo>
                <a:cubicBezTo>
                  <a:pt x="307679" y="266632"/>
                  <a:pt x="313143" y="265496"/>
                  <a:pt x="317381" y="268020"/>
                </a:cubicBezTo>
                <a:lnTo>
                  <a:pt x="357124" y="291526"/>
                </a:lnTo>
                <a:cubicBezTo>
                  <a:pt x="361673" y="294100"/>
                  <a:pt x="363274" y="299874"/>
                  <a:pt x="360700" y="304423"/>
                </a:cubicBezTo>
                <a:cubicBezTo>
                  <a:pt x="360629" y="304550"/>
                  <a:pt x="360554" y="304676"/>
                  <a:pt x="360476" y="304800"/>
                </a:cubicBezTo>
                <a:cubicBezTo>
                  <a:pt x="347090" y="326665"/>
                  <a:pt x="329429" y="345601"/>
                  <a:pt x="308549" y="360476"/>
                </a:cubicBezTo>
                <a:cubicBezTo>
                  <a:pt x="304124" y="363258"/>
                  <a:pt x="298282" y="361925"/>
                  <a:pt x="295500" y="357501"/>
                </a:cubicBezTo>
                <a:cubicBezTo>
                  <a:pt x="295422" y="357377"/>
                  <a:pt x="295347" y="357251"/>
                  <a:pt x="295275" y="3571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40"/>
          <p:cNvGrpSpPr/>
          <p:nvPr/>
        </p:nvGrpSpPr>
        <p:grpSpPr>
          <a:xfrm>
            <a:off x="3022679" y="4378652"/>
            <a:ext cx="199880" cy="258669"/>
            <a:chOff x="2304588" y="4462969"/>
            <a:chExt cx="323850" cy="419100"/>
          </a:xfrm>
        </p:grpSpPr>
        <p:sp>
          <p:nvSpPr>
            <p:cNvPr id="571" name="Google Shape;571;p40"/>
            <p:cNvSpPr/>
            <p:nvPr/>
          </p:nvSpPr>
          <p:spPr>
            <a:xfrm>
              <a:off x="2304588" y="4682044"/>
              <a:ext cx="323850" cy="200025"/>
            </a:xfrm>
            <a:custGeom>
              <a:rect b="b" l="l" r="r" t="t"/>
              <a:pathLst>
                <a:path extrusionOk="0" h="200025" w="323850">
                  <a:moveTo>
                    <a:pt x="180975" y="0"/>
                  </a:moveTo>
                  <a:lnTo>
                    <a:pt x="142875" y="0"/>
                  </a:lnTo>
                  <a:cubicBezTo>
                    <a:pt x="63818" y="0"/>
                    <a:pt x="0" y="63818"/>
                    <a:pt x="0" y="142875"/>
                  </a:cubicBezTo>
                  <a:lnTo>
                    <a:pt x="0" y="200025"/>
                  </a:lnTo>
                  <a:lnTo>
                    <a:pt x="323850" y="200025"/>
                  </a:lnTo>
                  <a:lnTo>
                    <a:pt x="323850" y="142875"/>
                  </a:lnTo>
                  <a:cubicBezTo>
                    <a:pt x="323850" y="63818"/>
                    <a:pt x="260033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2371263" y="446296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40"/>
          <p:cNvGrpSpPr/>
          <p:nvPr/>
        </p:nvGrpSpPr>
        <p:grpSpPr>
          <a:xfrm>
            <a:off x="3037387" y="2724562"/>
            <a:ext cx="152850" cy="282184"/>
            <a:chOff x="4287182" y="2120817"/>
            <a:chExt cx="247650" cy="457200"/>
          </a:xfrm>
        </p:grpSpPr>
        <p:sp>
          <p:nvSpPr>
            <p:cNvPr id="574" name="Google Shape;574;p40"/>
            <p:cNvSpPr/>
            <p:nvPr/>
          </p:nvSpPr>
          <p:spPr>
            <a:xfrm>
              <a:off x="4287182" y="2216067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5725"/>
                    <a:pt x="52388" y="60960"/>
                    <a:pt x="76200" y="47625"/>
                  </a:cubicBezTo>
                  <a:lnTo>
                    <a:pt x="76200" y="164783"/>
                  </a:lnTo>
                  <a:lnTo>
                    <a:pt x="76200" y="181928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0025"/>
                  </a:lnTo>
                  <a:lnTo>
                    <a:pt x="133350" y="2000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81928"/>
                  </a:lnTo>
                  <a:lnTo>
                    <a:pt x="171450" y="164783"/>
                  </a:lnTo>
                  <a:lnTo>
                    <a:pt x="171450" y="47625"/>
                  </a:lnTo>
                  <a:cubicBezTo>
                    <a:pt x="195263" y="60960"/>
                    <a:pt x="209550" y="85725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437290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40"/>
          <p:cNvSpPr/>
          <p:nvPr/>
        </p:nvSpPr>
        <p:spPr>
          <a:xfrm>
            <a:off x="3042917" y="2180856"/>
            <a:ext cx="141160" cy="282321"/>
          </a:xfrm>
          <a:custGeom>
            <a:rect b="b" l="l" r="r" t="t"/>
            <a:pathLst>
              <a:path extrusionOk="0" h="457200" w="228600">
                <a:moveTo>
                  <a:pt x="173736" y="0"/>
                </a:moveTo>
                <a:lnTo>
                  <a:pt x="59436" y="0"/>
                </a:lnTo>
                <a:cubicBezTo>
                  <a:pt x="51861" y="0"/>
                  <a:pt x="45720" y="6397"/>
                  <a:pt x="45720" y="14288"/>
                </a:cubicBezTo>
                <a:cubicBezTo>
                  <a:pt x="45720" y="22178"/>
                  <a:pt x="51861" y="28575"/>
                  <a:pt x="59436" y="28575"/>
                </a:cubicBezTo>
                <a:lnTo>
                  <a:pt x="91440" y="28575"/>
                </a:lnTo>
                <a:lnTo>
                  <a:pt x="91440" y="114300"/>
                </a:lnTo>
                <a:lnTo>
                  <a:pt x="54864" y="114300"/>
                </a:lnTo>
                <a:cubicBezTo>
                  <a:pt x="49820" y="114316"/>
                  <a:pt x="45735" y="118571"/>
                  <a:pt x="45720" y="123825"/>
                </a:cubicBezTo>
                <a:lnTo>
                  <a:pt x="45720" y="161925"/>
                </a:lnTo>
                <a:lnTo>
                  <a:pt x="18288" y="161925"/>
                </a:lnTo>
                <a:cubicBezTo>
                  <a:pt x="8200" y="161955"/>
                  <a:pt x="29" y="170467"/>
                  <a:pt x="0" y="180975"/>
                </a:cubicBezTo>
                <a:lnTo>
                  <a:pt x="0" y="438150"/>
                </a:lnTo>
                <a:cubicBezTo>
                  <a:pt x="29" y="448658"/>
                  <a:pt x="8200" y="457170"/>
                  <a:pt x="18288" y="457200"/>
                </a:cubicBezTo>
                <a:lnTo>
                  <a:pt x="192024" y="457200"/>
                </a:lnTo>
                <a:cubicBezTo>
                  <a:pt x="202112" y="457170"/>
                  <a:pt x="210283" y="448658"/>
                  <a:pt x="210312" y="438150"/>
                </a:cubicBezTo>
                <a:lnTo>
                  <a:pt x="210312" y="180975"/>
                </a:lnTo>
                <a:cubicBezTo>
                  <a:pt x="210283" y="170467"/>
                  <a:pt x="202112" y="161955"/>
                  <a:pt x="192024" y="161925"/>
                </a:cubicBezTo>
                <a:lnTo>
                  <a:pt x="164592" y="161925"/>
                </a:lnTo>
                <a:lnTo>
                  <a:pt x="164592" y="123825"/>
                </a:lnTo>
                <a:cubicBezTo>
                  <a:pt x="164576" y="118571"/>
                  <a:pt x="160492" y="114316"/>
                  <a:pt x="155448" y="114300"/>
                </a:cubicBezTo>
                <a:lnTo>
                  <a:pt x="118872" y="114300"/>
                </a:lnTo>
                <a:lnTo>
                  <a:pt x="118872" y="28575"/>
                </a:lnTo>
                <a:lnTo>
                  <a:pt x="173736" y="28575"/>
                </a:lnTo>
                <a:cubicBezTo>
                  <a:pt x="191384" y="28575"/>
                  <a:pt x="201168" y="43528"/>
                  <a:pt x="201168" y="61913"/>
                </a:cubicBezTo>
                <a:cubicBezTo>
                  <a:pt x="201168" y="69803"/>
                  <a:pt x="207309" y="76200"/>
                  <a:pt x="214884" y="76200"/>
                </a:cubicBezTo>
                <a:cubicBezTo>
                  <a:pt x="222459" y="76200"/>
                  <a:pt x="228600" y="69803"/>
                  <a:pt x="228600" y="61913"/>
                </a:cubicBezTo>
                <a:cubicBezTo>
                  <a:pt x="228600" y="27812"/>
                  <a:pt x="206472" y="0"/>
                  <a:pt x="1737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40"/>
          <p:cNvGrpSpPr/>
          <p:nvPr/>
        </p:nvGrpSpPr>
        <p:grpSpPr>
          <a:xfrm>
            <a:off x="2972722" y="3267981"/>
            <a:ext cx="282184" cy="282184"/>
            <a:chOff x="4206975" y="2966278"/>
            <a:chExt cx="457200" cy="457200"/>
          </a:xfrm>
        </p:grpSpPr>
        <p:sp>
          <p:nvSpPr>
            <p:cNvPr id="578" name="Google Shape;578;p40"/>
            <p:cNvSpPr/>
            <p:nvPr/>
          </p:nvSpPr>
          <p:spPr>
            <a:xfrm>
              <a:off x="4387950" y="3347278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8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4330800" y="3099628"/>
              <a:ext cx="209550" cy="228600"/>
            </a:xfrm>
            <a:custGeom>
              <a:rect b="b" l="l" r="r" t="t"/>
              <a:pathLst>
                <a:path extrusionOk="0" h="228600" w="209550">
                  <a:moveTo>
                    <a:pt x="104775" y="0"/>
                  </a:moveTo>
                  <a:cubicBezTo>
                    <a:pt x="46672" y="0"/>
                    <a:pt x="0" y="46672"/>
                    <a:pt x="0" y="104775"/>
                  </a:cubicBezTo>
                  <a:cubicBezTo>
                    <a:pt x="0" y="145733"/>
                    <a:pt x="22860" y="180975"/>
                    <a:pt x="57150" y="198120"/>
                  </a:cubicBezTo>
                  <a:lnTo>
                    <a:pt x="57150" y="219075"/>
                  </a:lnTo>
                  <a:cubicBezTo>
                    <a:pt x="57150" y="224790"/>
                    <a:pt x="60960" y="228600"/>
                    <a:pt x="66675" y="228600"/>
                  </a:cubicBezTo>
                  <a:lnTo>
                    <a:pt x="142875" y="228600"/>
                  </a:lnTo>
                  <a:cubicBezTo>
                    <a:pt x="148590" y="228600"/>
                    <a:pt x="152400" y="224790"/>
                    <a:pt x="152400" y="219075"/>
                  </a:cubicBezTo>
                  <a:lnTo>
                    <a:pt x="152400" y="198120"/>
                  </a:lnTo>
                  <a:cubicBezTo>
                    <a:pt x="186690" y="180975"/>
                    <a:pt x="209550" y="145733"/>
                    <a:pt x="209550" y="104775"/>
                  </a:cubicBezTo>
                  <a:cubicBezTo>
                    <a:pt x="209550" y="46672"/>
                    <a:pt x="162878" y="0"/>
                    <a:pt x="10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4416525" y="2966278"/>
              <a:ext cx="38100" cy="95250"/>
            </a:xfrm>
            <a:custGeom>
              <a:rect b="b" l="l" r="r" t="t"/>
              <a:pathLst>
                <a:path extrusionOk="0" h="95250" w="38100">
                  <a:moveTo>
                    <a:pt x="19050" y="95250"/>
                  </a:moveTo>
                  <a:cubicBezTo>
                    <a:pt x="29528" y="95250"/>
                    <a:pt x="38100" y="86678"/>
                    <a:pt x="38100" y="76200"/>
                  </a:cubicBezTo>
                  <a:lnTo>
                    <a:pt x="38100" y="19050"/>
                  </a:lnTo>
                  <a:cubicBezTo>
                    <a:pt x="38100" y="8573"/>
                    <a:pt x="29528" y="0"/>
                    <a:pt x="19050" y="0"/>
                  </a:cubicBezTo>
                  <a:cubicBezTo>
                    <a:pt x="8572" y="0"/>
                    <a:pt x="0" y="8573"/>
                    <a:pt x="0" y="19050"/>
                  </a:cubicBezTo>
                  <a:lnTo>
                    <a:pt x="0" y="76200"/>
                  </a:lnTo>
                  <a:cubicBezTo>
                    <a:pt x="0" y="86678"/>
                    <a:pt x="8572" y="95250"/>
                    <a:pt x="190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4206975" y="3175828"/>
              <a:ext cx="95250" cy="38100"/>
            </a:xfrm>
            <a:custGeom>
              <a:rect b="b" l="l" r="r" t="t"/>
              <a:pathLst>
                <a:path extrusionOk="0" h="38100" w="9525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8" y="38100"/>
                    <a:pt x="95250" y="29528"/>
                    <a:pt x="95250" y="19050"/>
                  </a:cubicBezTo>
                  <a:cubicBezTo>
                    <a:pt x="95250" y="8572"/>
                    <a:pt x="86678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568925" y="3175828"/>
              <a:ext cx="95250" cy="38100"/>
            </a:xfrm>
            <a:custGeom>
              <a:rect b="b" l="l" r="r" t="t"/>
              <a:pathLst>
                <a:path extrusionOk="0" h="38100" w="9525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7" y="38100"/>
                    <a:pt x="95250" y="29528"/>
                    <a:pt x="95250" y="19050"/>
                  </a:cubicBezTo>
                  <a:cubicBezTo>
                    <a:pt x="95250" y="8572"/>
                    <a:pt x="86677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4269573" y="3016194"/>
              <a:ext cx="73875" cy="83046"/>
            </a:xfrm>
            <a:custGeom>
              <a:rect b="b" l="l" r="r" t="t"/>
              <a:pathLst>
                <a:path extrusionOk="0" h="83046" w="73875">
                  <a:moveTo>
                    <a:pt x="69799" y="52001"/>
                  </a:moveTo>
                  <a:lnTo>
                    <a:pt x="33604" y="7233"/>
                  </a:lnTo>
                  <a:cubicBezTo>
                    <a:pt x="26936" y="-1339"/>
                    <a:pt x="14554" y="-2292"/>
                    <a:pt x="6934" y="4376"/>
                  </a:cubicBezTo>
                  <a:cubicBezTo>
                    <a:pt x="-686" y="11043"/>
                    <a:pt x="-2591" y="23426"/>
                    <a:pt x="4076" y="31046"/>
                  </a:cubicBezTo>
                  <a:lnTo>
                    <a:pt x="40271" y="75813"/>
                  </a:lnTo>
                  <a:cubicBezTo>
                    <a:pt x="46939" y="84386"/>
                    <a:pt x="59321" y="85338"/>
                    <a:pt x="66941" y="78671"/>
                  </a:cubicBezTo>
                  <a:cubicBezTo>
                    <a:pt x="74561" y="72003"/>
                    <a:pt x="76466" y="60573"/>
                    <a:pt x="69799" y="52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527401" y="3017147"/>
              <a:ext cx="73771" cy="83046"/>
            </a:xfrm>
            <a:custGeom>
              <a:rect b="b" l="l" r="r" t="t"/>
              <a:pathLst>
                <a:path extrusionOk="0" h="83046" w="73771">
                  <a:moveTo>
                    <a:pt x="67241" y="4376"/>
                  </a:moveTo>
                  <a:cubicBezTo>
                    <a:pt x="58668" y="-2292"/>
                    <a:pt x="47238" y="-1339"/>
                    <a:pt x="40571" y="7233"/>
                  </a:cubicBezTo>
                  <a:lnTo>
                    <a:pt x="4376" y="52001"/>
                  </a:lnTo>
                  <a:cubicBezTo>
                    <a:pt x="-2292" y="60573"/>
                    <a:pt x="-1339" y="72003"/>
                    <a:pt x="7233" y="78671"/>
                  </a:cubicBezTo>
                  <a:cubicBezTo>
                    <a:pt x="15806" y="85338"/>
                    <a:pt x="27236" y="84386"/>
                    <a:pt x="33903" y="75813"/>
                  </a:cubicBezTo>
                  <a:lnTo>
                    <a:pt x="70098" y="31046"/>
                  </a:lnTo>
                  <a:cubicBezTo>
                    <a:pt x="75813" y="23426"/>
                    <a:pt x="74861" y="11043"/>
                    <a:pt x="67241" y="4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397475" y="3394903"/>
              <a:ext cx="76200" cy="28575"/>
            </a:xfrm>
            <a:custGeom>
              <a:rect b="b" l="l" r="r" t="t"/>
              <a:pathLst>
                <a:path extrusionOk="0" h="28575" w="76200">
                  <a:moveTo>
                    <a:pt x="666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20002"/>
                    <a:pt x="8572" y="28575"/>
                    <a:pt x="19050" y="28575"/>
                  </a:cubicBezTo>
                  <a:lnTo>
                    <a:pt x="57150" y="28575"/>
                  </a:lnTo>
                  <a:cubicBezTo>
                    <a:pt x="67628" y="28575"/>
                    <a:pt x="76200" y="20002"/>
                    <a:pt x="76200" y="9525"/>
                  </a:cubicBezTo>
                  <a:cubicBezTo>
                    <a:pt x="76200" y="3810"/>
                    <a:pt x="72390" y="0"/>
                    <a:pt x="66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972648" y="1637792"/>
            <a:ext cx="282183" cy="282183"/>
            <a:chOff x="3288342" y="449136"/>
            <a:chExt cx="457198" cy="457199"/>
          </a:xfrm>
        </p:grpSpPr>
        <p:sp>
          <p:nvSpPr>
            <p:cNvPr id="587" name="Google Shape;587;p40"/>
            <p:cNvSpPr/>
            <p:nvPr/>
          </p:nvSpPr>
          <p:spPr>
            <a:xfrm>
              <a:off x="3288342" y="449136"/>
              <a:ext cx="304798" cy="180975"/>
            </a:xfrm>
            <a:custGeom>
              <a:rect b="b" l="l" r="r" t="t"/>
              <a:pathLst>
                <a:path extrusionOk="0" h="180975" w="304798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602667" y="70631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583617" y="649161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431246" y="753936"/>
              <a:ext cx="314294" cy="152399"/>
            </a:xfrm>
            <a:custGeom>
              <a:rect b="b" l="l" r="r" t="t"/>
              <a:pathLst>
                <a:path extrusionOk="0" h="152399" w="314294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431217" y="6967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499009" y="658686"/>
              <a:ext cx="73959" cy="104784"/>
            </a:xfrm>
            <a:custGeom>
              <a:rect b="b" l="l" r="r" t="t"/>
              <a:pathLst>
                <a:path extrusionOk="0" h="104784" w="73959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40"/>
          <p:cNvSpPr/>
          <p:nvPr/>
        </p:nvSpPr>
        <p:spPr>
          <a:xfrm>
            <a:off x="2972380" y="3852401"/>
            <a:ext cx="282321" cy="241149"/>
          </a:xfrm>
          <a:custGeom>
            <a:rect b="b" l="l" r="r" t="t"/>
            <a:pathLst>
              <a:path extrusionOk="0" h="390525" w="457200">
                <a:moveTo>
                  <a:pt x="438150" y="85725"/>
                </a:moveTo>
                <a:lnTo>
                  <a:pt x="333375" y="85725"/>
                </a:lnTo>
                <a:lnTo>
                  <a:pt x="333375" y="28575"/>
                </a:lnTo>
                <a:lnTo>
                  <a:pt x="333375" y="19050"/>
                </a:lnTo>
                <a:cubicBezTo>
                  <a:pt x="333375" y="8573"/>
                  <a:pt x="324803" y="0"/>
                  <a:pt x="314325" y="0"/>
                </a:cubicBezTo>
                <a:lnTo>
                  <a:pt x="142875" y="0"/>
                </a:lnTo>
                <a:cubicBezTo>
                  <a:pt x="132398" y="0"/>
                  <a:pt x="123825" y="8573"/>
                  <a:pt x="123825" y="19050"/>
                </a:cubicBezTo>
                <a:lnTo>
                  <a:pt x="123825" y="28575"/>
                </a:lnTo>
                <a:lnTo>
                  <a:pt x="123825" y="85725"/>
                </a:lnTo>
                <a:lnTo>
                  <a:pt x="19050" y="85725"/>
                </a:lnTo>
                <a:cubicBezTo>
                  <a:pt x="8573" y="85725"/>
                  <a:pt x="0" y="94298"/>
                  <a:pt x="0" y="104775"/>
                </a:cubicBezTo>
                <a:lnTo>
                  <a:pt x="0" y="371475"/>
                </a:lnTo>
                <a:cubicBezTo>
                  <a:pt x="0" y="381953"/>
                  <a:pt x="8573" y="390525"/>
                  <a:pt x="19050" y="390525"/>
                </a:cubicBezTo>
                <a:lnTo>
                  <a:pt x="438150" y="390525"/>
                </a:lnTo>
                <a:cubicBezTo>
                  <a:pt x="448628" y="390525"/>
                  <a:pt x="457200" y="381953"/>
                  <a:pt x="457200" y="371475"/>
                </a:cubicBezTo>
                <a:lnTo>
                  <a:pt x="457200" y="104775"/>
                </a:lnTo>
                <a:cubicBezTo>
                  <a:pt x="457200" y="94298"/>
                  <a:pt x="448628" y="85725"/>
                  <a:pt x="438150" y="85725"/>
                </a:cubicBezTo>
                <a:close/>
                <a:moveTo>
                  <a:pt x="171450" y="47625"/>
                </a:moveTo>
                <a:lnTo>
                  <a:pt x="285750" y="47625"/>
                </a:lnTo>
                <a:lnTo>
                  <a:pt x="285750" y="85725"/>
                </a:lnTo>
                <a:lnTo>
                  <a:pt x="171450" y="85725"/>
                </a:lnTo>
                <a:lnTo>
                  <a:pt x="171450" y="47625"/>
                </a:lnTo>
                <a:close/>
                <a:moveTo>
                  <a:pt x="193358" y="260033"/>
                </a:moveTo>
                <a:cubicBezTo>
                  <a:pt x="189548" y="263843"/>
                  <a:pt x="182880" y="266700"/>
                  <a:pt x="176213" y="266700"/>
                </a:cubicBezTo>
                <a:lnTo>
                  <a:pt x="152400" y="266700"/>
                </a:lnTo>
                <a:lnTo>
                  <a:pt x="152400" y="290513"/>
                </a:lnTo>
                <a:cubicBezTo>
                  <a:pt x="152400" y="303848"/>
                  <a:pt x="141923" y="314325"/>
                  <a:pt x="128588" y="314325"/>
                </a:cubicBezTo>
                <a:cubicBezTo>
                  <a:pt x="115253" y="314325"/>
                  <a:pt x="104775" y="303848"/>
                  <a:pt x="104775" y="290513"/>
                </a:cubicBezTo>
                <a:lnTo>
                  <a:pt x="104775" y="266700"/>
                </a:lnTo>
                <a:lnTo>
                  <a:pt x="80963" y="266700"/>
                </a:lnTo>
                <a:cubicBezTo>
                  <a:pt x="67628" y="266700"/>
                  <a:pt x="57150" y="256223"/>
                  <a:pt x="57150" y="242888"/>
                </a:cubicBezTo>
                <a:cubicBezTo>
                  <a:pt x="57150" y="229553"/>
                  <a:pt x="67628" y="219075"/>
                  <a:pt x="80963" y="219075"/>
                </a:cubicBezTo>
                <a:lnTo>
                  <a:pt x="104775" y="219075"/>
                </a:lnTo>
                <a:lnTo>
                  <a:pt x="104775" y="195263"/>
                </a:lnTo>
                <a:cubicBezTo>
                  <a:pt x="104775" y="181928"/>
                  <a:pt x="115253" y="171450"/>
                  <a:pt x="128588" y="171450"/>
                </a:cubicBezTo>
                <a:cubicBezTo>
                  <a:pt x="135255" y="171450"/>
                  <a:pt x="140970" y="174308"/>
                  <a:pt x="145733" y="178118"/>
                </a:cubicBezTo>
                <a:cubicBezTo>
                  <a:pt x="150495" y="181928"/>
                  <a:pt x="152400" y="188595"/>
                  <a:pt x="152400" y="195263"/>
                </a:cubicBezTo>
                <a:lnTo>
                  <a:pt x="152400" y="219075"/>
                </a:lnTo>
                <a:lnTo>
                  <a:pt x="176213" y="219075"/>
                </a:lnTo>
                <a:cubicBezTo>
                  <a:pt x="189548" y="219075"/>
                  <a:pt x="200025" y="229553"/>
                  <a:pt x="200025" y="242888"/>
                </a:cubicBezTo>
                <a:cubicBezTo>
                  <a:pt x="200025" y="249555"/>
                  <a:pt x="197168" y="255270"/>
                  <a:pt x="193358" y="2600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40"/>
          <p:cNvGrpSpPr/>
          <p:nvPr/>
        </p:nvGrpSpPr>
        <p:grpSpPr>
          <a:xfrm>
            <a:off x="2443496" y="4425683"/>
            <a:ext cx="282183" cy="211638"/>
            <a:chOff x="3150718" y="4539169"/>
            <a:chExt cx="457199" cy="342900"/>
          </a:xfrm>
        </p:grpSpPr>
        <p:sp>
          <p:nvSpPr>
            <p:cNvPr id="595" name="Google Shape;595;p40"/>
            <p:cNvSpPr/>
            <p:nvPr/>
          </p:nvSpPr>
          <p:spPr>
            <a:xfrm>
              <a:off x="3436468" y="4577269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416465" y="4720144"/>
              <a:ext cx="191452" cy="133350"/>
            </a:xfrm>
            <a:custGeom>
              <a:rect b="b" l="l" r="r" t="t"/>
              <a:pathLst>
                <a:path extrusionOk="0" h="133350" w="191452">
                  <a:moveTo>
                    <a:pt x="86678" y="0"/>
                  </a:moveTo>
                  <a:lnTo>
                    <a:pt x="77153" y="0"/>
                  </a:lnTo>
                  <a:cubicBezTo>
                    <a:pt x="46672" y="0"/>
                    <a:pt x="19050" y="13335"/>
                    <a:pt x="0" y="33338"/>
                  </a:cubicBezTo>
                  <a:cubicBezTo>
                    <a:pt x="18097" y="59055"/>
                    <a:pt x="29528" y="89535"/>
                    <a:pt x="29528" y="123825"/>
                  </a:cubicBezTo>
                  <a:lnTo>
                    <a:pt x="29528" y="133350"/>
                  </a:lnTo>
                  <a:lnTo>
                    <a:pt x="191453" y="133350"/>
                  </a:lnTo>
                  <a:lnTo>
                    <a:pt x="191453" y="104775"/>
                  </a:lnTo>
                  <a:cubicBezTo>
                    <a:pt x="191453" y="46672"/>
                    <a:pt x="144780" y="0"/>
                    <a:pt x="86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207868" y="453916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150718" y="4720144"/>
              <a:ext cx="266700" cy="161925"/>
            </a:xfrm>
            <a:custGeom>
              <a:rect b="b" l="l" r="r" t="t"/>
              <a:pathLst>
                <a:path extrusionOk="0" h="161925" w="266700">
                  <a:moveTo>
                    <a:pt x="142875" y="0"/>
                  </a:moveTo>
                  <a:lnTo>
                    <a:pt x="123825" y="0"/>
                  </a:lnTo>
                  <a:cubicBezTo>
                    <a:pt x="55245" y="0"/>
                    <a:pt x="0" y="55245"/>
                    <a:pt x="0" y="123825"/>
                  </a:cubicBezTo>
                  <a:lnTo>
                    <a:pt x="0" y="161925"/>
                  </a:lnTo>
                  <a:lnTo>
                    <a:pt x="266700" y="161925"/>
                  </a:lnTo>
                  <a:lnTo>
                    <a:pt x="266700" y="133350"/>
                  </a:lnTo>
                  <a:lnTo>
                    <a:pt x="266700" y="123825"/>
                  </a:lnTo>
                  <a:cubicBezTo>
                    <a:pt x="266700" y="100013"/>
                    <a:pt x="260033" y="78105"/>
                    <a:pt x="248603" y="59055"/>
                  </a:cubicBezTo>
                  <a:cubicBezTo>
                    <a:pt x="226695" y="23813"/>
                    <a:pt x="187643" y="0"/>
                    <a:pt x="142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3716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04" name="Google Shape;604;p41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05" name="Google Shape;605;p4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41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12" name="Google Shape;612;p4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15" name="Google Shape;615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7" name="Google Shape;617;p41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9" name="Google Shape;619;p41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20" name="Google Shape;620;p4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3" name="Google Shape;623;p4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24" name="Google Shape;624;p4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8" name="Google Shape;628;p41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9" name="Google Shape;629;p41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30" name="Google Shape;630;p4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0" name="Google Shape;650;p41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51" name="Google Shape;651;p4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3" name="Google Shape;653;p4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54" name="Google Shape;654;p4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7" name="Google Shape;657;p41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58" name="Google Shape;658;p4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1" name="Google Shape;661;p41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62" name="Google Shape;662;p4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6" name="Google Shape;666;p41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7" name="Google Shape;667;p41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41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1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0" name="Google Shape;670;p41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71" name="Google Shape;671;p4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3" name="Google Shape;673;p4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74" name="Google Shape;674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77" name="Google Shape;677;p4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9" name="Google Shape;679;p41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80" name="Google Shape;680;p4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2" name="Google Shape;682;p41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83" name="Google Shape;683;p4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88" name="Google Shape;688;p4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91" name="Google Shape;691;p4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4" name="Google Shape;694;p41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5" name="Google Shape;695;p41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96" name="Google Shape;696;p4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8" name="Google Shape;698;p41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99" name="Google Shape;699;p4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4" name="Google Shape;704;p41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05" name="Google Shape;705;p4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7" name="Google Shape;707;p4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08" name="Google Shape;708;p4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3" name="Google Shape;713;p4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14" name="Google Shape;714;p4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20" name="Google Shape;720;p4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4" name="Google Shape;724;p41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6" name="Google Shape;726;p41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7" name="Google Shape;727;p41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28" name="Google Shape;728;p4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31" name="Google Shape;731;p4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34" name="Google Shape;734;p4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6" name="Google Shape;736;p41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1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38" name="Google Shape;738;p4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0" name="Google Shape;740;p41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41" name="Google Shape;741;p4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6" name="Google Shape;746;p41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47" name="Google Shape;747;p4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9" name="Google Shape;749;p41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0" name="Google Shape;750;p41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1" name="Google Shape;751;p41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52" name="Google Shape;752;p4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4" name="Google Shape;754;p41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55" name="Google Shape;755;p4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7" name="Google Shape;757;p41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59" name="Google Shape;759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1" name="Google Shape;761;p41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62" name="Google Shape;762;p4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6" name="Google Shape;766;p41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7" name="Google Shape;767;p41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68" name="Google Shape;768;p4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0" name="Google Shape;770;p41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71" name="Google Shape;771;p4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5" name="Google Shape;775;p41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76" name="Google Shape;776;p4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9" name="Google Shape;779;p41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80" name="Google Shape;780;p4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83" name="Google Shape;783;p4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6" name="Google Shape;786;p41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87" name="Google Shape;787;p4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93" name="Google Shape;793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5" name="Google Shape;795;p41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96" name="Google Shape;796;p4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1" name="Google Shape;801;p41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2" name="Google Shape;802;p41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03" name="Google Shape;803;p4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5" name="Google Shape;805;p41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06" name="Google Shape;806;p4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0" name="Google Shape;810;p41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11" name="Google Shape;811;p41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12" name="Google Shape;812;p4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16" name="Google Shape;816;p4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9" name="Google Shape;819;p41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2" name="Google Shape;822;p41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23" name="Google Shape;823;p4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6" name="Google Shape;826;p41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7" name="Google Shape;827;p41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28" name="Google Shape;828;p4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41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2" name="Google Shape;832;p41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33" name="Google Shape;833;p4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8" name="Google Shape;838;p41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39" name="Google Shape;839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43" name="Google Shape;843;p4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6" name="Google Shape;846;p41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47" name="Google Shape;847;p4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2" name="Google Shape;852;p41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53" name="Google Shape;853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8" name="Google Shape;858;p41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59" name="Google Shape;859;p4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1" name="Google Shape;861;p41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62" name="Google Shape;862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8" name="Google Shape;868;p41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9" name="Google Shape;869;p41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70" name="Google Shape;870;p4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1"/>
          <p:cNvGrpSpPr/>
          <p:nvPr/>
        </p:nvGrpSpPr>
        <p:grpSpPr>
          <a:xfrm>
            <a:off x="6248568" y="1992424"/>
            <a:ext cx="432570" cy="421334"/>
            <a:chOff x="5926225" y="921350"/>
            <a:chExt cx="517800" cy="504350"/>
          </a:xfrm>
        </p:grpSpPr>
        <p:sp>
          <p:nvSpPr>
            <p:cNvPr id="876" name="Google Shape;876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8" name="Google Shape;878;p41"/>
          <p:cNvSpPr/>
          <p:nvPr/>
        </p:nvSpPr>
        <p:spPr>
          <a:xfrm>
            <a:off x="6442488" y="22284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1"/>
          <p:cNvGrpSpPr/>
          <p:nvPr/>
        </p:nvGrpSpPr>
        <p:grpSpPr>
          <a:xfrm>
            <a:off x="7133555" y="1971804"/>
            <a:ext cx="432570" cy="421334"/>
            <a:chOff x="5926225" y="921350"/>
            <a:chExt cx="517800" cy="504350"/>
          </a:xfrm>
        </p:grpSpPr>
        <p:sp>
          <p:nvSpPr>
            <p:cNvPr id="880" name="Google Shape;880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41"/>
          <p:cNvSpPr/>
          <p:nvPr/>
        </p:nvSpPr>
        <p:spPr>
          <a:xfrm>
            <a:off x="7327476" y="22078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41"/>
          <p:cNvGrpSpPr/>
          <p:nvPr/>
        </p:nvGrpSpPr>
        <p:grpSpPr>
          <a:xfrm>
            <a:off x="6248835" y="2720846"/>
            <a:ext cx="1075937" cy="1047989"/>
            <a:chOff x="5926225" y="921350"/>
            <a:chExt cx="517800" cy="504350"/>
          </a:xfrm>
        </p:grpSpPr>
        <p:sp>
          <p:nvSpPr>
            <p:cNvPr id="884" name="Google Shape;884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41"/>
          <p:cNvSpPr/>
          <p:nvPr/>
        </p:nvSpPr>
        <p:spPr>
          <a:xfrm>
            <a:off x="6731148" y="33079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41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42"/>
          <p:cNvGrpSpPr/>
          <p:nvPr/>
        </p:nvGrpSpPr>
        <p:grpSpPr>
          <a:xfrm>
            <a:off x="3230235" y="1613359"/>
            <a:ext cx="395395" cy="395480"/>
            <a:chOff x="3706812" y="1035050"/>
            <a:chExt cx="4792662" cy="4787899"/>
          </a:xfrm>
        </p:grpSpPr>
        <p:sp>
          <p:nvSpPr>
            <p:cNvPr id="894" name="Google Shape;894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42"/>
          <p:cNvGrpSpPr/>
          <p:nvPr/>
        </p:nvGrpSpPr>
        <p:grpSpPr>
          <a:xfrm>
            <a:off x="2094798" y="1613403"/>
            <a:ext cx="393675" cy="395297"/>
            <a:chOff x="1400175" y="1220787"/>
            <a:chExt cx="4473575" cy="4476750"/>
          </a:xfrm>
        </p:grpSpPr>
        <p:sp>
          <p:nvSpPr>
            <p:cNvPr id="901" name="Google Shape;901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2"/>
          <p:cNvGrpSpPr/>
          <p:nvPr/>
        </p:nvGrpSpPr>
        <p:grpSpPr>
          <a:xfrm>
            <a:off x="1525499" y="1613417"/>
            <a:ext cx="395927" cy="395300"/>
            <a:chOff x="1649412" y="927100"/>
            <a:chExt cx="5011737" cy="5016500"/>
          </a:xfrm>
        </p:grpSpPr>
        <p:sp>
          <p:nvSpPr>
            <p:cNvPr id="906" name="Google Shape;906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2"/>
          <p:cNvGrpSpPr/>
          <p:nvPr/>
        </p:nvGrpSpPr>
        <p:grpSpPr>
          <a:xfrm>
            <a:off x="2661931" y="1613671"/>
            <a:ext cx="394930" cy="395299"/>
            <a:chOff x="1301750" y="920750"/>
            <a:chExt cx="5095875" cy="5100637"/>
          </a:xfrm>
        </p:grpSpPr>
        <p:sp>
          <p:nvSpPr>
            <p:cNvPr id="910" name="Google Shape;910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42"/>
          <p:cNvGrpSpPr/>
          <p:nvPr/>
        </p:nvGrpSpPr>
        <p:grpSpPr>
          <a:xfrm>
            <a:off x="4368804" y="1613532"/>
            <a:ext cx="395516" cy="395489"/>
            <a:chOff x="5732756" y="2682276"/>
            <a:chExt cx="719905" cy="719856"/>
          </a:xfrm>
        </p:grpSpPr>
        <p:sp>
          <p:nvSpPr>
            <p:cNvPr id="916" name="Google Shape;916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42"/>
          <p:cNvGrpSpPr/>
          <p:nvPr/>
        </p:nvGrpSpPr>
        <p:grpSpPr>
          <a:xfrm>
            <a:off x="4938011" y="1613526"/>
            <a:ext cx="395521" cy="395501"/>
            <a:chOff x="6768809" y="2682265"/>
            <a:chExt cx="719915" cy="719877"/>
          </a:xfrm>
        </p:grpSpPr>
        <p:sp>
          <p:nvSpPr>
            <p:cNvPr id="920" name="Google Shape;920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42"/>
          <p:cNvGrpSpPr/>
          <p:nvPr/>
        </p:nvGrpSpPr>
        <p:grpSpPr>
          <a:xfrm>
            <a:off x="5507224" y="1613552"/>
            <a:ext cx="395633" cy="395448"/>
            <a:chOff x="7804870" y="2682313"/>
            <a:chExt cx="720118" cy="719782"/>
          </a:xfrm>
        </p:grpSpPr>
        <p:sp>
          <p:nvSpPr>
            <p:cNvPr id="925" name="Google Shape;925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2"/>
          <p:cNvGrpSpPr/>
          <p:nvPr/>
        </p:nvGrpSpPr>
        <p:grpSpPr>
          <a:xfrm>
            <a:off x="6076548" y="1613348"/>
            <a:ext cx="396112" cy="395858"/>
            <a:chOff x="8841135" y="2681940"/>
            <a:chExt cx="720990" cy="720527"/>
          </a:xfrm>
        </p:grpSpPr>
        <p:sp>
          <p:nvSpPr>
            <p:cNvPr id="931" name="Google Shape;931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2"/>
          <p:cNvGrpSpPr/>
          <p:nvPr/>
        </p:nvGrpSpPr>
        <p:grpSpPr>
          <a:xfrm>
            <a:off x="3798962" y="1613270"/>
            <a:ext cx="395034" cy="395034"/>
            <a:chOff x="4103687" y="1439862"/>
            <a:chExt cx="3986212" cy="3986211"/>
          </a:xfrm>
        </p:grpSpPr>
        <p:sp>
          <p:nvSpPr>
            <p:cNvPr id="938" name="Google Shape;938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646351" y="1613556"/>
            <a:ext cx="395678" cy="395440"/>
            <a:chOff x="9878272" y="2682320"/>
            <a:chExt cx="720199" cy="719767"/>
          </a:xfrm>
        </p:grpSpPr>
        <p:sp>
          <p:nvSpPr>
            <p:cNvPr id="941" name="Google Shape;941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2"/>
          <p:cNvGrpSpPr/>
          <p:nvPr/>
        </p:nvGrpSpPr>
        <p:grpSpPr>
          <a:xfrm>
            <a:off x="7215719" y="1613483"/>
            <a:ext cx="395586" cy="395586"/>
            <a:chOff x="10914618" y="2682187"/>
            <a:chExt cx="720033" cy="720033"/>
          </a:xfrm>
        </p:grpSpPr>
        <p:sp>
          <p:nvSpPr>
            <p:cNvPr id="945" name="Google Shape;945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2"/>
          <p:cNvGrpSpPr/>
          <p:nvPr/>
        </p:nvGrpSpPr>
        <p:grpSpPr>
          <a:xfrm>
            <a:off x="2088744" y="985791"/>
            <a:ext cx="320871" cy="395689"/>
            <a:chOff x="1582665" y="1011072"/>
            <a:chExt cx="584040" cy="720220"/>
          </a:xfrm>
        </p:grpSpPr>
        <p:sp>
          <p:nvSpPr>
            <p:cNvPr id="952" name="Google Shape;952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2"/>
          <p:cNvGrpSpPr/>
          <p:nvPr/>
        </p:nvGrpSpPr>
        <p:grpSpPr>
          <a:xfrm>
            <a:off x="2622509" y="985809"/>
            <a:ext cx="336812" cy="395671"/>
            <a:chOff x="2554206" y="1011105"/>
            <a:chExt cx="613055" cy="720187"/>
          </a:xfrm>
        </p:grpSpPr>
        <p:sp>
          <p:nvSpPr>
            <p:cNvPr id="958" name="Google Shape;958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2"/>
          <p:cNvGrpSpPr/>
          <p:nvPr/>
        </p:nvGrpSpPr>
        <p:grpSpPr>
          <a:xfrm>
            <a:off x="6659290" y="945284"/>
            <a:ext cx="408903" cy="436196"/>
            <a:chOff x="9901824" y="937343"/>
            <a:chExt cx="744273" cy="793950"/>
          </a:xfrm>
        </p:grpSpPr>
        <p:grpSp>
          <p:nvGrpSpPr>
            <p:cNvPr id="962" name="Google Shape;962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3" name="Google Shape;963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3" name="Google Shape;973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42"/>
          <p:cNvGrpSpPr/>
          <p:nvPr/>
        </p:nvGrpSpPr>
        <p:grpSpPr>
          <a:xfrm>
            <a:off x="3172214" y="985957"/>
            <a:ext cx="328280" cy="395523"/>
            <a:chOff x="3554761" y="1011374"/>
            <a:chExt cx="597525" cy="719918"/>
          </a:xfrm>
        </p:grpSpPr>
        <p:sp>
          <p:nvSpPr>
            <p:cNvPr id="980" name="Google Shape;980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42"/>
          <p:cNvGrpSpPr/>
          <p:nvPr/>
        </p:nvGrpSpPr>
        <p:grpSpPr>
          <a:xfrm>
            <a:off x="3713387" y="985769"/>
            <a:ext cx="329067" cy="395711"/>
            <a:chOff x="4539787" y="1011032"/>
            <a:chExt cx="598958" cy="720261"/>
          </a:xfrm>
        </p:grpSpPr>
        <p:sp>
          <p:nvSpPr>
            <p:cNvPr id="985" name="Google Shape;985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2"/>
          <p:cNvGrpSpPr/>
          <p:nvPr/>
        </p:nvGrpSpPr>
        <p:grpSpPr>
          <a:xfrm>
            <a:off x="4255347" y="985865"/>
            <a:ext cx="325661" cy="395615"/>
            <a:chOff x="5526246" y="1011207"/>
            <a:chExt cx="592758" cy="720086"/>
          </a:xfrm>
        </p:grpSpPr>
        <p:sp>
          <p:nvSpPr>
            <p:cNvPr id="991" name="Google Shape;991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2"/>
          <p:cNvGrpSpPr/>
          <p:nvPr/>
        </p:nvGrpSpPr>
        <p:grpSpPr>
          <a:xfrm>
            <a:off x="1552519" y="985859"/>
            <a:ext cx="323333" cy="395621"/>
            <a:chOff x="606645" y="1011196"/>
            <a:chExt cx="588520" cy="720096"/>
          </a:xfrm>
        </p:grpSpPr>
        <p:sp>
          <p:nvSpPr>
            <p:cNvPr id="998" name="Google Shape;998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2"/>
          <p:cNvGrpSpPr/>
          <p:nvPr/>
        </p:nvGrpSpPr>
        <p:grpSpPr>
          <a:xfrm>
            <a:off x="7281086" y="985839"/>
            <a:ext cx="264852" cy="395641"/>
            <a:chOff x="11033597" y="1011159"/>
            <a:chExt cx="482075" cy="720133"/>
          </a:xfrm>
        </p:grpSpPr>
        <p:sp>
          <p:nvSpPr>
            <p:cNvPr id="1003" name="Google Shape;1003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42"/>
          <p:cNvGrpSpPr/>
          <p:nvPr/>
        </p:nvGrpSpPr>
        <p:grpSpPr>
          <a:xfrm>
            <a:off x="6037494" y="945284"/>
            <a:ext cx="408903" cy="436196"/>
            <a:chOff x="8770051" y="937343"/>
            <a:chExt cx="744273" cy="793950"/>
          </a:xfrm>
        </p:grpSpPr>
        <p:sp>
          <p:nvSpPr>
            <p:cNvPr id="1008" name="Google Shape;1008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3" name="Google Shape;1013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4" name="Google Shape;1014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4" name="Google Shape;1024;p42"/>
          <p:cNvGrpSpPr/>
          <p:nvPr/>
        </p:nvGrpSpPr>
        <p:grpSpPr>
          <a:xfrm>
            <a:off x="4793901" y="945284"/>
            <a:ext cx="408903" cy="436196"/>
            <a:chOff x="6506504" y="937343"/>
            <a:chExt cx="744273" cy="793950"/>
          </a:xfrm>
        </p:grpSpPr>
        <p:sp>
          <p:nvSpPr>
            <p:cNvPr id="1025" name="Google Shape;1025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8" name="Google Shape;1028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9" name="Google Shape;1029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9" name="Google Shape;1039;p42"/>
          <p:cNvGrpSpPr/>
          <p:nvPr/>
        </p:nvGrpSpPr>
        <p:grpSpPr>
          <a:xfrm>
            <a:off x="5415698" y="945284"/>
            <a:ext cx="408903" cy="436196"/>
            <a:chOff x="7638277" y="937343"/>
            <a:chExt cx="744273" cy="793950"/>
          </a:xfrm>
        </p:grpSpPr>
        <p:sp>
          <p:nvSpPr>
            <p:cNvPr id="1040" name="Google Shape;1040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4" name="Google Shape;1044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5" name="Google Shape;1045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5" name="Google Shape;1055;p42"/>
          <p:cNvGrpSpPr/>
          <p:nvPr/>
        </p:nvGrpSpPr>
        <p:grpSpPr>
          <a:xfrm>
            <a:off x="3232394" y="2888646"/>
            <a:ext cx="395656" cy="355702"/>
            <a:chOff x="3778727" y="4460423"/>
            <a:chExt cx="720160" cy="647438"/>
          </a:xfrm>
        </p:grpSpPr>
        <p:sp>
          <p:nvSpPr>
            <p:cNvPr id="1056" name="Google Shape;1056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2"/>
          <p:cNvGrpSpPr/>
          <p:nvPr/>
        </p:nvGrpSpPr>
        <p:grpSpPr>
          <a:xfrm>
            <a:off x="1525515" y="2875400"/>
            <a:ext cx="395568" cy="382195"/>
            <a:chOff x="557494" y="4436312"/>
            <a:chExt cx="720000" cy="695660"/>
          </a:xfrm>
        </p:grpSpPr>
        <p:sp>
          <p:nvSpPr>
            <p:cNvPr id="1064" name="Google Shape;1064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42"/>
          <p:cNvGrpSpPr/>
          <p:nvPr/>
        </p:nvGrpSpPr>
        <p:grpSpPr>
          <a:xfrm>
            <a:off x="4370341" y="2868664"/>
            <a:ext cx="395703" cy="395667"/>
            <a:chOff x="5926265" y="4424051"/>
            <a:chExt cx="720246" cy="720181"/>
          </a:xfrm>
        </p:grpSpPr>
        <p:sp>
          <p:nvSpPr>
            <p:cNvPr id="1069" name="Google Shape;1069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42"/>
          <p:cNvGrpSpPr/>
          <p:nvPr/>
        </p:nvGrpSpPr>
        <p:grpSpPr>
          <a:xfrm>
            <a:off x="2094426" y="2886019"/>
            <a:ext cx="395568" cy="360957"/>
            <a:chOff x="1631150" y="4455641"/>
            <a:chExt cx="720000" cy="657002"/>
          </a:xfrm>
        </p:grpSpPr>
        <p:sp>
          <p:nvSpPr>
            <p:cNvPr id="1074" name="Google Shape;1074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2"/>
          <p:cNvGrpSpPr/>
          <p:nvPr/>
        </p:nvGrpSpPr>
        <p:grpSpPr>
          <a:xfrm>
            <a:off x="2663377" y="2885501"/>
            <a:ext cx="395568" cy="361994"/>
            <a:chOff x="2704878" y="4454697"/>
            <a:chExt cx="720000" cy="658889"/>
          </a:xfrm>
        </p:grpSpPr>
        <p:sp>
          <p:nvSpPr>
            <p:cNvPr id="1080" name="Google Shape;1080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42"/>
          <p:cNvGrpSpPr/>
          <p:nvPr/>
        </p:nvGrpSpPr>
        <p:grpSpPr>
          <a:xfrm>
            <a:off x="3801469" y="2887239"/>
            <a:ext cx="395452" cy="358517"/>
            <a:chOff x="4852681" y="4457861"/>
            <a:chExt cx="719788" cy="652561"/>
          </a:xfrm>
        </p:grpSpPr>
        <p:sp>
          <p:nvSpPr>
            <p:cNvPr id="1087" name="Google Shape;1087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42"/>
          <p:cNvGrpSpPr/>
          <p:nvPr/>
        </p:nvGrpSpPr>
        <p:grpSpPr>
          <a:xfrm>
            <a:off x="4939464" y="2878750"/>
            <a:ext cx="395691" cy="375494"/>
            <a:chOff x="7000306" y="4442411"/>
            <a:chExt cx="720224" cy="683463"/>
          </a:xfrm>
        </p:grpSpPr>
        <p:sp>
          <p:nvSpPr>
            <p:cNvPr id="1091" name="Google Shape;1091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2"/>
          <p:cNvGrpSpPr/>
          <p:nvPr/>
        </p:nvGrpSpPr>
        <p:grpSpPr>
          <a:xfrm>
            <a:off x="5508574" y="2876795"/>
            <a:ext cx="395656" cy="379404"/>
            <a:chOff x="8074325" y="4438852"/>
            <a:chExt cx="720160" cy="690579"/>
          </a:xfrm>
        </p:grpSpPr>
        <p:sp>
          <p:nvSpPr>
            <p:cNvPr id="1097" name="Google Shape;1097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2"/>
          <p:cNvGrpSpPr/>
          <p:nvPr/>
        </p:nvGrpSpPr>
        <p:grpSpPr>
          <a:xfrm>
            <a:off x="6646737" y="2889177"/>
            <a:ext cx="395523" cy="354639"/>
            <a:chOff x="9878975" y="4425243"/>
            <a:chExt cx="719918" cy="645502"/>
          </a:xfrm>
        </p:grpSpPr>
        <p:sp>
          <p:nvSpPr>
            <p:cNvPr id="1104" name="Google Shape;1104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2"/>
          <p:cNvGrpSpPr/>
          <p:nvPr/>
        </p:nvGrpSpPr>
        <p:grpSpPr>
          <a:xfrm>
            <a:off x="7215679" y="2879237"/>
            <a:ext cx="395661" cy="374519"/>
            <a:chOff x="10914544" y="4407150"/>
            <a:chExt cx="720170" cy="681687"/>
          </a:xfrm>
        </p:grpSpPr>
        <p:sp>
          <p:nvSpPr>
            <p:cNvPr id="1108" name="Google Shape;1108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>
            <a:off x="6077640" y="2886439"/>
            <a:ext cx="395679" cy="360115"/>
            <a:chOff x="8843122" y="4420259"/>
            <a:chExt cx="720202" cy="655469"/>
          </a:xfrm>
        </p:grpSpPr>
        <p:sp>
          <p:nvSpPr>
            <p:cNvPr id="1113" name="Google Shape;1113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3240028" y="2263871"/>
            <a:ext cx="395685" cy="350158"/>
            <a:chOff x="1510757" y="3225422"/>
            <a:chExt cx="720214" cy="637347"/>
          </a:xfrm>
        </p:grpSpPr>
        <p:sp>
          <p:nvSpPr>
            <p:cNvPr id="1120" name="Google Shape;1120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2"/>
          <p:cNvGrpSpPr/>
          <p:nvPr/>
        </p:nvGrpSpPr>
        <p:grpSpPr>
          <a:xfrm>
            <a:off x="3853680" y="2279421"/>
            <a:ext cx="395646" cy="319058"/>
            <a:chOff x="2595501" y="3253725"/>
            <a:chExt cx="720141" cy="580739"/>
          </a:xfrm>
        </p:grpSpPr>
        <p:sp>
          <p:nvSpPr>
            <p:cNvPr id="1128" name="Google Shape;1128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2"/>
          <p:cNvGrpSpPr/>
          <p:nvPr/>
        </p:nvGrpSpPr>
        <p:grpSpPr>
          <a:xfrm>
            <a:off x="5080885" y="2241228"/>
            <a:ext cx="393969" cy="395444"/>
            <a:chOff x="4764809" y="3184208"/>
            <a:chExt cx="717090" cy="719775"/>
          </a:xfrm>
        </p:grpSpPr>
        <p:sp>
          <p:nvSpPr>
            <p:cNvPr id="1133" name="Google Shape;1133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42"/>
          <p:cNvGrpSpPr/>
          <p:nvPr/>
        </p:nvGrpSpPr>
        <p:grpSpPr>
          <a:xfrm>
            <a:off x="4467292" y="2266936"/>
            <a:ext cx="395626" cy="344029"/>
            <a:chOff x="3680173" y="3231000"/>
            <a:chExt cx="720106" cy="626190"/>
          </a:xfrm>
        </p:grpSpPr>
        <p:sp>
          <p:nvSpPr>
            <p:cNvPr id="1137" name="Google Shape;1137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2"/>
          <p:cNvGrpSpPr/>
          <p:nvPr/>
        </p:nvGrpSpPr>
        <p:grpSpPr>
          <a:xfrm>
            <a:off x="6306396" y="2241193"/>
            <a:ext cx="393441" cy="395515"/>
            <a:chOff x="6931035" y="3184144"/>
            <a:chExt cx="716128" cy="719903"/>
          </a:xfrm>
        </p:grpSpPr>
        <p:sp>
          <p:nvSpPr>
            <p:cNvPr id="1141" name="Google Shape;1141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2"/>
          <p:cNvGrpSpPr/>
          <p:nvPr/>
        </p:nvGrpSpPr>
        <p:grpSpPr>
          <a:xfrm>
            <a:off x="5692820" y="2241151"/>
            <a:ext cx="395610" cy="395598"/>
            <a:chOff x="5846429" y="3184067"/>
            <a:chExt cx="720076" cy="720055"/>
          </a:xfrm>
        </p:grpSpPr>
        <p:sp>
          <p:nvSpPr>
            <p:cNvPr id="1146" name="Google Shape;1146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2"/>
          <p:cNvGrpSpPr/>
          <p:nvPr/>
        </p:nvGrpSpPr>
        <p:grpSpPr>
          <a:xfrm>
            <a:off x="2752511" y="2241102"/>
            <a:ext cx="269550" cy="395696"/>
            <a:chOff x="655600" y="3183978"/>
            <a:chExt cx="490627" cy="720234"/>
          </a:xfrm>
        </p:grpSpPr>
        <p:sp>
          <p:nvSpPr>
            <p:cNvPr id="1151" name="Google Shape;1151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2"/>
          <p:cNvGrpSpPr/>
          <p:nvPr/>
        </p:nvGrpSpPr>
        <p:grpSpPr>
          <a:xfrm>
            <a:off x="6917803" y="2241205"/>
            <a:ext cx="168446" cy="395490"/>
            <a:chOff x="8011692" y="3184166"/>
            <a:chExt cx="306600" cy="719859"/>
          </a:xfrm>
        </p:grpSpPr>
        <p:sp>
          <p:nvSpPr>
            <p:cNvPr id="1157" name="Google Shape;1157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2"/>
          <p:cNvGrpSpPr/>
          <p:nvPr/>
        </p:nvGrpSpPr>
        <p:grpSpPr>
          <a:xfrm>
            <a:off x="7303759" y="2241032"/>
            <a:ext cx="218467" cy="395395"/>
            <a:chOff x="4556125" y="630237"/>
            <a:chExt cx="3081338" cy="5568950"/>
          </a:xfrm>
        </p:grpSpPr>
        <p:sp>
          <p:nvSpPr>
            <p:cNvPr id="1164" name="Google Shape;1164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2"/>
          <p:cNvGrpSpPr/>
          <p:nvPr/>
        </p:nvGrpSpPr>
        <p:grpSpPr>
          <a:xfrm>
            <a:off x="2138970" y="2241160"/>
            <a:ext cx="395646" cy="395583"/>
            <a:chOff x="1674084" y="3214987"/>
            <a:chExt cx="720142" cy="720027"/>
          </a:xfrm>
        </p:grpSpPr>
        <p:sp>
          <p:nvSpPr>
            <p:cNvPr id="1172" name="Google Shape;1172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2"/>
          <p:cNvGrpSpPr/>
          <p:nvPr/>
        </p:nvGrpSpPr>
        <p:grpSpPr>
          <a:xfrm>
            <a:off x="1525525" y="2241126"/>
            <a:ext cx="395478" cy="395650"/>
            <a:chOff x="557511" y="3214925"/>
            <a:chExt cx="719836" cy="720150"/>
          </a:xfrm>
        </p:grpSpPr>
        <p:sp>
          <p:nvSpPr>
            <p:cNvPr id="1185" name="Google Shape;1185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2"/>
          <p:cNvGrpSpPr/>
          <p:nvPr/>
        </p:nvGrpSpPr>
        <p:grpSpPr>
          <a:xfrm>
            <a:off x="1475676" y="3516106"/>
            <a:ext cx="395561" cy="355711"/>
            <a:chOff x="1147762" y="1131887"/>
            <a:chExt cx="5137150" cy="4619626"/>
          </a:xfrm>
        </p:grpSpPr>
        <p:sp>
          <p:nvSpPr>
            <p:cNvPr id="1190" name="Google Shape;1190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2"/>
          <p:cNvGrpSpPr/>
          <p:nvPr/>
        </p:nvGrpSpPr>
        <p:grpSpPr>
          <a:xfrm>
            <a:off x="2183486" y="3510356"/>
            <a:ext cx="395972" cy="366599"/>
            <a:chOff x="1570037" y="1341437"/>
            <a:chExt cx="4943475" cy="4576762"/>
          </a:xfrm>
        </p:grpSpPr>
        <p:sp>
          <p:nvSpPr>
            <p:cNvPr id="1194" name="Google Shape;1194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2"/>
          <p:cNvGrpSpPr/>
          <p:nvPr/>
        </p:nvGrpSpPr>
        <p:grpSpPr>
          <a:xfrm>
            <a:off x="4389270" y="3496217"/>
            <a:ext cx="391709" cy="395605"/>
            <a:chOff x="5770007" y="5489899"/>
            <a:chExt cx="712976" cy="720067"/>
          </a:xfrm>
        </p:grpSpPr>
        <p:sp>
          <p:nvSpPr>
            <p:cNvPr id="1201" name="Google Shape;1201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2"/>
          <p:cNvGrpSpPr/>
          <p:nvPr/>
        </p:nvGrpSpPr>
        <p:grpSpPr>
          <a:xfrm>
            <a:off x="5092920" y="3516160"/>
            <a:ext cx="395542" cy="355755"/>
            <a:chOff x="7050768" y="5526199"/>
            <a:chExt cx="719953" cy="647534"/>
          </a:xfrm>
        </p:grpSpPr>
        <p:sp>
          <p:nvSpPr>
            <p:cNvPr id="1210" name="Google Shape;1210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2"/>
          <p:cNvGrpSpPr/>
          <p:nvPr/>
        </p:nvGrpSpPr>
        <p:grpSpPr>
          <a:xfrm>
            <a:off x="6508150" y="3516223"/>
            <a:ext cx="395569" cy="355602"/>
            <a:chOff x="9626723" y="5526313"/>
            <a:chExt cx="720002" cy="647256"/>
          </a:xfrm>
        </p:grpSpPr>
        <p:sp>
          <p:nvSpPr>
            <p:cNvPr id="1223" name="Google Shape;1223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2"/>
          <p:cNvGrpSpPr/>
          <p:nvPr/>
        </p:nvGrpSpPr>
        <p:grpSpPr>
          <a:xfrm>
            <a:off x="7215749" y="3496196"/>
            <a:ext cx="395481" cy="395624"/>
            <a:chOff x="10914672" y="5489861"/>
            <a:chExt cx="719842" cy="720102"/>
          </a:xfrm>
        </p:grpSpPr>
        <p:sp>
          <p:nvSpPr>
            <p:cNvPr id="1236" name="Google Shape;1236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2"/>
          <p:cNvGrpSpPr/>
          <p:nvPr/>
        </p:nvGrpSpPr>
        <p:grpSpPr>
          <a:xfrm>
            <a:off x="5800498" y="3505306"/>
            <a:ext cx="395693" cy="377431"/>
            <a:chOff x="8338678" y="5506443"/>
            <a:chExt cx="720227" cy="686988"/>
          </a:xfrm>
        </p:grpSpPr>
        <p:sp>
          <p:nvSpPr>
            <p:cNvPr id="1249" name="Google Shape;1249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2"/>
          <p:cNvGrpSpPr/>
          <p:nvPr/>
        </p:nvGrpSpPr>
        <p:grpSpPr>
          <a:xfrm>
            <a:off x="2890770" y="3553758"/>
            <a:ext cx="1186513" cy="280500"/>
            <a:chOff x="3042485" y="5594633"/>
            <a:chExt cx="2159652" cy="510557"/>
          </a:xfrm>
        </p:grpSpPr>
        <p:sp>
          <p:nvSpPr>
            <p:cNvPr id="1256" name="Google Shape;1256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2"/>
          <p:cNvGrpSpPr/>
          <p:nvPr/>
        </p:nvGrpSpPr>
        <p:grpSpPr>
          <a:xfrm>
            <a:off x="2183329" y="4125099"/>
            <a:ext cx="395637" cy="393162"/>
            <a:chOff x="1442627" y="5710929"/>
            <a:chExt cx="594318" cy="590600"/>
          </a:xfrm>
        </p:grpSpPr>
        <p:sp>
          <p:nvSpPr>
            <p:cNvPr id="1272" name="Google Shape;1272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2"/>
          <p:cNvGrpSpPr/>
          <p:nvPr/>
        </p:nvGrpSpPr>
        <p:grpSpPr>
          <a:xfrm>
            <a:off x="6540425" y="4123838"/>
            <a:ext cx="331122" cy="395684"/>
            <a:chOff x="8095060" y="5664590"/>
            <a:chExt cx="497404" cy="594389"/>
          </a:xfrm>
        </p:grpSpPr>
        <p:grpSp>
          <p:nvGrpSpPr>
            <p:cNvPr id="1277" name="Google Shape;1277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8" name="Google Shape;1278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82" name="Google Shape;1282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5" name="Google Shape;1285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6" name="Google Shape;1286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90" name="Google Shape;1290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3" name="Google Shape;1293;p42"/>
          <p:cNvGrpSpPr/>
          <p:nvPr/>
        </p:nvGrpSpPr>
        <p:grpSpPr>
          <a:xfrm>
            <a:off x="3063530" y="4123863"/>
            <a:ext cx="494537" cy="395633"/>
            <a:chOff x="4607809" y="5664627"/>
            <a:chExt cx="742883" cy="594312"/>
          </a:xfrm>
        </p:grpSpPr>
        <p:sp>
          <p:nvSpPr>
            <p:cNvPr id="1294" name="Google Shape;1294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2"/>
          <p:cNvGrpSpPr/>
          <p:nvPr/>
        </p:nvGrpSpPr>
        <p:grpSpPr>
          <a:xfrm>
            <a:off x="4042574" y="4123914"/>
            <a:ext cx="958488" cy="395532"/>
            <a:chOff x="2571250" y="5664711"/>
            <a:chExt cx="1439820" cy="594160"/>
          </a:xfrm>
        </p:grpSpPr>
        <p:sp>
          <p:nvSpPr>
            <p:cNvPr id="1303" name="Google Shape;1303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7" name="Google Shape;1327;p42"/>
          <p:cNvGrpSpPr/>
          <p:nvPr/>
        </p:nvGrpSpPr>
        <p:grpSpPr>
          <a:xfrm>
            <a:off x="5485623" y="4123729"/>
            <a:ext cx="570257" cy="395902"/>
            <a:chOff x="6332670" y="5663946"/>
            <a:chExt cx="856627" cy="594715"/>
          </a:xfrm>
        </p:grpSpPr>
        <p:grpSp>
          <p:nvGrpSpPr>
            <p:cNvPr id="1328" name="Google Shape;1328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5" name="Google Shape;1335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7" name="Google Shape;1337;p42"/>
          <p:cNvSpPr txBox="1"/>
          <p:nvPr>
            <p:ph idx="4294967295" type="title"/>
          </p:nvPr>
        </p:nvSpPr>
        <p:spPr>
          <a:xfrm>
            <a:off x="1475675" y="354650"/>
            <a:ext cx="61356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8" name="Google Shape;1338;p4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4294967295" type="ctrTitle"/>
          </p:nvPr>
        </p:nvSpPr>
        <p:spPr>
          <a:xfrm>
            <a:off x="855300" y="1201400"/>
            <a:ext cx="43983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</a:t>
            </a:r>
            <a:r>
              <a:rPr lang="en" sz="6000"/>
              <a:t>!</a:t>
            </a:r>
            <a:endParaRPr sz="6000"/>
          </a:p>
        </p:txBody>
      </p:sp>
      <p:sp>
        <p:nvSpPr>
          <p:cNvPr id="125" name="Google Shape;125;p16"/>
          <p:cNvSpPr txBox="1"/>
          <p:nvPr>
            <p:ph idx="4294967295" type="subTitle"/>
          </p:nvPr>
        </p:nvSpPr>
        <p:spPr>
          <a:xfrm>
            <a:off x="855300" y="1867000"/>
            <a:ext cx="4398300" cy="20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I am Jayden Smith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5002" r="39100" t="0"/>
          <a:stretch/>
        </p:blipFill>
        <p:spPr>
          <a:xfrm>
            <a:off x="5900000" y="743150"/>
            <a:ext cx="3806400" cy="3806400"/>
          </a:xfrm>
          <a:prstGeom prst="chord">
            <a:avLst>
              <a:gd fmla="val 2700000" name="adj1"/>
              <a:gd fmla="val 18900087" name="adj2"/>
            </a:avLst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3"/>
          <p:cNvSpPr txBox="1"/>
          <p:nvPr/>
        </p:nvSpPr>
        <p:spPr>
          <a:xfrm>
            <a:off x="731900" y="2374250"/>
            <a:ext cx="7567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News Cycle"/>
                <a:ea typeface="News Cycle"/>
                <a:cs typeface="News Cycle"/>
                <a:sym typeface="News Cycle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1344" name="Google Shape;1344;p4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45" name="Google Shape;1345;p4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6" name="Google Shape;1346;p43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Google Shape;1351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3" name="Google Shape;1353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4" name="Google Shape;1354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5" name="Google Shape;1355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8" name="Google Shape;1358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0" name="Google Shape;1360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1" name="Google Shape;1361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3" name="Google Shape;1363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4" name="Google Shape;1364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1</a:t>
            </a:r>
            <a:endParaRPr b="1" sz="480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14646" t="0"/>
          <a:stretch/>
        </p:blipFill>
        <p:spPr>
          <a:xfrm>
            <a:off x="5143912" y="225900"/>
            <a:ext cx="4691700" cy="4691700"/>
          </a:xfrm>
          <a:prstGeom prst="chord">
            <a:avLst>
              <a:gd fmla="val 2700000" name="adj1"/>
              <a:gd fmla="val 18900087" name="adj2"/>
            </a:avLst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4294967295" type="ctrTitle"/>
          </p:nvPr>
        </p:nvSpPr>
        <p:spPr>
          <a:xfrm>
            <a:off x="855300" y="970544"/>
            <a:ext cx="4676400" cy="17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63" name="Google Shape;163;p21"/>
          <p:cNvSpPr txBox="1"/>
          <p:nvPr>
            <p:ph idx="4294967295" type="subTitle"/>
          </p:nvPr>
        </p:nvSpPr>
        <p:spPr>
          <a:xfrm>
            <a:off x="855300" y="2763561"/>
            <a:ext cx="4676400" cy="14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465019" y="3726594"/>
            <a:ext cx="347441" cy="3317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033675" y="1863528"/>
            <a:ext cx="1488469" cy="1488847"/>
            <a:chOff x="6654650" y="3665275"/>
            <a:chExt cx="409100" cy="409125"/>
          </a:xfrm>
        </p:grpSpPr>
        <p:sp>
          <p:nvSpPr>
            <p:cNvPr id="166" name="Google Shape;166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 rot="1057041">
            <a:off x="5599089" y="3034130"/>
            <a:ext cx="983391" cy="983504"/>
            <a:chOff x="570875" y="4322250"/>
            <a:chExt cx="443300" cy="443325"/>
          </a:xfrm>
        </p:grpSpPr>
        <p:sp>
          <p:nvSpPr>
            <p:cNvPr id="169" name="Google Shape;169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rot="2466844">
            <a:off x="5709630" y="2152214"/>
            <a:ext cx="482721" cy="4609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-1609319">
            <a:off x="6415602" y="2442231"/>
            <a:ext cx="347370" cy="3316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2926209">
            <a:off x="8521920" y="2704998"/>
            <a:ext cx="260162" cy="2484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-1609052">
            <a:off x="7439323" y="1040920"/>
            <a:ext cx="234385" cy="2237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