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78" r:id="rId2"/>
    <p:sldId id="256" r:id="rId3"/>
    <p:sldId id="277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C3CD-0B94-4965-966C-1DA0D882D1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ED55-32C6-4BEF-8B9F-7FCC290A9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4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4A566-E79A-4C3D-B1D9-E9C910C806C2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CF237-4E3A-4BDC-BE81-27FE8639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6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CF237-4E3A-4BDC-BE81-27FE8639BC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4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B1DD-8F06-4604-866E-2FFA149AA625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2DED-AA28-466F-965F-3827B2CBDEA1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9374-BDE1-4F21-8C03-AE68A43A8742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05D-3F4C-4D31-9D1D-70191C2DC0F7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2E94-9FBD-4C99-AD8D-701FC3B0296D}" type="datetime1">
              <a:rPr lang="en-US" smtClean="0"/>
              <a:t>11/1/2017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D8C4-D759-4DDA-ABE1-E2CDE748212F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FA34-100B-4333-BE89-A4065DF0250C}" type="datetime1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59E-F91F-411B-82C2-94AF5499F0A3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6AE7-3BBD-4764-A396-2F96B41D1632}" type="datetime1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0060-D68B-4BC8-91D7-F84048A5FCEE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9C86-EC3F-42CD-9C47-AE37BAE50650}" type="datetime1">
              <a:rPr lang="en-US" smtClean="0"/>
              <a:t>11/1/2017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ACD4C44-104B-41D4-A256-4726540BA728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AC60F9C-41F8-4D5E-AA50-2FC128D78A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05D-3F4C-4D31-9D1D-70191C2DC0F7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1"/>
            <a:ext cx="8763000" cy="34114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8784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</a:t>
            </a:r>
            <a:r>
              <a:rPr lang="en-US" b="1" dirty="0" smtClean="0"/>
              <a:t>Bold Text</a:t>
            </a:r>
          </a:p>
          <a:p>
            <a:r>
              <a:rPr lang="en-US" dirty="0" smtClean="0"/>
              <a:t>An example of </a:t>
            </a:r>
            <a:r>
              <a:rPr lang="en-US" i="1" dirty="0" smtClean="0"/>
              <a:t>Emphasized Text</a:t>
            </a:r>
            <a:endParaRPr lang="en-US" dirty="0"/>
          </a:p>
          <a:p>
            <a:r>
              <a:rPr lang="en-US" dirty="0" smtClean="0"/>
              <a:t>An example of </a:t>
            </a:r>
            <a:r>
              <a:rPr lang="en-US" b="1" dirty="0" smtClean="0"/>
              <a:t>Strong Text</a:t>
            </a:r>
          </a:p>
          <a:p>
            <a:r>
              <a:rPr lang="en-US" dirty="0" smtClean="0"/>
              <a:t>An example of </a:t>
            </a:r>
            <a:r>
              <a:rPr lang="en-US" i="1" dirty="0" smtClean="0"/>
              <a:t>Italic Text</a:t>
            </a:r>
          </a:p>
          <a:p>
            <a:r>
              <a:rPr lang="en-US" dirty="0" smtClean="0"/>
              <a:t>An example of </a:t>
            </a:r>
            <a:r>
              <a:rPr lang="en-US" baseline="30000" dirty="0" smtClean="0"/>
              <a:t>superscripted Text</a:t>
            </a:r>
          </a:p>
          <a:p>
            <a:r>
              <a:rPr lang="en-US" dirty="0" smtClean="0"/>
              <a:t>An example of </a:t>
            </a:r>
            <a:r>
              <a:rPr lang="en-US" baseline="-25000" dirty="0" smtClean="0"/>
              <a:t>subscripted Text</a:t>
            </a:r>
          </a:p>
          <a:p>
            <a:r>
              <a:rPr lang="en-US" dirty="0" smtClean="0"/>
              <a:t>An example of </a:t>
            </a:r>
            <a:r>
              <a:rPr lang="en-US" dirty="0" err="1" smtClean="0"/>
              <a:t>struckthrough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An example of Computer Code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002F-1F6C-48D3-A418-0BD3ED4B1C1B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&lt;p&gt; </a:t>
            </a:r>
            <a:r>
              <a:rPr lang="en-US" dirty="0" err="1" smtClean="0"/>
              <a:t>kifayat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</a:t>
            </a:r>
          </a:p>
          <a:p>
            <a:r>
              <a:rPr lang="en-US" dirty="0" err="1" smtClean="0"/>
              <a:t>ullah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</a:t>
            </a:r>
          </a:p>
          <a:p>
            <a:r>
              <a:rPr lang="en-US" dirty="0" smtClean="0"/>
              <a:t>khan&lt;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&lt;/p&gt;</a:t>
            </a:r>
          </a:p>
          <a:p>
            <a:r>
              <a:rPr lang="en-US" dirty="0" smtClean="0"/>
              <a:t>&lt;p&gt;Sincerely,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&lt;</a:t>
            </a:r>
            <a:r>
              <a:rPr lang="en-US" dirty="0" err="1" smtClean="0"/>
              <a:t>br</a:t>
            </a:r>
            <a:r>
              <a:rPr lang="en-US" dirty="0" smtClean="0"/>
              <a:t> /&gt;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kifayat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</a:t>
            </a:r>
            <a:r>
              <a:rPr lang="en-US" dirty="0" err="1" smtClean="0"/>
              <a:t>saddar</a:t>
            </a:r>
            <a:r>
              <a:rPr lang="en-US" dirty="0" smtClean="0"/>
              <a:t>&lt;/p&gt;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2A21-E486-475C-866E-0A363A2BE683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&lt;pre&gt; </a:t>
            </a:r>
          </a:p>
          <a:p>
            <a:r>
              <a:rPr lang="en-US" dirty="0" smtClean="0"/>
              <a:t>Hey mu name is </a:t>
            </a:r>
            <a:r>
              <a:rPr lang="en-US" dirty="0" err="1" smtClean="0"/>
              <a:t>kifayat,I</a:t>
            </a:r>
            <a:r>
              <a:rPr lang="en-US" dirty="0" smtClean="0"/>
              <a:t> am very intelligent and innocent and more and more! </a:t>
            </a:r>
          </a:p>
          <a:p>
            <a:r>
              <a:rPr lang="en-US" dirty="0" smtClean="0"/>
              <a:t>&lt;/pre&gt;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9622-62D7-40F7-A01D-D1E23B4DE1BA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HTML - Hypertext Reference (</a:t>
            </a:r>
            <a:r>
              <a:rPr lang="en-US" b="1" dirty="0" err="1" smtClean="0"/>
              <a:t>href</a:t>
            </a:r>
            <a:r>
              <a:rPr lang="en-US" b="1" dirty="0" smtClean="0"/>
              <a:t>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="http://www.gmail.com/"&gt;Gmail&lt;/a&gt;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&lt;a </a:t>
            </a:r>
            <a:r>
              <a:rPr lang="en-US" dirty="0" err="1" smtClean="0"/>
              <a:t>href</a:t>
            </a:r>
            <a:r>
              <a:rPr lang="en-US" dirty="0" smtClean="0"/>
              <a:t>="http://www.facebook.com/"&gt;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&lt;/a&gt; &lt;</a:t>
            </a:r>
            <a:r>
              <a:rPr lang="en-US" dirty="0" err="1" smtClean="0"/>
              <a:t>br</a:t>
            </a:r>
            <a:r>
              <a:rPr lang="en-US" dirty="0" smtClean="0"/>
              <a:t> /&gt; 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="http://www.yahoo.com/"&gt;</a:t>
            </a:r>
          </a:p>
          <a:p>
            <a:r>
              <a:rPr lang="en-US" dirty="0" smtClean="0"/>
              <a:t>Yahoo Home&lt;/a&gt;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D11C-9F33-4EC0-AC91-E25D7E7D8FDA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=“kif.jpg" /&gt;</a:t>
            </a:r>
          </a:p>
          <a:p>
            <a:r>
              <a:rPr lang="en-US" u="sng" dirty="0" smtClean="0"/>
              <a:t>Size of image:-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=“kif.jpg" height="50" width="100" /&gt;</a:t>
            </a:r>
          </a:p>
          <a:p>
            <a:r>
              <a:rPr lang="en-US" dirty="0" smtClean="0"/>
              <a:t>&lt;table height='200' width='400'&gt;</a:t>
            </a:r>
          </a:p>
          <a:p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 &lt;td&gt;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=“kif.jpg" height="100%" width="100%"&gt; &lt;/td&gt; &lt;/</a:t>
            </a:r>
            <a:r>
              <a:rPr lang="en-US" dirty="0" err="1" smtClean="0"/>
              <a:t>tr</a:t>
            </a:r>
            <a:r>
              <a:rPr lang="en-US" dirty="0" smtClean="0"/>
              <a:t>&gt; &lt;/table&gt;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27DB-36DE-4CCC-AE35-4854E5972267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5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HTML - Lists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 of list</a:t>
            </a:r>
          </a:p>
          <a:p>
            <a:r>
              <a:rPr lang="en-US" dirty="0" smtClean="0"/>
              <a:t>1) Un-ordered List</a:t>
            </a:r>
          </a:p>
          <a:p>
            <a:r>
              <a:rPr lang="en-US" dirty="0" smtClean="0"/>
              <a:t>2) Order List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EE40-9AF3-4721-9EB2-F08858F87C37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Un-order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&lt;body&gt; </a:t>
            </a:r>
          </a:p>
          <a:p>
            <a:r>
              <a:rPr lang="it-IT" dirty="0" smtClean="0"/>
              <a:t>&lt;ul&gt;</a:t>
            </a:r>
          </a:p>
          <a:p>
            <a:r>
              <a:rPr lang="it-IT" dirty="0" smtClean="0"/>
              <a:t> &lt;li&gt;Aslam&lt;/li&gt;</a:t>
            </a:r>
          </a:p>
          <a:p>
            <a:r>
              <a:rPr lang="it-IT" dirty="0" smtClean="0"/>
              <a:t> &lt;li&gt;Naeem&lt;/li&gt;</a:t>
            </a:r>
          </a:p>
          <a:p>
            <a:r>
              <a:rPr lang="it-IT" dirty="0" smtClean="0"/>
              <a:t> &lt;li&gt;Kifayat&lt;/li&gt; </a:t>
            </a:r>
          </a:p>
          <a:p>
            <a:r>
              <a:rPr lang="it-IT" dirty="0" smtClean="0"/>
              <a:t>&lt;li&gt;Qutab khan&lt;/li&gt;</a:t>
            </a:r>
          </a:p>
          <a:p>
            <a:r>
              <a:rPr lang="it-IT" dirty="0" smtClean="0"/>
              <a:t> &lt;/ul&gt;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C8E1-CBF9-4244-B729-DBFFA48B0C43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Un-order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type="square"&gt;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type="disc"&gt;</a:t>
            </a:r>
          </a:p>
          <a:p>
            <a:r>
              <a:rPr lang="en-US" dirty="0" smtClean="0"/>
              <a:t> &lt;</a:t>
            </a:r>
            <a:r>
              <a:rPr lang="en-US" dirty="0" err="1" smtClean="0"/>
              <a:t>ul</a:t>
            </a:r>
            <a:r>
              <a:rPr lang="en-US" dirty="0" smtClean="0"/>
              <a:t> type="circle"&gt;</a:t>
            </a:r>
          </a:p>
          <a:p>
            <a:r>
              <a:rPr lang="it-IT" dirty="0" smtClean="0"/>
              <a:t>&lt;ul </a:t>
            </a:r>
            <a:r>
              <a:rPr lang="en-US" dirty="0" smtClean="0"/>
              <a:t>type="square"&gt; </a:t>
            </a:r>
            <a:endParaRPr lang="it-IT" dirty="0" smtClean="0"/>
          </a:p>
          <a:p>
            <a:r>
              <a:rPr lang="it-IT" dirty="0" smtClean="0"/>
              <a:t> &lt;li&gt;Aslam&lt;/li&gt;</a:t>
            </a:r>
          </a:p>
          <a:p>
            <a:r>
              <a:rPr lang="it-IT" dirty="0" smtClean="0"/>
              <a:t> &lt;li&gt;Naeem&lt;/li&gt;</a:t>
            </a:r>
          </a:p>
          <a:p>
            <a:r>
              <a:rPr lang="it-IT" dirty="0" smtClean="0"/>
              <a:t> &lt;li&gt;Kifayat&lt;/li&gt; </a:t>
            </a:r>
          </a:p>
          <a:p>
            <a:r>
              <a:rPr lang="it-IT" dirty="0" smtClean="0"/>
              <a:t>&lt;li&gt;Qutab khan&lt;/li&gt;</a:t>
            </a:r>
          </a:p>
          <a:p>
            <a:r>
              <a:rPr lang="it-IT" dirty="0" smtClean="0"/>
              <a:t> &lt;/ul&gt;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B419-BF39-4E66-929E-5151C9040E6A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Un-order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bullet type for most web browsers is a full disc (black circle)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0FAB-1160-4B4F-9C32-DB446556BB13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HTML - Ordered Lists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&lt;ol&gt; </a:t>
            </a:r>
          </a:p>
          <a:p>
            <a:pPr marL="0" indent="0">
              <a:buNone/>
            </a:pPr>
            <a:r>
              <a:rPr lang="it-IT" dirty="0" smtClean="0"/>
              <a:t>&lt;li&gt;Job&lt;/li&gt;</a:t>
            </a:r>
          </a:p>
          <a:p>
            <a:pPr marL="0" indent="0">
              <a:buNone/>
            </a:pPr>
            <a:r>
              <a:rPr lang="it-IT" dirty="0" smtClean="0"/>
              <a:t> &lt;li&gt;Money&lt;/li&gt; </a:t>
            </a:r>
          </a:p>
          <a:p>
            <a:pPr marL="0" indent="0">
              <a:buNone/>
            </a:pPr>
            <a:r>
              <a:rPr lang="it-IT" dirty="0" smtClean="0"/>
              <a:t>&lt;li&gt;Go to Home&lt;/li&gt; </a:t>
            </a:r>
          </a:p>
          <a:p>
            <a:pPr marL="0" indent="0">
              <a:buNone/>
            </a:pPr>
            <a:r>
              <a:rPr lang="it-IT" dirty="0" smtClean="0"/>
              <a:t>&lt;/ol&gt;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481D-3AE6-46F6-848D-714A622B6DFC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AC3-9B24-457D-8F97-82C6358A67CE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4876800" cy="701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Tags of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type="a"&gt;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type="A"&gt;</a:t>
            </a:r>
          </a:p>
          <a:p>
            <a:r>
              <a:rPr lang="en-US" dirty="0" smtClean="0"/>
              <a:t> &lt;</a:t>
            </a:r>
            <a:r>
              <a:rPr lang="en-US" dirty="0" err="1" smtClean="0"/>
              <a:t>ol</a:t>
            </a:r>
            <a:r>
              <a:rPr lang="en-US" dirty="0" smtClean="0"/>
              <a:t> type="i"&gt;</a:t>
            </a:r>
          </a:p>
          <a:p>
            <a:r>
              <a:rPr lang="en-US" dirty="0" smtClean="0"/>
              <a:t> &lt;</a:t>
            </a:r>
            <a:r>
              <a:rPr lang="en-US" dirty="0" err="1" smtClean="0"/>
              <a:t>ol</a:t>
            </a:r>
            <a:r>
              <a:rPr lang="en-US" dirty="0" smtClean="0"/>
              <a:t> type="I"&gt;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3E4D-2368-4A70-9943-9ED8D7F2E8CA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List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&lt;h4 align="center"&gt;Goals&lt;/h4&gt; </a:t>
            </a:r>
          </a:p>
          <a:p>
            <a:r>
              <a:rPr lang="it-IT" dirty="0" smtClean="0"/>
              <a:t>&lt;ol start="4" &gt; </a:t>
            </a:r>
          </a:p>
          <a:p>
            <a:r>
              <a:rPr lang="it-IT" dirty="0" smtClean="0"/>
              <a:t>&lt;li&gt;Buy Food&lt;/li&gt; </a:t>
            </a:r>
          </a:p>
          <a:p>
            <a:r>
              <a:rPr lang="it-IT" dirty="0" smtClean="0"/>
              <a:t>&lt;li&gt;Enroll in College&lt;/li&gt; </a:t>
            </a:r>
          </a:p>
          <a:p>
            <a:r>
              <a:rPr lang="it-IT" dirty="0" smtClean="0"/>
              <a:t>&lt;li&gt;Get a Degree&lt;/li&gt; </a:t>
            </a:r>
          </a:p>
          <a:p>
            <a:r>
              <a:rPr lang="it-IT" dirty="0" smtClean="0"/>
              <a:t>&lt;/ol&gt;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5B8C-F849-4E44-9ADD-6BDC7186F5D0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HTML - Definition Term Lists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&lt;dl&gt; - opening clause that defines the start of the list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 - list item that defines the definition term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 - definition of the list item</a:t>
            </a:r>
          </a:p>
          <a:p>
            <a:r>
              <a:rPr lang="en-US" dirty="0" smtClean="0"/>
              <a:t>These lists displace the word term (&lt;</a:t>
            </a:r>
            <a:r>
              <a:rPr lang="en-US" dirty="0" err="1" smtClean="0"/>
              <a:t>dt</a:t>
            </a:r>
            <a:r>
              <a:rPr lang="en-US" dirty="0" smtClean="0"/>
              <a:t>&gt;) in such a way that it rests just above the definition element (&lt;</a:t>
            </a:r>
            <a:r>
              <a:rPr lang="en-US" dirty="0" err="1" smtClean="0"/>
              <a:t>dd</a:t>
            </a:r>
            <a:r>
              <a:rPr lang="en-US" dirty="0" smtClean="0"/>
              <a:t>&gt;) to offer a very unique look. For best, results we suggest bolding the definition terms with the bold tag &lt;b&gt;.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EA90-CCD4-4D2D-9447-C7D6A7B10573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HTML - Definition Term Lists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&lt;dl&gt;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&gt;&lt;b&gt; Dog &lt;/b&gt;&lt;/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&lt;</a:t>
            </a:r>
            <a:r>
              <a:rPr lang="en-US" dirty="0" err="1" smtClean="0"/>
              <a:t>dd</a:t>
            </a:r>
            <a:r>
              <a:rPr lang="en-US" dirty="0" smtClean="0"/>
              <a:t>&gt;An animal Name.&lt;/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&lt;/dl&gt;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658B-4986-4BF8-AC7E-2A10F095755C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23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stands for </a:t>
            </a:r>
            <a:r>
              <a:rPr lang="en-US" b="1" u="sng" dirty="0"/>
              <a:t>H</a:t>
            </a:r>
            <a:r>
              <a:rPr lang="en-US" dirty="0"/>
              <a:t>yper</a:t>
            </a:r>
            <a:r>
              <a:rPr lang="en-US" b="1" u="sng" dirty="0"/>
              <a:t>t</a:t>
            </a:r>
            <a:r>
              <a:rPr lang="en-US" dirty="0"/>
              <a:t>ext </a:t>
            </a:r>
            <a:r>
              <a:rPr lang="en-US" b="1" u="sng" dirty="0"/>
              <a:t>M</a:t>
            </a:r>
            <a:r>
              <a:rPr lang="en-US" dirty="0"/>
              <a:t>arkup </a:t>
            </a:r>
            <a:r>
              <a:rPr lang="en-US" b="1" u="sng" dirty="0"/>
              <a:t>L</a:t>
            </a:r>
            <a:r>
              <a:rPr lang="en-US" dirty="0"/>
              <a:t>anguage, and it is the most widely used language to write Web Pages.</a:t>
            </a:r>
          </a:p>
          <a:p>
            <a:r>
              <a:rPr lang="en-US" b="1" dirty="0"/>
              <a:t>Hypertext</a:t>
            </a:r>
            <a:r>
              <a:rPr lang="en-US" dirty="0"/>
              <a:t> refers to the way in which Web pages (HTML documents) are linked together. Thus, the link available on a webpage is called Hypertext.</a:t>
            </a:r>
          </a:p>
          <a:p>
            <a:r>
              <a:rPr lang="en-US" dirty="0"/>
              <a:t>As its name suggests, HTML is a </a:t>
            </a:r>
            <a:r>
              <a:rPr lang="en-US" b="1" dirty="0"/>
              <a:t>Markup Language</a:t>
            </a:r>
            <a:r>
              <a:rPr lang="en-US" dirty="0"/>
              <a:t> which means you use HTML to simply "mark-up" a text document with tags that tell a Web browser how to structure it to display.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505D-3F4C-4D31-9D1D-70191C2DC0F7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6352143"/>
            <a:ext cx="56388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4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 </a:t>
            </a:r>
          </a:p>
          <a:p>
            <a:r>
              <a:rPr lang="en-US" b="1" dirty="0" smtClean="0"/>
              <a:t>&lt;head&gt;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&lt;title&gt;Shiny Day&lt;/title&gt; </a:t>
            </a:r>
          </a:p>
          <a:p>
            <a:r>
              <a:rPr lang="en-US" b="1" dirty="0" smtClean="0"/>
              <a:t>&lt;/head&gt;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84A5-91DF-4C72-B2D6-10BEF0413C1C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6352143"/>
            <a:ext cx="56388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&amp; body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 </a:t>
            </a:r>
          </a:p>
          <a:p>
            <a:r>
              <a:rPr lang="en-US" dirty="0" smtClean="0"/>
              <a:t>My Name is </a:t>
            </a:r>
            <a:r>
              <a:rPr lang="en-US" dirty="0" err="1" smtClean="0"/>
              <a:t>kifayat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 &lt;body&gt; </a:t>
            </a:r>
          </a:p>
          <a:p>
            <a:r>
              <a:rPr lang="en-US" dirty="0" smtClean="0"/>
              <a:t>[stuff] </a:t>
            </a:r>
          </a:p>
          <a:p>
            <a:r>
              <a:rPr lang="en-US" dirty="0" smtClean="0"/>
              <a:t>&lt;/body&gt; </a:t>
            </a:r>
          </a:p>
          <a:p>
            <a:r>
              <a:rPr lang="en-US" b="1" dirty="0" smtClean="0"/>
              <a:t>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12CF-0205-4D8E-9301-422E21515147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&lt;div&gt;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hahahhaa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&lt;/div&gt;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&lt;div&gt;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hehehheeheheh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&lt;/div&gt;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&lt;/body&gt;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E543-487B-459B-9F8F-75E1516D320B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&lt;p&gt;</a:t>
            </a:r>
            <a:r>
              <a:rPr lang="en-US" dirty="0" smtClean="0"/>
              <a:t>Big long paragraph thing.</a:t>
            </a:r>
            <a:r>
              <a:rPr lang="en-US" b="1" dirty="0" smtClean="0"/>
              <a:t>&lt;/p&gt;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&lt;title&gt;My First Web Page!&lt;/title&gt;</a:t>
            </a:r>
          </a:p>
          <a:p>
            <a:r>
              <a:rPr lang="en-US" dirty="0" smtClean="0"/>
              <a:t> &lt;/head&gt; </a:t>
            </a:r>
          </a:p>
          <a:p>
            <a:r>
              <a:rPr lang="en-US" dirty="0" smtClean="0"/>
              <a:t>&lt;body&gt; &lt;p&gt;This is my first Webpage&lt;/p&gt; &lt;p&gt;I am so mush </a:t>
            </a:r>
            <a:r>
              <a:rPr lang="en-US" dirty="0" err="1" smtClean="0"/>
              <a:t>genious</a:t>
            </a:r>
            <a:r>
              <a:rPr lang="en-US" dirty="0" smtClean="0"/>
              <a:t>&lt;/p&gt;</a:t>
            </a:r>
          </a:p>
          <a:p>
            <a:r>
              <a:rPr lang="en-US" dirty="0" smtClean="0"/>
              <a:t> &lt;/body&gt; 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6DCD-AE96-42D1-9714-8068142D4C44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&lt;h1&gt;H1 </a:t>
            </a:r>
            <a:r>
              <a:rPr lang="en-US" dirty="0" err="1" smtClean="0"/>
              <a:t>headind</a:t>
            </a:r>
            <a:r>
              <a:rPr lang="en-US" dirty="0" smtClean="0"/>
              <a:t>&lt;/h1&gt; </a:t>
            </a:r>
          </a:p>
          <a:p>
            <a:r>
              <a:rPr lang="en-US" dirty="0" smtClean="0"/>
              <a:t>&lt;h2&gt;h2 Heading&lt;/h2&gt;</a:t>
            </a:r>
          </a:p>
          <a:p>
            <a:r>
              <a:rPr lang="en-US" dirty="0" smtClean="0"/>
              <a:t> &lt;h3&gt;h3 Heading&lt;/h3&gt;</a:t>
            </a:r>
          </a:p>
          <a:p>
            <a:r>
              <a:rPr lang="en-US" dirty="0" smtClean="0"/>
              <a:t> &lt;h4&gt;h4 Heading&lt;/h4&gt; </a:t>
            </a:r>
          </a:p>
          <a:p>
            <a:r>
              <a:rPr lang="en-US" dirty="0" smtClean="0"/>
              <a:t>&lt;h5&gt;h5 Heading&lt;/h5&gt; </a:t>
            </a:r>
          </a:p>
          <a:p>
            <a:r>
              <a:rPr lang="en-US" dirty="0" smtClean="0"/>
              <a:t>&lt;h6&gt;h6 Headings&lt;/h6&gt;</a:t>
            </a:r>
          </a:p>
          <a:p>
            <a:r>
              <a:rPr lang="en-US" dirty="0" smtClean="0"/>
              <a:t> 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46DD-5E8E-4E10-BF94-71EA829442E6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&lt;p&gt;An example of </a:t>
            </a:r>
          </a:p>
          <a:p>
            <a:r>
              <a:rPr lang="en-US" dirty="0" smtClean="0"/>
              <a:t>&lt;b&gt;Bold Text&lt;/b&gt;</a:t>
            </a:r>
          </a:p>
          <a:p>
            <a:r>
              <a:rPr lang="en-US" dirty="0" smtClean="0"/>
              <a:t>&lt;/p&gt; </a:t>
            </a:r>
          </a:p>
          <a:p>
            <a:r>
              <a:rPr lang="en-US" dirty="0" smtClean="0"/>
              <a:t>&lt;p&gt;An example of &lt;</a:t>
            </a:r>
            <a:r>
              <a:rPr lang="en-US" dirty="0" err="1" smtClean="0"/>
              <a:t>em</a:t>
            </a:r>
            <a:r>
              <a:rPr lang="en-US" dirty="0" smtClean="0"/>
              <a:t>&gt;Emphasized Text&lt;/</a:t>
            </a:r>
            <a:r>
              <a:rPr lang="en-US" dirty="0" err="1" smtClean="0"/>
              <a:t>em</a:t>
            </a:r>
            <a:r>
              <a:rPr lang="en-US" dirty="0" smtClean="0"/>
              <a:t>&gt;&lt;/p&gt;</a:t>
            </a:r>
          </a:p>
          <a:p>
            <a:r>
              <a:rPr lang="en-US" dirty="0" smtClean="0"/>
              <a:t> &lt;p&gt;An example of &lt;strong&gt;Strong Text&lt;/strong&gt;&lt;/p&gt;</a:t>
            </a:r>
          </a:p>
          <a:p>
            <a:r>
              <a:rPr lang="en-US" dirty="0" smtClean="0"/>
              <a:t> &lt;p&gt;An example of &lt;i&gt;Italic Text&lt;/i&gt;&lt;/p&gt; </a:t>
            </a:r>
          </a:p>
          <a:p>
            <a:r>
              <a:rPr lang="en-US" dirty="0" smtClean="0"/>
              <a:t>&lt;p&gt;An example of &lt;sup&gt;superscripted Text&lt;/sup&gt;&lt;/p&gt;</a:t>
            </a:r>
          </a:p>
          <a:p>
            <a:r>
              <a:rPr lang="en-US" dirty="0" smtClean="0"/>
              <a:t> &lt;p&gt;An example of &lt;sub&gt;subscripted Text&lt;/sub&gt;&lt;/p&gt;</a:t>
            </a:r>
          </a:p>
          <a:p>
            <a:r>
              <a:rPr lang="en-US" dirty="0" smtClean="0"/>
              <a:t> &lt;p&gt;An example of &lt;del&gt;</a:t>
            </a:r>
            <a:r>
              <a:rPr lang="en-US" dirty="0" err="1" smtClean="0"/>
              <a:t>struckthrough</a:t>
            </a:r>
            <a:r>
              <a:rPr lang="en-US" dirty="0" smtClean="0"/>
              <a:t> Text&lt;/del&gt;&lt;/p&gt;</a:t>
            </a:r>
          </a:p>
          <a:p>
            <a:r>
              <a:rPr lang="en-US" dirty="0" smtClean="0"/>
              <a:t> &lt;p&gt;An example of </a:t>
            </a:r>
          </a:p>
          <a:p>
            <a:r>
              <a:rPr lang="en-US" dirty="0" smtClean="0"/>
              <a:t>&lt;code&gt;Computer Code Text&lt;/code&gt;&lt;/p&gt;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9561-665D-4988-A33B-708328360C6A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0F9C-41F8-4D5E-AA50-2FC128D78A86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Premier Data Systems(</a:t>
            </a:r>
            <a:r>
              <a:rPr lang="en-US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Pvt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) Ltd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1005</Words>
  <Application>Microsoft Office PowerPoint</Application>
  <PresentationFormat>On-screen Show (4:3)</PresentationFormat>
  <Paragraphs>215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Adobe Garamond Pro Bold</vt:lpstr>
      <vt:lpstr>Arial</vt:lpstr>
      <vt:lpstr>Book Antiqua</vt:lpstr>
      <vt:lpstr>Calibri</vt:lpstr>
      <vt:lpstr>Century Gothic</vt:lpstr>
      <vt:lpstr>Apothecary</vt:lpstr>
      <vt:lpstr>Welcome to </vt:lpstr>
      <vt:lpstr>Lecture#2</vt:lpstr>
      <vt:lpstr>Html</vt:lpstr>
      <vt:lpstr>Html &amp; Title</vt:lpstr>
      <vt:lpstr>Head &amp; body Tags</vt:lpstr>
      <vt:lpstr>Body Tags</vt:lpstr>
      <vt:lpstr>Body Tags</vt:lpstr>
      <vt:lpstr>Headings</vt:lpstr>
      <vt:lpstr>Tags</vt:lpstr>
      <vt:lpstr>Result</vt:lpstr>
      <vt:lpstr>Br Tag</vt:lpstr>
      <vt:lpstr>Pre Tags</vt:lpstr>
      <vt:lpstr>HTML - Hypertext Reference (href) </vt:lpstr>
      <vt:lpstr>Image Tag</vt:lpstr>
      <vt:lpstr>HTML - Lists </vt:lpstr>
      <vt:lpstr>Un-order List</vt:lpstr>
      <vt:lpstr>Un-order List</vt:lpstr>
      <vt:lpstr>Un-order List</vt:lpstr>
      <vt:lpstr>HTML - Ordered Lists </vt:lpstr>
      <vt:lpstr>Order List</vt:lpstr>
      <vt:lpstr>Order List start</vt:lpstr>
      <vt:lpstr>HTML - Definition Term Lists </vt:lpstr>
      <vt:lpstr>HTML - Definition Term Lists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Lecture#2</dc:title>
  <dc:creator>kifayat</dc:creator>
  <cp:lastModifiedBy>kifayat</cp:lastModifiedBy>
  <cp:revision>13</cp:revision>
  <dcterms:created xsi:type="dcterms:W3CDTF">2015-05-13T07:17:50Z</dcterms:created>
  <dcterms:modified xsi:type="dcterms:W3CDTF">2017-11-01T17:05:50Z</dcterms:modified>
</cp:coreProperties>
</file>