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jidkhnx/Health-Checker-AI-Agent-IBM-Intern-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AI Health Symptom Checker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475489" y="5008071"/>
            <a:ext cx="111191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Sajid Khan	</a:t>
            </a:r>
          </a:p>
          <a:p>
            <a:r>
              <a:rPr lang="en-US" sz="2000" b="1" dirty="0">
                <a:solidFill>
                  <a:schemeClr val="accent1">
                    <a:lumMod val="75000"/>
                  </a:schemeClr>
                </a:solidFill>
                <a:latin typeface="Arial" pitchFamily="34" charset="0"/>
                <a:cs typeface="Arial" pitchFamily="34" charset="0"/>
              </a:rPr>
              <a:t>Student name : Mohd Sajid Khan	</a:t>
            </a:r>
          </a:p>
          <a:p>
            <a:r>
              <a:rPr lang="en-US" sz="2000" b="1" dirty="0">
                <a:solidFill>
                  <a:schemeClr val="accent1">
                    <a:lumMod val="75000"/>
                  </a:schemeClr>
                </a:solidFill>
                <a:latin typeface="Arial"/>
                <a:cs typeface="Arial"/>
              </a:rPr>
              <a:t>College Name &amp; Department : Ashoka Institute of Technology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78C30EB2-F24A-D896-D9F5-C8587C42C59F}"/>
              </a:ext>
            </a:extLst>
          </p:cNvPr>
          <p:cNvPicPr>
            <a:picLocks noChangeAspect="1"/>
          </p:cNvPicPr>
          <p:nvPr/>
        </p:nvPicPr>
        <p:blipFill>
          <a:blip r:embed="rId2"/>
          <a:stretch>
            <a:fillRect/>
          </a:stretch>
        </p:blipFill>
        <p:spPr>
          <a:xfrm>
            <a:off x="5513160" y="702156"/>
            <a:ext cx="5324004" cy="564493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815054" y="128380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FBF1D15-D6B3-502F-9002-52956B50B0A8}"/>
              </a:ext>
            </a:extLst>
          </p:cNvPr>
          <p:cNvPicPr>
            <a:picLocks noChangeAspect="1"/>
          </p:cNvPicPr>
          <p:nvPr/>
        </p:nvPicPr>
        <p:blipFill>
          <a:blip r:embed="rId2"/>
          <a:stretch>
            <a:fillRect/>
          </a:stretch>
        </p:blipFill>
        <p:spPr>
          <a:xfrm>
            <a:off x="1630680" y="1999873"/>
            <a:ext cx="7719572" cy="357432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p</a:t>
            </a:r>
            <a:r>
              <a:rPr lang="en-IN" sz="2800" dirty="0"/>
              <a:t>romotes </a:t>
            </a:r>
            <a:r>
              <a:rPr lang="en-IN" sz="2800" b="1" dirty="0"/>
              <a:t>early detection</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Bridges </a:t>
            </a:r>
            <a:r>
              <a:rPr lang="en-US" sz="2800" b="1" dirty="0"/>
              <a:t>healthcare gaps</a:t>
            </a:r>
            <a:r>
              <a:rPr lang="en-US" sz="2800" dirty="0"/>
              <a:t>, especially in underserved communities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Ensures a </a:t>
            </a:r>
            <a:r>
              <a:rPr lang="en-US" sz="2800" b="1" dirty="0"/>
              <a:t>safe, inclusive, and user-friendly</a:t>
            </a:r>
            <a:r>
              <a:rPr lang="en-US" sz="2800" dirty="0"/>
              <a:t> experience</a:t>
            </a:r>
            <a:endParaRPr lang="en-US" sz="2800" dirty="0">
              <a:latin typeface="Calibri"/>
              <a:ea typeface="Calibri"/>
              <a:cs typeface="Calibri"/>
            </a:endParaRPr>
          </a:p>
        </p:txBody>
      </p:sp>
      <p:sp>
        <p:nvSpPr>
          <p:cNvPr id="4" name="Rectangle 1">
            <a:extLst>
              <a:ext uri="{FF2B5EF4-FFF2-40B4-BE49-F238E27FC236}">
                <a16:creationId xmlns:a16="http://schemas.microsoft.com/office/drawing/2014/main" id="{D1D4C105-5ECB-088D-E3AB-8AAC82F53D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02026"/>
            <a:ext cx="6167080" cy="764518"/>
          </a:xfrm>
        </p:spPr>
        <p:txBody>
          <a:bodyPr/>
          <a:lstStyle/>
          <a:p>
            <a:r>
              <a:rPr lang="en-IN" dirty="0" err="1">
                <a:hlinkClick r:id="rId2"/>
              </a:rPr>
              <a:t>sajidkhnx</a:t>
            </a:r>
            <a:r>
              <a:rPr lang="en-IN" dirty="0">
                <a:hlinkClick r:id="rId2"/>
              </a:rPr>
              <a:t>/Health-Checker-AI-Agent-IBM-Intern-Project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r>
              <a:rPr lang="en-US" sz="2800" b="1" dirty="0">
                <a:latin typeface="Calibri" panose="020F0502020204030204" pitchFamily="34" charset="0"/>
                <a:ea typeface="Calibri" panose="020F0502020204030204" pitchFamily="34" charset="0"/>
                <a:cs typeface="Calibri" panose="020F0502020204030204" pitchFamily="34" charset="0"/>
              </a:rPr>
              <a:t>Real-Time Doctor Integration</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Enable live chat or appointment booking with certified doctors based on symptom severity.</a:t>
            </a:r>
          </a:p>
          <a:p>
            <a:r>
              <a:rPr lang="en-US" sz="2800" b="1" dirty="0">
                <a:latin typeface="Calibri" panose="020F0502020204030204" pitchFamily="34" charset="0"/>
                <a:ea typeface="Calibri" panose="020F0502020204030204" pitchFamily="34" charset="0"/>
                <a:cs typeface="Calibri" panose="020F0502020204030204" pitchFamily="34" charset="0"/>
              </a:rPr>
              <a:t>Geo-Based Health Services</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Recommend nearby clinics, pharmacies, or testing centers using location data.</a:t>
            </a:r>
          </a:p>
          <a:p>
            <a:r>
              <a:rPr lang="en-US" sz="2800" b="1" dirty="0">
                <a:latin typeface="Calibri" panose="020F0502020204030204" pitchFamily="34" charset="0"/>
                <a:ea typeface="Calibri" panose="020F0502020204030204" pitchFamily="34" charset="0"/>
                <a:cs typeface="Calibri" panose="020F0502020204030204" pitchFamily="34" charset="0"/>
              </a:rPr>
              <a:t>Health Trends &amp; Predictive Analytics</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Aggregate anonymous user data to detect regional health trends, outbreaks, and seasonal illnesses.</a:t>
            </a:r>
          </a:p>
          <a:p>
            <a:r>
              <a:rPr lang="en-US" sz="2800" b="1" dirty="0">
                <a:latin typeface="Calibri" panose="020F0502020204030204" pitchFamily="34" charset="0"/>
                <a:ea typeface="Calibri" panose="020F0502020204030204" pitchFamily="34" charset="0"/>
                <a:cs typeface="Calibri" panose="020F0502020204030204" pitchFamily="34" charset="0"/>
              </a:rPr>
              <a:t>Voice and Visual Symptom Input</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Allow users to speak symptoms or upload images (e.g., rashes, swelling) for advanced analysis.</a:t>
            </a:r>
          </a:p>
          <a:p>
            <a:r>
              <a:rPr lang="en-US" sz="2800" b="1" dirty="0">
                <a:latin typeface="Calibri" panose="020F0502020204030204" pitchFamily="34" charset="0"/>
                <a:ea typeface="Calibri" panose="020F0502020204030204" pitchFamily="34" charset="0"/>
                <a:cs typeface="Calibri" panose="020F0502020204030204" pitchFamily="34" charset="0"/>
              </a:rPr>
              <a:t>Integration with Wearables and IoT Devices</a:t>
            </a:r>
            <a:br>
              <a:rPr lang="en-US" sz="2800" dirty="0">
                <a:latin typeface="Calibri" panose="020F0502020204030204" pitchFamily="34" charset="0"/>
                <a:ea typeface="Calibri" panose="020F0502020204030204" pitchFamily="34" charset="0"/>
                <a:cs typeface="Calibri" panose="020F0502020204030204" pitchFamily="34" charset="0"/>
              </a:rPr>
            </a:br>
            <a:r>
              <a:rPr lang="en-US" sz="2800" dirty="0">
                <a:latin typeface="Calibri" panose="020F0502020204030204" pitchFamily="34" charset="0"/>
                <a:ea typeface="Calibri" panose="020F0502020204030204" pitchFamily="34" charset="0"/>
                <a:cs typeface="Calibri" panose="020F0502020204030204" pitchFamily="34" charset="0"/>
              </a:rPr>
              <a:t>Connect with fitness trackers or smart health devices to provide proactive care suggestions.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302026"/>
            <a:ext cx="5514808" cy="328654"/>
          </a:xfrm>
        </p:spPr>
        <p:txBody>
          <a:bodyPr>
            <a:normAutofit fontScale="92500" lnSpcReduction="20000"/>
          </a:bodyPr>
          <a:lstStyle/>
          <a:p>
            <a:r>
              <a:rPr lang="en-IN" dirty="0"/>
              <a:t>Screenshot/ </a:t>
            </a:r>
            <a:r>
              <a:rPr lang="en-IN" dirty="0" err="1"/>
              <a:t>credly</a:t>
            </a:r>
            <a:r>
              <a:rPr lang="en-IN" dirty="0"/>
              <a:t> certificate( getting started with AI)</a:t>
            </a:r>
          </a:p>
        </p:txBody>
      </p:sp>
      <p:pic>
        <p:nvPicPr>
          <p:cNvPr id="4" name="Picture 3">
            <a:extLst>
              <a:ext uri="{FF2B5EF4-FFF2-40B4-BE49-F238E27FC236}">
                <a16:creationId xmlns:a16="http://schemas.microsoft.com/office/drawing/2014/main" id="{6D1489C1-801E-4D8C-25BC-E712B0B9DCE9}"/>
              </a:ext>
            </a:extLst>
          </p:cNvPr>
          <p:cNvPicPr>
            <a:picLocks noChangeAspect="1"/>
          </p:cNvPicPr>
          <p:nvPr/>
        </p:nvPicPr>
        <p:blipFill>
          <a:blip r:embed="rId2"/>
          <a:stretch>
            <a:fillRect/>
          </a:stretch>
        </p:blipFill>
        <p:spPr>
          <a:xfrm>
            <a:off x="2796540" y="1928954"/>
            <a:ext cx="5691827" cy="422689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2187" y="776377"/>
            <a:ext cx="3758401" cy="369332"/>
          </a:xfrm>
          <a:prstGeom prst="rect">
            <a:avLst/>
          </a:prstGeom>
        </p:spPr>
        <p:txBody>
          <a:bodyPr wrap="none">
            <a:spAutoFit/>
          </a:bodyPr>
          <a:lstStyle/>
          <a:p>
            <a:r>
              <a:rPr lang="en-IN" dirty="0"/>
              <a:t>Attach your  RAG LAB certificate here</a:t>
            </a:r>
          </a:p>
        </p:txBody>
      </p:sp>
      <p:pic>
        <p:nvPicPr>
          <p:cNvPr id="6" name="Picture 5">
            <a:extLst>
              <a:ext uri="{FF2B5EF4-FFF2-40B4-BE49-F238E27FC236}">
                <a16:creationId xmlns:a16="http://schemas.microsoft.com/office/drawing/2014/main" id="{61F9C244-EABB-540E-30F5-C9576E13FFB0}"/>
              </a:ext>
            </a:extLst>
          </p:cNvPr>
          <p:cNvPicPr>
            <a:picLocks noChangeAspect="1"/>
          </p:cNvPicPr>
          <p:nvPr/>
        </p:nvPicPr>
        <p:blipFill>
          <a:blip r:embed="rId2"/>
          <a:stretch>
            <a:fillRect/>
          </a:stretch>
        </p:blipFill>
        <p:spPr>
          <a:xfrm>
            <a:off x="2339340" y="1145709"/>
            <a:ext cx="8364279" cy="528140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65861" y="243855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400" dirty="0"/>
              <a:t>Agentic AI Health Symptom Checker– 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a:t>
            </a:r>
          </a:p>
          <a:p>
            <a:pPr marL="0" indent="0">
              <a:buNone/>
            </a:pPr>
            <a:r>
              <a:rPr lang="en-US" sz="2600" dirty="0">
                <a:latin typeface="Calibri"/>
                <a:ea typeface="+mn-lt"/>
                <a:cs typeface="+mn-lt"/>
              </a:rPr>
              <a:t>Proposed Solution:</a:t>
            </a:r>
            <a:br>
              <a:rPr lang="en-US" sz="2600" dirty="0">
                <a:latin typeface="Calibri"/>
                <a:ea typeface="+mn-lt"/>
                <a:cs typeface="+mn-lt"/>
              </a:rPr>
            </a:br>
            <a:r>
              <a:rPr lang="en-US" sz="2600" dirty="0">
                <a:latin typeface="Calibri"/>
                <a:ea typeface="+mn-lt"/>
                <a:cs typeface="+mn-lt"/>
              </a:rPr>
              <a:t> An AI Research Agent that uses Natural Language Processing (NLP), Retrieval-Augmented Generation (RAG), </a:t>
            </a:r>
            <a:r>
              <a:rPr lang="en-US" sz="2600" dirty="0"/>
              <a:t>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a:t>
            </a:r>
            <a:endParaRPr lang="en-US" sz="26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029615" cy="5007334"/>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Natural Language Interaction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Users describe symptoms conversationally – no need for medical jargon.</a:t>
            </a:r>
          </a:p>
          <a:p>
            <a:r>
              <a:rPr lang="en-US" b="1" dirty="0">
                <a:latin typeface="Calibri" panose="020F0502020204030204" pitchFamily="34" charset="0"/>
                <a:ea typeface="Calibri" panose="020F0502020204030204" pitchFamily="34" charset="0"/>
                <a:cs typeface="Calibri" panose="020F0502020204030204" pitchFamily="34" charset="0"/>
              </a:rPr>
              <a:t>Multi-Language Support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Understands and responds in multiple languages to serve a broader audience.</a:t>
            </a:r>
          </a:p>
          <a:p>
            <a:r>
              <a:rPr lang="en-US" b="1" dirty="0">
                <a:latin typeface="Calibri" panose="020F0502020204030204" pitchFamily="34" charset="0"/>
                <a:ea typeface="Calibri" panose="020F0502020204030204" pitchFamily="34" charset="0"/>
                <a:cs typeface="Calibri" panose="020F0502020204030204" pitchFamily="34" charset="0"/>
              </a:rPr>
              <a:t>Trusted Medical Sources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Backed by verified data from WHO, government health portals, and medical journals.</a:t>
            </a:r>
          </a:p>
          <a:p>
            <a:r>
              <a:rPr lang="en-US" b="1" dirty="0">
                <a:latin typeface="Calibri" panose="020F0502020204030204" pitchFamily="34" charset="0"/>
                <a:ea typeface="Calibri" panose="020F0502020204030204" pitchFamily="34" charset="0"/>
                <a:cs typeface="Calibri" panose="020F0502020204030204" pitchFamily="34" charset="0"/>
              </a:rPr>
              <a:t>Risk-Free Health Education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Provides guidance without diagnosing – reducing misinformation and panic.</a:t>
            </a:r>
          </a:p>
          <a:p>
            <a:r>
              <a:rPr lang="en-US" b="1" dirty="0">
                <a:latin typeface="Calibri" panose="020F0502020204030204" pitchFamily="34" charset="0"/>
                <a:ea typeface="Calibri" panose="020F0502020204030204" pitchFamily="34" charset="0"/>
                <a:cs typeface="Calibri" panose="020F0502020204030204" pitchFamily="34" charset="0"/>
              </a:rPr>
              <a:t>Personalized Remedies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Suggests home remedies and preventive care based on user symptoms.</a:t>
            </a:r>
          </a:p>
          <a:p>
            <a:r>
              <a:rPr lang="en-US" b="1" dirty="0">
                <a:latin typeface="Calibri" panose="020F0502020204030204" pitchFamily="34" charset="0"/>
                <a:ea typeface="Calibri" panose="020F0502020204030204" pitchFamily="34" charset="0"/>
                <a:cs typeface="Calibri" panose="020F0502020204030204" pitchFamily="34" charset="0"/>
              </a:rPr>
              <a:t>Urgency Detection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Assesses severity and guides users: rest, consult, or emergency action.</a:t>
            </a:r>
          </a:p>
          <a:p>
            <a:r>
              <a:rPr lang="en-US" b="1" dirty="0">
                <a:latin typeface="Calibri" panose="020F0502020204030204" pitchFamily="34" charset="0"/>
                <a:ea typeface="Calibri" panose="020F0502020204030204" pitchFamily="34" charset="0"/>
                <a:cs typeface="Calibri" panose="020F0502020204030204" pitchFamily="34" charset="0"/>
              </a:rPr>
              <a:t>Early Health Awareness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Promotes timely self-checks and early detection to avoid critical conditions.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General Public</a:t>
            </a:r>
          </a:p>
          <a:p>
            <a:pPr marL="305435" indent="-305435"/>
            <a:r>
              <a:rPr lang="en-IN" sz="2800" dirty="0">
                <a:latin typeface="Calibri"/>
                <a:ea typeface="+mn-lt"/>
                <a:cs typeface="+mn-lt"/>
              </a:rPr>
              <a:t>Rural and Remote Population</a:t>
            </a:r>
          </a:p>
          <a:p>
            <a:pPr marL="305435" indent="-305435"/>
            <a:r>
              <a:rPr lang="en-IN" sz="2800" dirty="0">
                <a:latin typeface="Calibri"/>
                <a:ea typeface="+mn-lt"/>
                <a:cs typeface="+mn-lt"/>
              </a:rPr>
              <a:t>Student and Young Adults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43A294DE-A85D-0AC5-4698-C72C5B1BA8FC}"/>
              </a:ext>
            </a:extLst>
          </p:cNvPr>
          <p:cNvPicPr>
            <a:picLocks noChangeAspect="1"/>
          </p:cNvPicPr>
          <p:nvPr/>
        </p:nvPicPr>
        <p:blipFill>
          <a:blip r:embed="rId2"/>
          <a:stretch>
            <a:fillRect/>
          </a:stretch>
        </p:blipFill>
        <p:spPr>
          <a:xfrm>
            <a:off x="5935220" y="864870"/>
            <a:ext cx="5200100" cy="512826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E7B28376-CC02-E36D-C3AB-7E7B3A27C2B0}"/>
              </a:ext>
            </a:extLst>
          </p:cNvPr>
          <p:cNvPicPr>
            <a:picLocks noGrp="1" noChangeAspect="1"/>
          </p:cNvPicPr>
          <p:nvPr>
            <p:ph idx="1"/>
          </p:nvPr>
        </p:nvPicPr>
        <p:blipFill>
          <a:blip r:embed="rId2"/>
          <a:stretch>
            <a:fillRect/>
          </a:stretch>
        </p:blipFill>
        <p:spPr>
          <a:xfrm>
            <a:off x="5541264" y="792402"/>
            <a:ext cx="5261989" cy="5509349"/>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519</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 Health Symptom Checker </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SAJID KHAN</cp:lastModifiedBy>
  <cp:revision>144</cp:revision>
  <dcterms:created xsi:type="dcterms:W3CDTF">2021-05-26T16:50:10Z</dcterms:created>
  <dcterms:modified xsi:type="dcterms:W3CDTF">2025-08-03T11:14:50Z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