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8" r:id="rId5"/>
    <p:sldId id="279" r:id="rId6"/>
    <p:sldId id="280" r:id="rId7"/>
    <p:sldId id="268" r:id="rId8"/>
    <p:sldId id="278" r:id="rId9"/>
    <p:sldId id="269" r:id="rId10"/>
    <p:sldId id="270" r:id="rId11"/>
    <p:sldId id="271" r:id="rId12"/>
    <p:sldId id="272" r:id="rId13"/>
    <p:sldId id="266" r:id="rId14"/>
    <p:sldId id="27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7949" autoAdjust="0"/>
  </p:normalViewPr>
  <p:slideViewPr>
    <p:cSldViewPr snapToGrid="0" showGuides="1">
      <p:cViewPr varScale="1">
        <p:scale>
          <a:sx n="85" d="100"/>
          <a:sy n="85" d="100"/>
        </p:scale>
        <p:origin x="9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6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333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4" y="4364838"/>
            <a:ext cx="5319433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Share  Ride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3575" y="3034007"/>
            <a:ext cx="5319431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Ride Sharing App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526D66-3621-4347-B1EF-342CBF4D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3466"/>
            <a:ext cx="5393770" cy="6374535"/>
          </a:xfrm>
          <a:custGeom>
            <a:avLst/>
            <a:gdLst>
              <a:gd name="connsiteX0" fmla="*/ 2047752 w 5393770"/>
              <a:gd name="connsiteY0" fmla="*/ 0 h 6374535"/>
              <a:gd name="connsiteX1" fmla="*/ 5393770 w 5393770"/>
              <a:gd name="connsiteY1" fmla="*/ 3346018 h 6374535"/>
              <a:gd name="connsiteX2" fmla="*/ 3642663 w 5393770"/>
              <a:gd name="connsiteY2" fmla="*/ 6288190 h 6374535"/>
              <a:gd name="connsiteX3" fmla="*/ 3463422 w 5393770"/>
              <a:gd name="connsiteY3" fmla="*/ 6374535 h 6374535"/>
              <a:gd name="connsiteX4" fmla="*/ 624279 w 5393770"/>
              <a:gd name="connsiteY4" fmla="*/ 6374535 h 6374535"/>
              <a:gd name="connsiteX5" fmla="*/ 382249 w 5393770"/>
              <a:gd name="connsiteY5" fmla="*/ 6248727 h 6374535"/>
              <a:gd name="connsiteX6" fmla="*/ 143729 w 5393770"/>
              <a:gd name="connsiteY6" fmla="*/ 6097845 h 6374535"/>
              <a:gd name="connsiteX7" fmla="*/ 0 w 5393770"/>
              <a:gd name="connsiteY7" fmla="*/ 5989017 h 6374535"/>
              <a:gd name="connsiteX8" fmla="*/ 0 w 5393770"/>
              <a:gd name="connsiteY8" fmla="*/ 703020 h 6374535"/>
              <a:gd name="connsiteX9" fmla="*/ 143728 w 5393770"/>
              <a:gd name="connsiteY9" fmla="*/ 594191 h 6374535"/>
              <a:gd name="connsiteX10" fmla="*/ 2047752 w 5393770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3770" h="6374535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93166D-DDF1-4F9A-A786-A7AEF537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7373"/>
            <a:ext cx="5229863" cy="6210629"/>
          </a:xfrm>
          <a:custGeom>
            <a:avLst/>
            <a:gdLst>
              <a:gd name="connsiteX0" fmla="*/ 2047751 w 5229863"/>
              <a:gd name="connsiteY0" fmla="*/ 0 h 6210629"/>
              <a:gd name="connsiteX1" fmla="*/ 5229863 w 5229863"/>
              <a:gd name="connsiteY1" fmla="*/ 3182112 h 6210629"/>
              <a:gd name="connsiteX2" fmla="*/ 3286373 w 5229863"/>
              <a:gd name="connsiteY2" fmla="*/ 6114158 h 6210629"/>
              <a:gd name="connsiteX3" fmla="*/ 3022794 w 5229863"/>
              <a:gd name="connsiteY3" fmla="*/ 6210629 h 6210629"/>
              <a:gd name="connsiteX4" fmla="*/ 1077939 w 5229863"/>
              <a:gd name="connsiteY4" fmla="*/ 6210629 h 6210629"/>
              <a:gd name="connsiteX5" fmla="*/ 953634 w 5229863"/>
              <a:gd name="connsiteY5" fmla="*/ 6171135 h 6210629"/>
              <a:gd name="connsiteX6" fmla="*/ 23632 w 5229863"/>
              <a:gd name="connsiteY6" fmla="*/ 5637585 h 6210629"/>
              <a:gd name="connsiteX7" fmla="*/ 0 w 5229863"/>
              <a:gd name="connsiteY7" fmla="*/ 5616107 h 6210629"/>
              <a:gd name="connsiteX8" fmla="*/ 0 w 5229863"/>
              <a:gd name="connsiteY8" fmla="*/ 748118 h 6210629"/>
              <a:gd name="connsiteX9" fmla="*/ 23632 w 5229863"/>
              <a:gd name="connsiteY9" fmla="*/ 726640 h 6210629"/>
              <a:gd name="connsiteX10" fmla="*/ 2047751 w 5229863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9863" h="6210629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4EE7214-AC05-465E-A501-65AA04EF5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8355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ACC2D-CD7F-45E1-93E6-455412A8F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6" y="2289801"/>
            <a:ext cx="3722836" cy="3197526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E67F468-F72D-4014-8E9E-2C975DCE0F6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7055" r="7055"/>
          <a:stretch>
            <a:fillRect/>
          </a:stretch>
        </p:blipFill>
        <p:spPr>
          <a:xfrm>
            <a:off x="6593546" y="110681"/>
            <a:ext cx="1828810" cy="1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19956B-6781-4E0B-8F95-D32802BB62CE}"/>
              </a:ext>
            </a:extLst>
          </p:cNvPr>
          <p:cNvSpPr txBox="1"/>
          <p:nvPr/>
        </p:nvSpPr>
        <p:spPr>
          <a:xfrm>
            <a:off x="1245704" y="2146087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XML		(Front End)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Java 		(Back End)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Firebase	(Database)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Adobe XD	(UI/UX Design)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Photoshop	(UI/UX Design)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19956B-6781-4E0B-8F95-D32802BB62CE}"/>
              </a:ext>
            </a:extLst>
          </p:cNvPr>
          <p:cNvSpPr txBox="1"/>
          <p:nvPr/>
        </p:nvSpPr>
        <p:spPr>
          <a:xfrm>
            <a:off x="1220856" y="2354395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Plays a major role in reduction of Pollution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Helps in reducing the Traffic.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Save money. Share the costs of driving with other riders.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Helps in Fuel conservation 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Connects people who are interested to Share their Rides.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816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2130" y="4484691"/>
            <a:ext cx="4540440" cy="503167"/>
          </a:xfrm>
        </p:spPr>
        <p:txBody>
          <a:bodyPr/>
          <a:lstStyle/>
          <a:p>
            <a:r>
              <a:rPr lang="en-US" dirty="0"/>
              <a:t>serpents@gmail.com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http://www.serpents.blogspot.com/</a:t>
            </a:r>
          </a:p>
        </p:txBody>
      </p:sp>
      <p:pic>
        <p:nvPicPr>
          <p:cNvPr id="15" name="Picture Placeholder 14" descr="A picture containing truck, car, driving, toy&#10;&#10;Description automatically generated">
            <a:extLst>
              <a:ext uri="{FF2B5EF4-FFF2-40B4-BE49-F238E27FC236}">
                <a16:creationId xmlns:a16="http://schemas.microsoft.com/office/drawing/2014/main" id="{A4C938E7-79A8-481F-B5F9-E20B2A7351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2757" r="127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range, clock, sitting, black&#10;&#10;Description automatically generated">
            <a:extLst>
              <a:ext uri="{FF2B5EF4-FFF2-40B4-BE49-F238E27FC236}">
                <a16:creationId xmlns:a16="http://schemas.microsoft.com/office/drawing/2014/main" id="{68A14413-22D0-46B8-952D-E87132C8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747" y="334433"/>
            <a:ext cx="3481388" cy="6189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6BFF56-3960-452C-94AA-6D5B56025234}"/>
              </a:ext>
            </a:extLst>
          </p:cNvPr>
          <p:cNvSpPr txBox="1"/>
          <p:nvPr/>
        </p:nvSpPr>
        <p:spPr>
          <a:xfrm>
            <a:off x="2662517" y="3840356"/>
            <a:ext cx="3585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60455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FE99B3-81E9-4427-9D9C-59E91E845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3" y="1463040"/>
            <a:ext cx="5302860" cy="47658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9CD243-1103-4CA3-8CDD-EC3D7AED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7" y="1463040"/>
            <a:ext cx="5443012" cy="3150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A7619A-B629-4FFF-B3DF-97C892B16736}"/>
              </a:ext>
            </a:extLst>
          </p:cNvPr>
          <p:cNvSpPr txBox="1"/>
          <p:nvPr/>
        </p:nvSpPr>
        <p:spPr>
          <a:xfrm>
            <a:off x="3686175" y="325160"/>
            <a:ext cx="4819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UI / UX Designs</a:t>
            </a:r>
          </a:p>
        </p:txBody>
      </p:sp>
    </p:spTree>
    <p:extLst>
      <p:ext uri="{BB962C8B-B14F-4D97-AF65-F5344CB8AC3E}">
        <p14:creationId xmlns:p14="http://schemas.microsoft.com/office/powerpoint/2010/main" val="412872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311EDBA-EB69-4C25-9A39-5FFBABBE8D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500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Pollution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Air pollution in India is a serious issue with the major sources being fuelwood and biomass burning, fuel adulteration, vehicle emission and traffic congestion.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Air</a:t>
            </a:r>
            <a:r>
              <a:rPr lang="en-US" b="1">
                <a:solidFill>
                  <a:schemeClr val="tx1"/>
                </a:solidFill>
              </a:rPr>
              <a:t> </a:t>
            </a:r>
            <a:r>
              <a:rPr lang="en-US">
                <a:solidFill>
                  <a:schemeClr val="tx1"/>
                </a:solidFill>
              </a:rPr>
              <a:t>pollution is also the main cause of the Asian brown cloud, which is causing the monsoon to be delayed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311EDBA-EB69-4C25-9A39-5FFBABBE8D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500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Traffic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Wasted fuel increasing air pollution and carbon dioxide emissions owing to increased idling, acceleration and braking. Wear and tear on vehicles as a result of idling in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traffic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frequent acceleration and braking, leading to more frequent repairs and replacements.</a:t>
            </a:r>
          </a:p>
        </p:txBody>
      </p:sp>
    </p:spTree>
    <p:extLst>
      <p:ext uri="{BB962C8B-B14F-4D97-AF65-F5344CB8AC3E}">
        <p14:creationId xmlns:p14="http://schemas.microsoft.com/office/powerpoint/2010/main" val="381927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330978B1-3067-4FA4-98D3-0F2A506C7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9091" t="18669" b="131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31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Solution</a:t>
            </a:r>
            <a:br>
              <a:rPr lang="en-US" sz="3300"/>
            </a:br>
            <a:endParaRPr lang="en-US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705" y="1339903"/>
            <a:ext cx="3832642" cy="36416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 dirty="0"/>
              <a:t> Main concept is </a:t>
            </a:r>
            <a:r>
              <a:rPr lang="en-US" sz="1800" b="1" dirty="0"/>
              <a:t>CAR POOLING.</a:t>
            </a:r>
          </a:p>
          <a:p>
            <a:r>
              <a:rPr lang="en-US" sz="1800" dirty="0"/>
              <a:t> But Share Ride gives more accessibility to users. Like deciding the Fare themselves by their own desire.</a:t>
            </a:r>
          </a:p>
          <a:p>
            <a:r>
              <a:rPr lang="en-US" sz="1800" dirty="0"/>
              <a:t>Its Basic functionality is that when a person has car and he had to drive through to another city and he is interested in </a:t>
            </a:r>
            <a:r>
              <a:rPr lang="en-US" sz="1800" b="1" dirty="0"/>
              <a:t>Sharing Journey and reduce his expenses of journey</a:t>
            </a:r>
            <a:r>
              <a:rPr lang="en-US" sz="1800" dirty="0"/>
              <a:t> Then we provide a Platform to share the ride.</a:t>
            </a:r>
          </a:p>
          <a:p>
            <a:r>
              <a:rPr lang="en-US" sz="1800" dirty="0"/>
              <a:t>This Platform Not only gives a Opportunity to </a:t>
            </a:r>
            <a:r>
              <a:rPr lang="en-US" sz="1800" b="1" dirty="0"/>
              <a:t>Share Rides, </a:t>
            </a:r>
            <a:r>
              <a:rPr lang="en-US" sz="1800" dirty="0"/>
              <a:t>But also for Truck Drivers and all other types of transportation vehicles.</a:t>
            </a:r>
          </a:p>
          <a:p>
            <a:pPr marL="0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665" y="6108192"/>
            <a:ext cx="548640" cy="548640"/>
          </a:xfrm>
          <a:prstGeom prst="ellipse">
            <a:avLst/>
          </a:prstGeom>
          <a:solidFill>
            <a:srgbClr val="A9709E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EC71654-96A5-4280-94F3-931C61A9F92C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8A67182-2AD6-4839-B13B-93E4BDB5A9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35000"/>
          </a:blip>
          <a:srcRect t="22030" b="297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569" y="1649013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 dirty="0">
                <a:solidFill>
                  <a:srgbClr val="FFFFFF"/>
                </a:solidFill>
              </a:rPr>
              <a:t>Features</a:t>
            </a:r>
          </a:p>
          <a:p>
            <a:pPr marL="0"/>
            <a:r>
              <a:rPr lang="en-US" sz="2000" dirty="0">
                <a:solidFill>
                  <a:srgbClr val="FFFFFF"/>
                </a:solidFill>
              </a:rPr>
              <a:t>Technologies used</a:t>
            </a:r>
          </a:p>
          <a:p>
            <a:pPr marL="0"/>
            <a:r>
              <a:rPr lang="en-US" sz="2000" dirty="0">
                <a:solidFill>
                  <a:srgbClr val="FFFFFF"/>
                </a:solidFill>
              </a:rPr>
              <a:t>Impact on society</a:t>
            </a:r>
          </a:p>
          <a:p>
            <a:pPr marL="0"/>
            <a:endParaRPr lang="en-US" sz="2000" dirty="0">
              <a:solidFill>
                <a:srgbClr val="FFFFFF"/>
              </a:solidFill>
            </a:endParaRPr>
          </a:p>
          <a:p>
            <a:pPr marL="0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9EC71654-96A5-4280-94F3-931C61A9F92C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7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Feature’s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Offer 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44" y="3650976"/>
            <a:ext cx="3445566" cy="250466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 Person who has Vehicle and want to share the Ride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Fair will be decided by the service Provider</a:t>
            </a:r>
          </a:p>
        </p:txBody>
      </p:sp>
      <p:pic>
        <p:nvPicPr>
          <p:cNvPr id="22" name="Picture Placeholder 21" descr="downtown area at dusk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Get RIDE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572263"/>
            <a:ext cx="3445200" cy="10866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Person who wants to ride will find the availability of Vehicle in this session or scheduled time slots.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1B30061-C937-4285-B2FA-DD00F8B1E34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B24281E-EA9A-49A5-86C6-050CF1B72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0897" y="1790741"/>
            <a:ext cx="1213010" cy="997937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A45D98-658D-457E-A4D2-84066CB4F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BDD3FF9-DFB3-44FB-815C-068FF9B8C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6945" y="1773112"/>
            <a:ext cx="1125617" cy="9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Feature’s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Rentals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3035560"/>
            <a:ext cx="5496548" cy="2846648"/>
          </a:xfrm>
        </p:spPr>
        <p:txBody>
          <a:bodyPr/>
          <a:lstStyle/>
          <a:p>
            <a:r>
              <a:rPr lang="en-US" sz="1600" dirty="0"/>
              <a:t>--This Feature helps the People who has the </a:t>
            </a:r>
          </a:p>
          <a:p>
            <a:r>
              <a:rPr lang="en-US" dirty="0"/>
              <a:t>Vehicle and want to Lend it to someone to earn money out of it.</a:t>
            </a:r>
            <a:r>
              <a:rPr lang="en-US" sz="1600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289694" y="2151422"/>
            <a:ext cx="4074002" cy="1712990"/>
          </a:xfrm>
        </p:spPr>
        <p:txBody>
          <a:bodyPr/>
          <a:lstStyle/>
          <a:p>
            <a:r>
              <a:rPr lang="en-US" sz="1600" dirty="0"/>
              <a:t>We know that many Trucks have Duty on One </a:t>
            </a:r>
            <a:r>
              <a:rPr lang="en-US" dirty="0"/>
              <a:t>w</a:t>
            </a:r>
            <a:r>
              <a:rPr lang="en-US" sz="1600" dirty="0"/>
              <a:t>ay mostly. So</a:t>
            </a:r>
            <a:r>
              <a:rPr lang="en-US" dirty="0"/>
              <a:t> instead of returning with out any load we sorted out another way  that they can bring the Luggage in Empty Trucks.</a:t>
            </a:r>
            <a:endParaRPr lang="en-US" sz="1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Goods &amp;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1020E95-2D85-4386-8C66-4BE65648154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39678F6-CD19-456B-8423-819F3E14C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8473" y="4660567"/>
            <a:ext cx="1531516" cy="1096577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7F5DD30-18F0-49FA-9FE1-F8F42F37D94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D16A743-5D7F-4138-BD75-65A4DFAEE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2307" y="1587052"/>
            <a:ext cx="13430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16c05727-aa75-4e4a-9b5f-8a80a1165891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61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Corbel</vt:lpstr>
      <vt:lpstr>Wingdings</vt:lpstr>
      <vt:lpstr>Office Theme</vt:lpstr>
      <vt:lpstr>Share  Ride</vt:lpstr>
      <vt:lpstr>PowerPoint Presentation</vt:lpstr>
      <vt:lpstr>PowerPoint Presentation</vt:lpstr>
      <vt:lpstr>Pollution</vt:lpstr>
      <vt:lpstr>Traffic</vt:lpstr>
      <vt:lpstr>Solution </vt:lpstr>
      <vt:lpstr> </vt:lpstr>
      <vt:lpstr>Feature’s</vt:lpstr>
      <vt:lpstr>Feature’s</vt:lpstr>
      <vt:lpstr>Technology Used!</vt:lpstr>
      <vt:lpstr>Impact on society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2019-11-13T21:06:15Z</dcterms:created>
  <dcterms:modified xsi:type="dcterms:W3CDTF">2019-11-14T02:44:32Z</dcterms:modified>
</cp:coreProperties>
</file>