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
  </p:notes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16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4119BD-311E-4780-9236-1B078AB2B63E}" type="datetimeFigureOut">
              <a:rPr lang="en-US" smtClean="0"/>
              <a:t>12/28/2017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4702E7-18CA-4EA2-8B2E-BF6F0B03BDD8}" type="slidenum">
              <a:rPr lang="en-US" smtClean="0"/>
              <a:t>‹#›</a:t>
            </a:fld>
            <a:endParaRPr lang="en-US"/>
          </a:p>
        </p:txBody>
      </p:sp>
    </p:spTree>
    <p:extLst>
      <p:ext uri="{BB962C8B-B14F-4D97-AF65-F5344CB8AC3E}">
        <p14:creationId xmlns:p14="http://schemas.microsoft.com/office/powerpoint/2010/main" val="1776230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AOA, I am </a:t>
            </a:r>
            <a:r>
              <a:rPr lang="en-US" dirty="0" err="1" smtClean="0"/>
              <a:t>Nimra</a:t>
            </a:r>
            <a:r>
              <a:rPr lang="en-US" dirty="0" smtClean="0"/>
              <a:t> Imran and along with</a:t>
            </a:r>
            <a:r>
              <a:rPr lang="en-US" baseline="0" dirty="0" smtClean="0"/>
              <a:t> my group member, shiraz and </a:t>
            </a:r>
            <a:r>
              <a:rPr lang="en-US" baseline="0" dirty="0" err="1" smtClean="0"/>
              <a:t>sajid</a:t>
            </a:r>
            <a:r>
              <a:rPr lang="en-US" baseline="0" dirty="0" smtClean="0"/>
              <a:t> khan, we present The Breakout</a:t>
            </a:r>
            <a:endParaRPr lang="en-US" dirty="0"/>
          </a:p>
        </p:txBody>
      </p:sp>
      <p:sp>
        <p:nvSpPr>
          <p:cNvPr id="4" name="Slide Number Placeholder 3"/>
          <p:cNvSpPr>
            <a:spLocks noGrp="1"/>
          </p:cNvSpPr>
          <p:nvPr>
            <p:ph type="sldNum" sz="quarter" idx="10"/>
          </p:nvPr>
        </p:nvSpPr>
        <p:spPr/>
        <p:txBody>
          <a:bodyPr/>
          <a:lstStyle/>
          <a:p>
            <a:fld id="{DE4702E7-18CA-4EA2-8B2E-BF6F0B03BDD8}" type="slidenum">
              <a:rPr lang="en-US" smtClean="0"/>
              <a:t>1</a:t>
            </a:fld>
            <a:endParaRPr lang="en-US"/>
          </a:p>
        </p:txBody>
      </p:sp>
    </p:spTree>
    <p:extLst>
      <p:ext uri="{BB962C8B-B14F-4D97-AF65-F5344CB8AC3E}">
        <p14:creationId xmlns:p14="http://schemas.microsoft.com/office/powerpoint/2010/main" val="2806256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b="1" kern="1200" dirty="0" smtClean="0">
                <a:solidFill>
                  <a:schemeClr val="tx1"/>
                </a:solidFill>
                <a:effectLst/>
                <a:latin typeface="+mn-lt"/>
                <a:ea typeface="+mn-ea"/>
                <a:cs typeface="+mn-cs"/>
              </a:rPr>
              <a:t>PROBLEM STATEMENT</a:t>
            </a:r>
            <a:endParaRPr lang="en-US" sz="1200" b="1"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saturation in the gaming industry has increased subsequently, that results in the demand of more advanced and modernise games. Since gaming industry is increasing quickly, locally and internationally. The main focus while developing a game is on the graphics which may provide an exciting user experience but compromising the replay-ability factor resulting in a collaborated and less interactive user experience.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E4702E7-18CA-4EA2-8B2E-BF6F0B03BDD8}" type="slidenum">
              <a:rPr lang="en-US" smtClean="0"/>
              <a:t>2</a:t>
            </a:fld>
            <a:endParaRPr lang="en-US"/>
          </a:p>
        </p:txBody>
      </p:sp>
    </p:spTree>
    <p:extLst>
      <p:ext uri="{BB962C8B-B14F-4D97-AF65-F5344CB8AC3E}">
        <p14:creationId xmlns:p14="http://schemas.microsoft.com/office/powerpoint/2010/main" val="2465730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iteration,</a:t>
            </a:r>
            <a:r>
              <a:rPr lang="en-US" baseline="0" dirty="0" smtClean="0"/>
              <a:t> we have developed the full functioning game including scoring. Scoring is done when the player kills a bot and puzzles are generate, basically puzzles are objects which player has to collect in order to complete the level. In the future these puzzle objects will be generated on the basis of the difficulty level automated by the AI so that the level becomes difficult and most importantly it </a:t>
            </a:r>
            <a:r>
              <a:rPr lang="en-US" baseline="0" smtClean="0"/>
              <a:t>should be a </a:t>
            </a:r>
            <a:r>
              <a:rPr lang="en-US" baseline="0" dirty="0" smtClean="0"/>
              <a:t>possible level. </a:t>
            </a:r>
            <a:endParaRPr lang="en-US" dirty="0"/>
          </a:p>
        </p:txBody>
      </p:sp>
      <p:sp>
        <p:nvSpPr>
          <p:cNvPr id="4" name="Slide Number Placeholder 3"/>
          <p:cNvSpPr>
            <a:spLocks noGrp="1"/>
          </p:cNvSpPr>
          <p:nvPr>
            <p:ph type="sldNum" sz="quarter" idx="10"/>
          </p:nvPr>
        </p:nvSpPr>
        <p:spPr/>
        <p:txBody>
          <a:bodyPr/>
          <a:lstStyle/>
          <a:p>
            <a:fld id="{DE4702E7-18CA-4EA2-8B2E-BF6F0B03BDD8}" type="slidenum">
              <a:rPr lang="en-US" smtClean="0"/>
              <a:t>4</a:t>
            </a:fld>
            <a:endParaRPr lang="en-US"/>
          </a:p>
        </p:txBody>
      </p:sp>
    </p:spTree>
    <p:extLst>
      <p:ext uri="{BB962C8B-B14F-4D97-AF65-F5344CB8AC3E}">
        <p14:creationId xmlns:p14="http://schemas.microsoft.com/office/powerpoint/2010/main" val="1776325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A7D057A-AA7F-4D02-9ECD-B6909326CC5B}" type="datetimeFigureOut">
              <a:rPr lang="en-US" smtClean="0"/>
              <a:t>12/28/2017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8D7D2-62CA-4C5D-BDC3-C308DF2FF7E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581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7D057A-AA7F-4D02-9ECD-B6909326CC5B}" type="datetimeFigureOut">
              <a:rPr lang="en-US" smtClean="0"/>
              <a:t>12/28/2017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8D7D2-62CA-4C5D-BDC3-C308DF2FF7EE}" type="slidenum">
              <a:rPr lang="en-US" smtClean="0"/>
              <a:t>‹#›</a:t>
            </a:fld>
            <a:endParaRPr lang="en-US"/>
          </a:p>
        </p:txBody>
      </p:sp>
    </p:spTree>
    <p:extLst>
      <p:ext uri="{BB962C8B-B14F-4D97-AF65-F5344CB8AC3E}">
        <p14:creationId xmlns:p14="http://schemas.microsoft.com/office/powerpoint/2010/main" val="2312315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7D057A-AA7F-4D02-9ECD-B6909326CC5B}" type="datetimeFigureOut">
              <a:rPr lang="en-US" smtClean="0"/>
              <a:t>12/28/2017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8D7D2-62CA-4C5D-BDC3-C308DF2FF7EE}" type="slidenum">
              <a:rPr lang="en-US" smtClean="0"/>
              <a:t>‹#›</a:t>
            </a:fld>
            <a:endParaRPr lang="en-US"/>
          </a:p>
        </p:txBody>
      </p:sp>
    </p:spTree>
    <p:extLst>
      <p:ext uri="{BB962C8B-B14F-4D97-AF65-F5344CB8AC3E}">
        <p14:creationId xmlns:p14="http://schemas.microsoft.com/office/powerpoint/2010/main" val="1888578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7D057A-AA7F-4D02-9ECD-B6909326CC5B}" type="datetimeFigureOut">
              <a:rPr lang="en-US" smtClean="0"/>
              <a:t>12/28/2017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8D7D2-62CA-4C5D-BDC3-C308DF2FF7EE}" type="slidenum">
              <a:rPr lang="en-US" smtClean="0"/>
              <a:t>‹#›</a:t>
            </a:fld>
            <a:endParaRPr lang="en-US"/>
          </a:p>
        </p:txBody>
      </p:sp>
    </p:spTree>
    <p:extLst>
      <p:ext uri="{BB962C8B-B14F-4D97-AF65-F5344CB8AC3E}">
        <p14:creationId xmlns:p14="http://schemas.microsoft.com/office/powerpoint/2010/main" val="892783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7D057A-AA7F-4D02-9ECD-B6909326CC5B}" type="datetimeFigureOut">
              <a:rPr lang="en-US" smtClean="0"/>
              <a:t>12/28/2017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8D7D2-62CA-4C5D-BDC3-C308DF2FF7E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39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A7D057A-AA7F-4D02-9ECD-B6909326CC5B}" type="datetimeFigureOut">
              <a:rPr lang="en-US" smtClean="0"/>
              <a:t>12/28/2017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8D7D2-62CA-4C5D-BDC3-C308DF2FF7EE}" type="slidenum">
              <a:rPr lang="en-US" smtClean="0"/>
              <a:t>‹#›</a:t>
            </a:fld>
            <a:endParaRPr lang="en-US"/>
          </a:p>
        </p:txBody>
      </p:sp>
    </p:spTree>
    <p:extLst>
      <p:ext uri="{BB962C8B-B14F-4D97-AF65-F5344CB8AC3E}">
        <p14:creationId xmlns:p14="http://schemas.microsoft.com/office/powerpoint/2010/main" val="2157381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A7D057A-AA7F-4D02-9ECD-B6909326CC5B}" type="datetimeFigureOut">
              <a:rPr lang="en-US" smtClean="0"/>
              <a:t>12/28/2017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E8D7D2-62CA-4C5D-BDC3-C308DF2FF7EE}" type="slidenum">
              <a:rPr lang="en-US" smtClean="0"/>
              <a:t>‹#›</a:t>
            </a:fld>
            <a:endParaRPr lang="en-US"/>
          </a:p>
        </p:txBody>
      </p:sp>
    </p:spTree>
    <p:extLst>
      <p:ext uri="{BB962C8B-B14F-4D97-AF65-F5344CB8AC3E}">
        <p14:creationId xmlns:p14="http://schemas.microsoft.com/office/powerpoint/2010/main" val="1520026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A7D057A-AA7F-4D02-9ECD-B6909326CC5B}" type="datetimeFigureOut">
              <a:rPr lang="en-US" smtClean="0"/>
              <a:t>12/28/2017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E8D7D2-62CA-4C5D-BDC3-C308DF2FF7EE}" type="slidenum">
              <a:rPr lang="en-US" smtClean="0"/>
              <a:t>‹#›</a:t>
            </a:fld>
            <a:endParaRPr lang="en-US"/>
          </a:p>
        </p:txBody>
      </p:sp>
    </p:spTree>
    <p:extLst>
      <p:ext uri="{BB962C8B-B14F-4D97-AF65-F5344CB8AC3E}">
        <p14:creationId xmlns:p14="http://schemas.microsoft.com/office/powerpoint/2010/main" val="1634973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A7D057A-AA7F-4D02-9ECD-B6909326CC5B}" type="datetimeFigureOut">
              <a:rPr lang="en-US" smtClean="0"/>
              <a:t>12/28/2017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8E8D7D2-62CA-4C5D-BDC3-C308DF2FF7EE}" type="slidenum">
              <a:rPr lang="en-US" smtClean="0"/>
              <a:t>‹#›</a:t>
            </a:fld>
            <a:endParaRPr lang="en-US"/>
          </a:p>
        </p:txBody>
      </p:sp>
    </p:spTree>
    <p:extLst>
      <p:ext uri="{BB962C8B-B14F-4D97-AF65-F5344CB8AC3E}">
        <p14:creationId xmlns:p14="http://schemas.microsoft.com/office/powerpoint/2010/main" val="1837965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A7D057A-AA7F-4D02-9ECD-B6909326CC5B}" type="datetimeFigureOut">
              <a:rPr lang="en-US" smtClean="0"/>
              <a:t>12/28/2017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8E8D7D2-62CA-4C5D-BDC3-C308DF2FF7EE}" type="slidenum">
              <a:rPr lang="en-US" smtClean="0"/>
              <a:t>‹#›</a:t>
            </a:fld>
            <a:endParaRPr lang="en-US"/>
          </a:p>
        </p:txBody>
      </p:sp>
    </p:spTree>
    <p:extLst>
      <p:ext uri="{BB962C8B-B14F-4D97-AF65-F5344CB8AC3E}">
        <p14:creationId xmlns:p14="http://schemas.microsoft.com/office/powerpoint/2010/main" val="802726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7D057A-AA7F-4D02-9ECD-B6909326CC5B}" type="datetimeFigureOut">
              <a:rPr lang="en-US" smtClean="0"/>
              <a:t>12/28/2017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8D7D2-62CA-4C5D-BDC3-C308DF2FF7EE}" type="slidenum">
              <a:rPr lang="en-US" smtClean="0"/>
              <a:t>‹#›</a:t>
            </a:fld>
            <a:endParaRPr lang="en-US"/>
          </a:p>
        </p:txBody>
      </p:sp>
    </p:spTree>
    <p:extLst>
      <p:ext uri="{BB962C8B-B14F-4D97-AF65-F5344CB8AC3E}">
        <p14:creationId xmlns:p14="http://schemas.microsoft.com/office/powerpoint/2010/main" val="1223666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A7D057A-AA7F-4D02-9ECD-B6909326CC5B}" type="datetimeFigureOut">
              <a:rPr lang="en-US" smtClean="0"/>
              <a:t>12/28/2017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8E8D7D2-62CA-4C5D-BDC3-C308DF2FF7E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28229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The </a:t>
            </a:r>
            <a:r>
              <a:rPr lang="en-US" dirty="0" err="1" smtClean="0">
                <a:latin typeface="Times New Roman" panose="02020603050405020304" pitchFamily="18" charset="0"/>
                <a:cs typeface="Times New Roman" panose="02020603050405020304" pitchFamily="18" charset="0"/>
              </a:rPr>
              <a:t>BreakOut</a:t>
            </a:r>
            <a:endParaRPr lang="en-US"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4294967295"/>
          </p:nvPr>
        </p:nvSpPr>
        <p:spPr>
          <a:xfrm>
            <a:off x="1410269" y="1992573"/>
            <a:ext cx="10058400" cy="4039737"/>
          </a:xfrm>
        </p:spPr>
        <p:txBody>
          <a:bodyPr>
            <a:noAutofit/>
          </a:bodyPr>
          <a:lstStyle/>
          <a:p>
            <a:r>
              <a:rPr lang="en-US" b="1" dirty="0" smtClean="0">
                <a:solidFill>
                  <a:schemeClr val="tx1"/>
                </a:solidFill>
                <a:latin typeface="Times New Roman" panose="02020603050405020304" pitchFamily="18" charset="0"/>
                <a:cs typeface="Times New Roman" panose="02020603050405020304" pitchFamily="18" charset="0"/>
              </a:rPr>
              <a:t>Team Members</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err="1" smtClean="0">
                <a:solidFill>
                  <a:schemeClr val="tx1"/>
                </a:solidFill>
                <a:latin typeface="Times New Roman" panose="02020603050405020304" pitchFamily="18" charset="0"/>
                <a:cs typeface="Times New Roman" panose="02020603050405020304" pitchFamily="18" charset="0"/>
              </a:rPr>
              <a:t>Shirza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Firtas</a:t>
            </a:r>
            <a:r>
              <a:rPr lang="en-US" dirty="0" smtClean="0">
                <a:solidFill>
                  <a:schemeClr val="tx1"/>
                </a:solidFill>
                <a:latin typeface="Times New Roman" panose="02020603050405020304" pitchFamily="18" charset="0"/>
                <a:cs typeface="Times New Roman" panose="02020603050405020304" pitchFamily="18" charset="0"/>
              </a:rPr>
              <a:t> </a:t>
            </a:r>
          </a:p>
          <a:p>
            <a:r>
              <a:rPr lang="en-US" dirty="0" err="1" smtClean="0">
                <a:solidFill>
                  <a:schemeClr val="tx1"/>
                </a:solidFill>
                <a:latin typeface="Times New Roman" panose="02020603050405020304" pitchFamily="18" charset="0"/>
                <a:cs typeface="Times New Roman" panose="02020603050405020304" pitchFamily="18" charset="0"/>
              </a:rPr>
              <a:t>Nimra</a:t>
            </a:r>
            <a:r>
              <a:rPr lang="en-US" dirty="0" smtClean="0">
                <a:solidFill>
                  <a:schemeClr val="tx1"/>
                </a:solidFill>
                <a:latin typeface="Times New Roman" panose="02020603050405020304" pitchFamily="18" charset="0"/>
                <a:cs typeface="Times New Roman" panose="02020603050405020304" pitchFamily="18" charset="0"/>
              </a:rPr>
              <a:t> Imran</a:t>
            </a:r>
          </a:p>
          <a:p>
            <a:r>
              <a:rPr lang="en-US" dirty="0" err="1" smtClean="0">
                <a:solidFill>
                  <a:schemeClr val="tx1"/>
                </a:solidFill>
                <a:latin typeface="Times New Roman" panose="02020603050405020304" pitchFamily="18" charset="0"/>
                <a:cs typeface="Times New Roman" panose="02020603050405020304" pitchFamily="18" charset="0"/>
              </a:rPr>
              <a:t>Sajid</a:t>
            </a:r>
            <a:r>
              <a:rPr lang="en-US" dirty="0" smtClean="0">
                <a:solidFill>
                  <a:schemeClr val="tx1"/>
                </a:solidFill>
                <a:latin typeface="Times New Roman" panose="02020603050405020304" pitchFamily="18" charset="0"/>
                <a:cs typeface="Times New Roman" panose="02020603050405020304" pitchFamily="18" charset="0"/>
              </a:rPr>
              <a:t> Khan</a:t>
            </a:r>
          </a:p>
          <a:p>
            <a:endParaRPr lang="en-US" dirty="0">
              <a:solidFill>
                <a:schemeClr val="tx1"/>
              </a:solidFill>
              <a:latin typeface="Times New Roman" panose="02020603050405020304" pitchFamily="18" charset="0"/>
              <a:cs typeface="Times New Roman" panose="02020603050405020304" pitchFamily="18" charset="0"/>
            </a:endParaRPr>
          </a:p>
          <a:p>
            <a:r>
              <a:rPr lang="en-US" b="1" dirty="0" smtClean="0">
                <a:solidFill>
                  <a:schemeClr val="tx1"/>
                </a:solidFill>
                <a:latin typeface="Times New Roman" panose="02020603050405020304" pitchFamily="18" charset="0"/>
                <a:cs typeface="Times New Roman" panose="02020603050405020304" pitchFamily="18" charset="0"/>
              </a:rPr>
              <a:t>Supervisor </a:t>
            </a:r>
          </a:p>
          <a:p>
            <a:r>
              <a:rPr lang="en-US" dirty="0" smtClean="0">
                <a:solidFill>
                  <a:schemeClr val="tx1"/>
                </a:solidFill>
                <a:latin typeface="Times New Roman" panose="02020603050405020304" pitchFamily="18" charset="0"/>
                <a:cs typeface="Times New Roman" panose="02020603050405020304" pitchFamily="18" charset="0"/>
              </a:rPr>
              <a:t>Dr. Hasan </a:t>
            </a:r>
            <a:r>
              <a:rPr lang="en-US" dirty="0" err="1" smtClean="0">
                <a:solidFill>
                  <a:schemeClr val="tx1"/>
                </a:solidFill>
                <a:latin typeface="Times New Roman" panose="02020603050405020304" pitchFamily="18" charset="0"/>
                <a:cs typeface="Times New Roman" panose="02020603050405020304" pitchFamily="18" charset="0"/>
              </a:rPr>
              <a:t>Mujtaba</a:t>
            </a:r>
            <a:endParaRPr lang="en-US" dirty="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a:p>
            <a:pPr marL="1471400" lvl="8" indent="0">
              <a:buNone/>
            </a:pPr>
            <a:r>
              <a:rPr lang="en-US" sz="2000" dirty="0" smtClean="0">
                <a:solidFill>
                  <a:schemeClr val="tx1"/>
                </a:solidFill>
                <a:latin typeface="Times New Roman" panose="02020603050405020304" pitchFamily="18" charset="0"/>
                <a:cs typeface="Times New Roman" panose="02020603050405020304" pitchFamily="18" charset="0"/>
              </a:rPr>
              <a:t>		Department of Computer Science</a:t>
            </a:r>
            <a:endParaRPr lang="en-US" sz="2000" dirty="0">
              <a:solidFill>
                <a:schemeClr val="tx1"/>
              </a:solidFill>
              <a:latin typeface="Times New Roman" panose="02020603050405020304" pitchFamily="18" charset="0"/>
              <a:cs typeface="Times New Roman" panose="02020603050405020304" pitchFamily="18" charset="0"/>
            </a:endParaRPr>
          </a:p>
          <a:p>
            <a:pPr marL="1471400" lvl="8" indent="0">
              <a:buNone/>
            </a:pPr>
            <a:r>
              <a:rPr lang="en-US" sz="2000" dirty="0" smtClean="0">
                <a:solidFill>
                  <a:schemeClr val="tx1"/>
                </a:solidFill>
                <a:latin typeface="Times New Roman" panose="02020603050405020304" pitchFamily="18" charset="0"/>
                <a:cs typeface="Times New Roman" panose="02020603050405020304" pitchFamily="18" charset="0"/>
              </a:rPr>
              <a:t>			Fall - 2017</a:t>
            </a:r>
          </a:p>
        </p:txBody>
      </p:sp>
    </p:spTree>
    <p:extLst>
      <p:ext uri="{BB962C8B-B14F-4D97-AF65-F5344CB8AC3E}">
        <p14:creationId xmlns:p14="http://schemas.microsoft.com/office/powerpoint/2010/main" val="21398019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latin typeface="Times New Roman" panose="02020603050405020304" pitchFamily="18" charset="0"/>
                <a:cs typeface="Times New Roman" panose="02020603050405020304" pitchFamily="18" charset="0"/>
              </a:rPr>
              <a:t>Work to be done in FYP-2 </a:t>
            </a:r>
            <a:endParaRPr lang="en-US" sz="6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We have already implemented a fully functioning game. </a:t>
            </a:r>
          </a:p>
          <a:p>
            <a:pPr lvl="1">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Main focus of FYP-2 is the integration of Artificial </a:t>
            </a:r>
            <a:r>
              <a:rPr lang="en-US" sz="2200" smtClean="0">
                <a:latin typeface="Times New Roman" panose="02020603050405020304" pitchFamily="18" charset="0"/>
                <a:cs typeface="Times New Roman" panose="02020603050405020304" pitchFamily="18" charset="0"/>
              </a:rPr>
              <a:t>Intelligence </a:t>
            </a:r>
            <a:endParaRPr lang="en-US"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68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latin typeface="Times New Roman" panose="02020603050405020304" pitchFamily="18" charset="0"/>
                <a:cs typeface="Times New Roman" panose="02020603050405020304" pitchFamily="18" charset="0"/>
              </a:rPr>
              <a:t>Game Demonstration </a:t>
            </a:r>
            <a:endParaRPr lang="en-US"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33777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Times New Roman" panose="02020603050405020304" pitchFamily="18" charset="0"/>
                <a:cs typeface="Times New Roman" panose="02020603050405020304" pitchFamily="18" charset="0"/>
              </a:rPr>
              <a:t>Problem Statement</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We aim to increase the user engagement level towards game by incorporating Artificial Intelligence for improving quality and replay-ability.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0678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9158" y="109181"/>
            <a:ext cx="4402904" cy="6086902"/>
          </a:xfrm>
          <a:prstGeom prst="rect">
            <a:avLst/>
          </a:prstGeom>
        </p:spPr>
      </p:pic>
    </p:spTree>
    <p:extLst>
      <p:ext uri="{BB962C8B-B14F-4D97-AF65-F5344CB8AC3E}">
        <p14:creationId xmlns:p14="http://schemas.microsoft.com/office/powerpoint/2010/main" val="1330697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latin typeface="Times New Roman" panose="02020603050405020304" pitchFamily="18" charset="0"/>
                <a:cs typeface="Times New Roman" panose="02020603050405020304" pitchFamily="18" charset="0"/>
              </a:rPr>
              <a:t>Iteration 2 </a:t>
            </a:r>
            <a:endParaRPr lang="en-US" sz="60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947917" y="1969094"/>
            <a:ext cx="5670916" cy="4022725"/>
          </a:xfrm>
        </p:spPr>
      </p:pic>
    </p:spTree>
    <p:extLst>
      <p:ext uri="{BB962C8B-B14F-4D97-AF65-F5344CB8AC3E}">
        <p14:creationId xmlns:p14="http://schemas.microsoft.com/office/powerpoint/2010/main" val="4158239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Times New Roman" panose="02020603050405020304" pitchFamily="18" charset="0"/>
                <a:cs typeface="Times New Roman" panose="02020603050405020304" pitchFamily="18" charset="0"/>
              </a:rPr>
              <a:t>Game Interface</a:t>
            </a:r>
            <a:endParaRPr lang="en-US" sz="60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9869" y="1955445"/>
            <a:ext cx="8311486" cy="4281582"/>
          </a:xfrm>
          <a:prstGeom prst="rect">
            <a:avLst/>
          </a:prstGeom>
          <a:noFill/>
          <a:ln>
            <a:noFill/>
          </a:ln>
        </p:spPr>
      </p:pic>
    </p:spTree>
    <p:extLst>
      <p:ext uri="{BB962C8B-B14F-4D97-AF65-F5344CB8AC3E}">
        <p14:creationId xmlns:p14="http://schemas.microsoft.com/office/powerpoint/2010/main" val="23399623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424" y="327548"/>
            <a:ext cx="10058400" cy="5704764"/>
          </a:xfrm>
          <a:prstGeom prst="rect">
            <a:avLst/>
          </a:prstGeom>
        </p:spPr>
      </p:pic>
    </p:spTree>
    <p:extLst>
      <p:ext uri="{BB962C8B-B14F-4D97-AF65-F5344CB8AC3E}">
        <p14:creationId xmlns:p14="http://schemas.microsoft.com/office/powerpoint/2010/main" val="2050244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878" y="192742"/>
            <a:ext cx="10058400" cy="5655088"/>
          </a:xfrm>
          <a:prstGeom prst="rect">
            <a:avLst/>
          </a:prstGeom>
        </p:spPr>
      </p:pic>
    </p:spTree>
    <p:extLst>
      <p:ext uri="{BB962C8B-B14F-4D97-AF65-F5344CB8AC3E}">
        <p14:creationId xmlns:p14="http://schemas.microsoft.com/office/powerpoint/2010/main" val="1435321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Times New Roman" panose="02020603050405020304" pitchFamily="18" charset="0"/>
                <a:cs typeface="Times New Roman" panose="02020603050405020304" pitchFamily="18" charset="0"/>
              </a:rPr>
              <a:t>Domain Model </a:t>
            </a:r>
            <a:endParaRPr lang="en-US" sz="6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3516" y="1955445"/>
            <a:ext cx="8188657" cy="4022725"/>
          </a:xfrm>
        </p:spPr>
      </p:pic>
    </p:spTree>
    <p:extLst>
      <p:ext uri="{BB962C8B-B14F-4D97-AF65-F5344CB8AC3E}">
        <p14:creationId xmlns:p14="http://schemas.microsoft.com/office/powerpoint/2010/main" val="21578724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latin typeface="Times New Roman" panose="02020603050405020304" pitchFamily="18" charset="0"/>
                <a:cs typeface="Times New Roman" panose="02020603050405020304" pitchFamily="18" charset="0"/>
              </a:rPr>
              <a:t>Class Diagra</a:t>
            </a:r>
            <a:r>
              <a:rPr lang="en-US" sz="6000" b="1" dirty="0">
                <a:latin typeface="Times New Roman" panose="02020603050405020304" pitchFamily="18" charset="0"/>
                <a:cs typeface="Times New Roman" panose="02020603050405020304" pitchFamily="18" charset="0"/>
              </a:rPr>
              <a:t>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7539" y="1928150"/>
            <a:ext cx="7246961" cy="4022725"/>
          </a:xfrm>
        </p:spPr>
      </p:pic>
    </p:spTree>
    <p:extLst>
      <p:ext uri="{BB962C8B-B14F-4D97-AF65-F5344CB8AC3E}">
        <p14:creationId xmlns:p14="http://schemas.microsoft.com/office/powerpoint/2010/main" val="182543372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120</TotalTime>
  <Words>245</Words>
  <Application>Microsoft Office PowerPoint</Application>
  <PresentationFormat>Widescreen</PresentationFormat>
  <Paragraphs>28</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Retrospect</vt:lpstr>
      <vt:lpstr>The BreakOut</vt:lpstr>
      <vt:lpstr>Problem Statement</vt:lpstr>
      <vt:lpstr>PowerPoint Presentation</vt:lpstr>
      <vt:lpstr>Iteration 2 </vt:lpstr>
      <vt:lpstr>Game Interface</vt:lpstr>
      <vt:lpstr>PowerPoint Presentation</vt:lpstr>
      <vt:lpstr>PowerPoint Presentation</vt:lpstr>
      <vt:lpstr>Domain Model </vt:lpstr>
      <vt:lpstr>Class Diagram</vt:lpstr>
      <vt:lpstr>Work to be done in FYP-2 </vt:lpstr>
      <vt:lpstr>Game Demonstration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BreakOut</dc:title>
  <dc:creator>SARIM IMRAN</dc:creator>
  <cp:lastModifiedBy>SARIM IMRAN</cp:lastModifiedBy>
  <cp:revision>7</cp:revision>
  <dcterms:created xsi:type="dcterms:W3CDTF">2017-12-26T17:05:05Z</dcterms:created>
  <dcterms:modified xsi:type="dcterms:W3CDTF">2017-12-28T04:28:37Z</dcterms:modified>
</cp:coreProperties>
</file>