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52abd2d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52abd2d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d52abd2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d52abd2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d6a2dc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d6a2dc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6a2dc3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d6a2dc3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d52abd2d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d52abd2d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508.06576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2818025" y="3081950"/>
            <a:ext cx="57366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 Members:</a:t>
            </a:r>
            <a:endParaRPr b="1" sz="1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Sumaiya Sanjana Soiree </a:t>
            </a:r>
            <a:r>
              <a:rPr b="1" lang="en" sz="1700"/>
              <a:t> ID:</a:t>
            </a:r>
            <a:r>
              <a:rPr lang="en" sz="1700"/>
              <a:t> 180041245</a:t>
            </a:r>
            <a:endParaRPr sz="1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Yaya Issa Arafat </a:t>
            </a:r>
            <a:r>
              <a:rPr b="1" lang="en" sz="1700"/>
              <a:t>ID:</a:t>
            </a:r>
            <a:r>
              <a:rPr lang="en" sz="1700"/>
              <a:t> 180041155</a:t>
            </a:r>
            <a:endParaRPr sz="1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Ahmed Shadab Sameen </a:t>
            </a:r>
            <a:r>
              <a:rPr b="1" lang="en" sz="1700"/>
              <a:t>ID:</a:t>
            </a:r>
            <a:r>
              <a:rPr lang="en" sz="1700"/>
              <a:t> 170041007</a:t>
            </a:r>
            <a:endParaRPr sz="1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Sajid Shahriar </a:t>
            </a:r>
            <a:r>
              <a:rPr b="1" lang="en" sz="1700"/>
              <a:t>ID:</a:t>
            </a:r>
            <a:r>
              <a:rPr lang="en" sz="1700"/>
              <a:t> 170041026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Neural Style Transfer?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0" y="1832525"/>
            <a:ext cx="48387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750" y="1408275"/>
            <a:ext cx="3458450" cy="311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Implemented Paper	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3800"/>
              <a:t>A Neural Algorithm of Artistic Style </a:t>
            </a:r>
            <a:endParaRPr b="1" baseline="30000" sz="3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en" sz="3800"/>
              <a:t>By Gatys et al. (2015)</a:t>
            </a:r>
            <a:endParaRPr baseline="30000" sz="3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Paper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https://arxiv.org/pdf/1508.06576.pdf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 Matrix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 Matrix depicts the correlation between two  filters of the layer.  It represents the </a:t>
            </a:r>
            <a:r>
              <a:rPr lang="en"/>
              <a:t>measure</a:t>
            </a:r>
            <a:r>
              <a:rPr lang="en"/>
              <a:t> of correlation between two filters.  The gram matrix is defined as  the below equation: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00" y="2571738"/>
            <a:ext cx="34671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Loss Function Calculation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36375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Loss Function Tells is the summation of style loss and content loss. 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</a:t>
            </a:r>
            <a:r>
              <a:rPr lang="en" sz="1600"/>
              <a:t>Total Loss =   Style Weight * Style Loss + Content Weight * Content Loss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Process: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)First we have implemented the gram matrix we have defined the gram matrix function to find the correlation between two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3)Then we have defined a function to load the VGG19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)Then we have loaded our style image and content image and preprocessed them using tensorflow, opencv library and </a:t>
            </a:r>
            <a:r>
              <a:rPr lang="en"/>
              <a:t>plotted</a:t>
            </a:r>
            <a:r>
              <a:rPr lang="en"/>
              <a:t> them using matplotlib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) Then we have defined our loss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5)Then after that we have implemented the training step.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6) Then we have tested the Model using   a photo of IUT Five Pillars as content image and  Van Gogh’s Starry night as style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