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9" r:id="rId7"/>
    <p:sldId id="270" r:id="rId8"/>
    <p:sldId id="271" r:id="rId9"/>
    <p:sldId id="259" r:id="rId10"/>
    <p:sldId id="272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74" d="100"/>
          <a:sy n="74" d="100"/>
        </p:scale>
        <p:origin x="486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Design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 dirty="0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Connect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 dirty="0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Implement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 custLinFactNeighborX="-588" custLinFactNeighborY="24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321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Design</a:t>
          </a:r>
        </a:p>
      </dsp:txBody>
      <dsp:txXfrm>
        <a:off x="39238" y="39559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Connect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Implement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15-Nov-20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15-Nov-20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15-Nov-20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15-Nov-20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15-Nov-20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15-Nov-20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15-Nov-20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15-Nov-20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15-Nov-20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15-Nov-20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15-Nov-20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15-Nov-20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15-Nov-20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15-Nov-20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Car Parking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</a:t>
            </a:r>
          </a:p>
          <a:p>
            <a:r>
              <a:rPr lang="en-US" dirty="0"/>
              <a:t>Arduino uno &amp; infrared obstacle sensor 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Smart Car parking System?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Basically Smart car parking system lets the drives know if any 	parking slot is vacant in the complex where he/ she can park 	the vehicle.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Here basic electronic devices are being used like Arduino 	UNO, IR obstacle sensor etc.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 regrading the project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2012" y="1828800"/>
            <a:ext cx="8534400" cy="4038600"/>
          </a:xfrm>
        </p:spPr>
        <p:txBody>
          <a:bodyPr>
            <a:normAutofit/>
          </a:bodyPr>
          <a:lstStyle/>
          <a:p>
            <a:r>
              <a:rPr lang="en-US" dirty="0"/>
              <a:t>Arduino Uno</a:t>
            </a:r>
          </a:p>
          <a:p>
            <a:endParaRPr lang="en-US" dirty="0"/>
          </a:p>
          <a:p>
            <a:r>
              <a:rPr lang="en-US" dirty="0"/>
              <a:t>IR obstacle sensor</a:t>
            </a:r>
          </a:p>
          <a:p>
            <a:endParaRPr lang="en-US" dirty="0"/>
          </a:p>
          <a:p>
            <a:r>
              <a:rPr lang="en-US" dirty="0"/>
              <a:t>Servo Motor</a:t>
            </a:r>
          </a:p>
          <a:p>
            <a:endParaRPr lang="en-US" dirty="0"/>
          </a:p>
          <a:p>
            <a:r>
              <a:rPr lang="en-US" dirty="0"/>
              <a:t>Bread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 to Conduct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Design the Circuit Diagram</a:t>
            </a:r>
          </a:p>
          <a:p>
            <a:endParaRPr lang="en-US" dirty="0"/>
          </a:p>
          <a:p>
            <a:r>
              <a:rPr lang="en-US" dirty="0"/>
              <a:t>To connect the obstacle sensors and LEDs.</a:t>
            </a:r>
          </a:p>
          <a:p>
            <a:endParaRPr lang="en-US" dirty="0"/>
          </a:p>
          <a:p>
            <a:r>
              <a:rPr lang="en-US" dirty="0"/>
              <a:t>Prepare a circuit for the whole parking arena.</a:t>
            </a:r>
          </a:p>
          <a:p>
            <a:endParaRPr lang="en-US" dirty="0"/>
          </a:p>
          <a:p>
            <a:r>
              <a:rPr lang="en-US" dirty="0"/>
              <a:t>Finally connect the Arduino with the circuit using bread board and upload the code to IDE.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1661430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723C-5C21-4169-B9C4-3E94FC02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577" y="304800"/>
            <a:ext cx="8991600" cy="1220933"/>
          </a:xfrm>
        </p:spPr>
        <p:txBody>
          <a:bodyPr/>
          <a:lstStyle/>
          <a:p>
            <a:r>
              <a:rPr lang="en-US" dirty="0"/>
              <a:t>Circuit Diagram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19C9D-94A0-40E3-A86F-CA064AC76B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1752600"/>
            <a:ext cx="5638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3" y="304800"/>
            <a:ext cx="7619999" cy="1449531"/>
          </a:xfrm>
        </p:spPr>
        <p:txBody>
          <a:bodyPr>
            <a:normAutofit/>
          </a:bodyPr>
          <a:lstStyle/>
          <a:p>
            <a:r>
              <a:rPr lang="en-US" sz="4000" dirty="0"/>
              <a:t>Importance and Applicability of Smart Car Parking 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34328" y="2243078"/>
            <a:ext cx="8393884" cy="2860592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Importance:</a:t>
            </a:r>
          </a:p>
          <a:p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066693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Time saving</a:t>
            </a:r>
          </a:p>
          <a:p>
            <a:pPr marL="1066693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Increase in Safety of the vehicle</a:t>
            </a:r>
          </a:p>
          <a:p>
            <a:pPr marL="1066693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Takes away the unpredictability of finding a parking spot</a:t>
            </a:r>
          </a:p>
          <a:p>
            <a:pPr marL="1066693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Save money</a:t>
            </a:r>
          </a:p>
          <a:p>
            <a:pPr marL="1066693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More Productive and Efficient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32499-C2DE-4D27-B57C-AEE7E594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914400"/>
            <a:ext cx="8382000" cy="4495800"/>
          </a:xfrm>
        </p:spPr>
        <p:txBody>
          <a:bodyPr/>
          <a:lstStyle/>
          <a:p>
            <a:r>
              <a:rPr lang="en-US" i="1" dirty="0"/>
              <a:t>Applicability :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dirty="0"/>
              <a:t>Parking spot of any industrial area.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dirty="0"/>
              <a:t>Shopping mall or Public places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dirty="0"/>
              <a:t>Apartment Complex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dirty="0"/>
              <a:t>Mass Parking Complex</a:t>
            </a:r>
          </a:p>
        </p:txBody>
      </p:sp>
    </p:spTree>
    <p:extLst>
      <p:ext uri="{BB962C8B-B14F-4D97-AF65-F5344CB8AC3E}">
        <p14:creationId xmlns:p14="http://schemas.microsoft.com/office/powerpoint/2010/main" val="20022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77</TotalTime>
  <Words>187</Words>
  <Application>Microsoft Office PowerPoint</Application>
  <PresentationFormat>Custom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Tech 16x9</vt:lpstr>
      <vt:lpstr>Smart Car Parking System</vt:lpstr>
      <vt:lpstr>What is Smart Car parking System?</vt:lpstr>
      <vt:lpstr>Core Components regrading the project :</vt:lpstr>
      <vt:lpstr>Work plan to Conduct the project</vt:lpstr>
      <vt:lpstr>Circuit Diagram :</vt:lpstr>
      <vt:lpstr>Importance and Applicability of Smart Car Parking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 Parking System</dc:title>
  <dc:creator>Sajid</dc:creator>
  <cp:lastModifiedBy>Sajid</cp:lastModifiedBy>
  <cp:revision>9</cp:revision>
  <dcterms:created xsi:type="dcterms:W3CDTF">2020-02-13T09:49:18Z</dcterms:created>
  <dcterms:modified xsi:type="dcterms:W3CDTF">2020-11-15T15:03:41Z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