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DFFA41-A473-4B71-9B9C-4AEA9DBB46F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12/02/20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6BF0C3-B00E-4F21-97AF-F1BE52A84E3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72c4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44000"/>
            <a:ext cx="12079440" cy="6625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1050840" y="1494000"/>
            <a:ext cx="697320" cy="1154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135080" y="1594440"/>
            <a:ext cx="529200" cy="954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355400" y="2530800"/>
            <a:ext cx="87840" cy="1119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1231200" y="2207880"/>
            <a:ext cx="336600" cy="817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 rot="10800000">
            <a:off x="1504080" y="2189880"/>
            <a:ext cx="212040" cy="2588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 flipV="1" rot="24600">
            <a:off x="1801800" y="1226880"/>
            <a:ext cx="974520" cy="5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2736000" y="276120"/>
            <a:ext cx="1808280" cy="166788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 rot="1108200">
            <a:off x="4402440" y="1356840"/>
            <a:ext cx="1403640" cy="4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810760" y="1461960"/>
            <a:ext cx="2053080" cy="1667880"/>
          </a:xfrm>
          <a:prstGeom prst="frame">
            <a:avLst>
              <a:gd name="adj1" fmla="val 12500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rot="2703000">
            <a:off x="6518520" y="3017880"/>
            <a:ext cx="678960" cy="695880"/>
          </a:xfrm>
          <a:prstGeom prst="diagStrip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7813080" y="2067120"/>
            <a:ext cx="188460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9720000" y="1872000"/>
            <a:ext cx="1753200" cy="1037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 rot="6000">
            <a:off x="5572800" y="4464000"/>
            <a:ext cx="2563200" cy="1189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6840000" y="3384000"/>
            <a:ext cx="360" cy="10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4" name="CustomShape 16"/>
          <p:cNvSpPr/>
          <p:nvPr/>
        </p:nvSpPr>
        <p:spPr>
          <a:xfrm flipH="1" rot="20040600">
            <a:off x="1666440" y="1935000"/>
            <a:ext cx="1568160" cy="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5" name="CustomShape 17"/>
          <p:cNvSpPr/>
          <p:nvPr/>
        </p:nvSpPr>
        <p:spPr>
          <a:xfrm flipH="1" flipV="1">
            <a:off x="4320000" y="1583280"/>
            <a:ext cx="1368000" cy="50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6" name="CustomShape 18"/>
          <p:cNvSpPr/>
          <p:nvPr/>
        </p:nvSpPr>
        <p:spPr>
          <a:xfrm flipH="1">
            <a:off x="7839360" y="2664000"/>
            <a:ext cx="188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7" name="CustomShape 19"/>
          <p:cNvSpPr/>
          <p:nvPr/>
        </p:nvSpPr>
        <p:spPr>
          <a:xfrm rot="21370800">
            <a:off x="-16920" y="2009520"/>
            <a:ext cx="1077480" cy="7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1008000" y="4032000"/>
            <a:ext cx="720000" cy="1296000"/>
          </a:xfrm>
          <a:prstGeom prst="frame">
            <a:avLst>
              <a:gd name="adj1" fmla="val 125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1388160" y="2725920"/>
            <a:ext cx="360" cy="12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0" name="CustomShape 22"/>
          <p:cNvSpPr/>
          <p:nvPr/>
        </p:nvSpPr>
        <p:spPr>
          <a:xfrm rot="9000">
            <a:off x="2047680" y="2011320"/>
            <a:ext cx="1592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Identified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list to Faculty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2880000" y="864000"/>
            <a:ext cx="15512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Cloud service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4752000" y="720000"/>
            <a:ext cx="132696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Redirection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to server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4248000" y="1944000"/>
            <a:ext cx="114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Identified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list data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5904000" y="1152000"/>
            <a:ext cx="17553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Backend server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8133840" y="1680840"/>
            <a:ext cx="1298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Video Data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8112600" y="2664360"/>
            <a:ext cx="1534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Identified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Roll Numbers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6859080" y="3508200"/>
            <a:ext cx="15984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Roll Numbers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saved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to database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9775080" y="1923480"/>
            <a:ext cx="1716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Face Recognition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5508720" y="4478760"/>
            <a:ext cx="26992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Attendance Records, Students Details,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Branch, Section, Periods, Faculty Data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42480" y="915840"/>
            <a:ext cx="9414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Video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To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Mobile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Device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71" name="Table 33"/>
          <p:cNvGraphicFramePr/>
          <p:nvPr/>
        </p:nvGraphicFramePr>
        <p:xfrm>
          <a:off x="1135440" y="4169520"/>
          <a:ext cx="474840" cy="606960"/>
        </p:xfrm>
        <a:graphic>
          <a:graphicData uri="http://schemas.openxmlformats.org/drawingml/2006/table">
            <a:tbl>
              <a:tblPr/>
              <a:tblGrid>
                <a:gridCol w="216000"/>
                <a:gridCol w="259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2" name="TextShape 34"/>
          <p:cNvSpPr txBox="1"/>
          <p:nvPr/>
        </p:nvSpPr>
        <p:spPr>
          <a:xfrm>
            <a:off x="504000" y="5400000"/>
            <a:ext cx="180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400" spc="-1" strike="noStrike">
                <a:latin typeface="Arial"/>
              </a:rPr>
              <a:t>Displayed </a:t>
            </a:r>
            <a:r>
              <a:rPr b="0" lang="en-IN" sz="1400" spc="-1" strike="noStrike">
                <a:latin typeface="Arial"/>
              </a:rPr>
              <a:t>Data in </a:t>
            </a:r>
            <a:r>
              <a:rPr b="0" lang="en-IN" sz="1400" spc="-1" strike="noStrike">
                <a:latin typeface="Arial"/>
              </a:rPr>
              <a:t>tabular </a:t>
            </a:r>
            <a:r>
              <a:rPr b="0" lang="en-IN" sz="1400" spc="-1" strike="noStrike">
                <a:latin typeface="Arial"/>
              </a:rPr>
              <a:t>form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" name="TextShape 35"/>
          <p:cNvSpPr txBox="1"/>
          <p:nvPr/>
        </p:nvSpPr>
        <p:spPr>
          <a:xfrm>
            <a:off x="3245040" y="429300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800" spc="-1" strike="noStrike">
                <a:latin typeface="Arial"/>
              </a:rPr>
              <a:t>Mobile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" name="TextShape 36"/>
          <p:cNvSpPr txBox="1"/>
          <p:nvPr/>
        </p:nvSpPr>
        <p:spPr>
          <a:xfrm>
            <a:off x="1368000" y="3096000"/>
            <a:ext cx="720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600" spc="-1" strike="noStrike">
                <a:latin typeface="Arial"/>
              </a:rPr>
              <a:t>Data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5" name="TextShape 37"/>
          <p:cNvSpPr txBox="1"/>
          <p:nvPr/>
        </p:nvSpPr>
        <p:spPr>
          <a:xfrm>
            <a:off x="1440000" y="899280"/>
            <a:ext cx="1224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500" spc="-1" strike="noStrike">
                <a:latin typeface="Arial"/>
              </a:rPr>
              <a:t>Video </a:t>
            </a:r>
            <a:r>
              <a:rPr b="0" lang="en-IN" sz="1500" spc="-1" strike="noStrike">
                <a:latin typeface="Arial"/>
              </a:rPr>
              <a:t>and </a:t>
            </a:r>
            <a:endParaRPr b="0" lang="en-IN" sz="1500" spc="-1" strike="noStrike">
              <a:latin typeface="Arial"/>
            </a:endParaRPr>
          </a:p>
          <a:p>
            <a:pPr algn="ctr"/>
            <a:r>
              <a:rPr b="0" lang="en-IN" sz="1500" spc="-1" strike="noStrike">
                <a:latin typeface="Arial"/>
              </a:rPr>
              <a:t>Form </a:t>
            </a:r>
            <a:r>
              <a:rPr b="0" lang="en-IN" sz="1500" spc="-1" strike="noStrike">
                <a:latin typeface="Arial"/>
              </a:rPr>
              <a:t>Data</a:t>
            </a:r>
            <a:endParaRPr b="0" lang="en-IN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Application>LibreOffice/6.0.7.3$Linux_X86_64 LibreOffice_project/00m0$Build-3</Application>
  <Words>41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2020-02-12T07:56:34Z</dcterms:created>
  <dc:creator>ratna sagar</dc:creator>
  <dc:description/>
  <dc:language>en-IN</dc:language>
  <cp:lastModifiedBy/>
  <dcterms:modified xsi:type="dcterms:W3CDTF">2020-02-12T15:41:15Z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