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a251b326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a251b326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a251b326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a251b326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a251b3261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a251b326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a251b326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a251b326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a251b326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a251b326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a251b326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a251b326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a251b326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a251b326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a251b32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a251b32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a251b326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a251b326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a251b326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a251b326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a251b326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a251b326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a251b326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a251b326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a251b3261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a251b326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a251b326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a251b326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eeksforgeeks.org/python-pandas-dataframe-describe-metho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eeksforgeeks.org/python-pandas-isnull-and-notnull/" TargetMode="External"/><Relationship Id="rId4" Type="http://schemas.openxmlformats.org/officeDocument/2006/relationships/hyperlink" Target="https://www.geeksforgeeks.org/python-pandas-dataframe-drop_duplica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729625" y="1310925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 sz="3433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Exploratory Data Analysis on Iris Dataset</a:t>
            </a:r>
            <a:endParaRPr b="1" sz="3433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729625" y="3172900"/>
            <a:ext cx="7896600" cy="13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                        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Muneerath Sajila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no:7230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histograms,barchart,pairplot,heatmap etc to show visualize the dataset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50225" y="73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75" y="1418500"/>
            <a:ext cx="7761398" cy="349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100"/>
              <a:buChar char="●"/>
            </a:pPr>
            <a:r>
              <a:rPr lang="en" sz="23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" sz="23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en" sz="23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charts we can see </a:t>
            </a:r>
            <a:r>
              <a:rPr lang="en" sz="23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 sz="23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relationships of certain columns , rows etc.</a:t>
            </a:r>
            <a:endParaRPr sz="23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700"/>
              <a:buFont typeface="Times New Roman"/>
              <a:buChar char="●"/>
            </a:pPr>
            <a:r>
              <a:rPr lang="en" sz="23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 we can </a:t>
            </a:r>
            <a:r>
              <a:rPr lang="en" sz="24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see the relationship between the sepal length and sepal width and also between petal length and petal width.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the above plot, we can infer that – 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Species Setosa has smaller sepal lengths but larger sepal widths.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Versicolor Species lies in the middle of the other two species in terms of sepal length and width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Species Virginica has larger sepal lengths but smaller sepal widths.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</a:t>
            </a:r>
            <a:r>
              <a:rPr b="1" lang="en" sz="52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52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OBJECTIVE</a:t>
            </a:r>
            <a:endParaRPr b="1" sz="24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" sz="22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perform Exploratory Data Analysis on the Iris dataset</a:t>
            </a: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8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Exploratory Data Analysis?</a:t>
            </a:r>
            <a:endParaRPr b="1" sz="2688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53100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technique to analyze data using some visual Techniques.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100"/>
              <a:buFont typeface="Times New Roman"/>
              <a:buChar char="●"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this technique, we can get detailed information about the statistical summary of the data.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will also be able to deal with the duplicates values, outliers, and also see some trends or patterns present in the dataset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53725"/>
            <a:ext cx="85206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</a:t>
            </a:r>
            <a:r>
              <a:rPr b="1" lang="en" sz="4666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466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Iris Dataset</a:t>
            </a:r>
            <a:endParaRPr b="1" sz="3466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Iris Dataset is considered as the Hello World for data science.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contains five columns namely – Petal Length, Petal Width, Sepal Length, Sepal Width, and Species Type.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●"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Iris is a flowering plant, the researchers have measured various features of the different iris flowers and recorded them digitally.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ANALYSIS METHODS: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we load  the dataset using the pandas library.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Pandas is defined as an open-source library that provides high-performance data manipulation in Python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Roboto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can perform five significant steps required for processing and analysis of data irrespective of the origin of the data, i.e., </a:t>
            </a:r>
            <a:r>
              <a:rPr b="1" lang="en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load, manipulate, prepare, model, and analyze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order to load the dataset we use the </a:t>
            </a:r>
            <a:r>
              <a:rPr b="1" lang="en" sz="19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dataframe.read_csv().</a:t>
            </a:r>
            <a:endParaRPr b="1" sz="2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2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1.Getting Information about the Dataset</a:t>
            </a:r>
            <a:endParaRPr b="1" sz="192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33975"/>
            <a:ext cx="85206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8572" lvl="0" marL="457200" rtl="0" algn="l">
              <a:spcBef>
                <a:spcPts val="0"/>
              </a:spcBef>
              <a:spcAft>
                <a:spcPts val="0"/>
              </a:spcAft>
              <a:buSzPct val="98577"/>
              <a:buFont typeface="Times New Roman"/>
              <a:buChar char="●"/>
            </a:pPr>
            <a:r>
              <a:rPr lang="en" sz="7027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will use the shape parameter to get the shape of the dataset.</a:t>
            </a:r>
            <a:endParaRPr sz="7027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572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98577"/>
              <a:buFont typeface="Times New Roman"/>
              <a:buChar char="●"/>
            </a:pPr>
            <a:r>
              <a:rPr lang="en" sz="7027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will show the count of rows and columns of the dataset.</a:t>
            </a:r>
            <a:endParaRPr sz="7027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572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98577"/>
              <a:buFont typeface="Times New Roman"/>
              <a:buChar char="●"/>
            </a:pPr>
            <a:r>
              <a:rPr lang="en" sz="7027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Eg:(140,6)</a:t>
            </a:r>
            <a:endParaRPr sz="7027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327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6227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6327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describe()</a:t>
            </a:r>
            <a:r>
              <a:rPr b="1" lang="en" sz="6327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method:</a:t>
            </a:r>
            <a:endParaRPr b="1" sz="6327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rgbClr val="273239"/>
              </a:buClr>
              <a:buSzPct val="110638"/>
              <a:buFont typeface="Times New Roman"/>
              <a:buChar char="●"/>
            </a:pPr>
            <a:r>
              <a:rPr lang="en" sz="6688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6488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 describe() function applies basic statistical computations on the dataset like extreme values, count of data points standard deviation, etc.</a:t>
            </a:r>
            <a:endParaRPr sz="6488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519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44576"/>
              <a:buFont typeface="Times New Roman"/>
              <a:buChar char="●"/>
            </a:pPr>
            <a:r>
              <a:rPr lang="en" sz="6488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Any missing value or NaN value is automatically skipped. describe() function gives a good picture of the distribution of data</a:t>
            </a:r>
            <a:r>
              <a:rPr lang="en" sz="538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598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650"/>
            <a:ext cx="9144000" cy="50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3.Checking Missing Values</a:t>
            </a:r>
            <a:endParaRPr b="1" sz="18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88">
              <a:solidFill>
                <a:srgbClr val="000000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Char char="●"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Missing values can occur when no information is provided for one or more items or for a whole unit. We will use the 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isnull()</a:t>
            </a: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method.</a:t>
            </a:r>
            <a:endParaRPr sz="17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4.Checking Duplicates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Char char="●"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Pandas 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drop_duplicates()</a:t>
            </a: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method helps in removing duplicates from the data frame</a:t>
            </a: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5.Data Visualization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100"/>
              <a:buFont typeface="Times New Roman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will use Matplotlib and Seaborn library for the data visualization.</a:t>
            </a:r>
            <a:endParaRPr b="1" sz="21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