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4E3F-F7DE-4744-A180-E8C91EC4D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85F94-F706-4A57-A287-8A267B2AC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D9EA2-D39A-4266-8ED5-6CC8716D2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5425-C697-47D0-965B-565CB7FB7B9F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E6B16-5085-4DC3-9D5D-A66A2E81A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D021B-BE68-4DAC-B260-BCD1F29B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6E9D-B414-481B-BCE9-89C15A5A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9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E8BBA-FB6D-45A2-9BBB-334F6CDA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FA7F3-A144-45DC-84FD-01FEBF91D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6AAF4-7669-44FC-A749-1D6154F36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5425-C697-47D0-965B-565CB7FB7B9F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2EE6A-CA65-416A-8DC5-26D2F87F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46F06-6BB1-41E9-8607-6BC94614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6E9D-B414-481B-BCE9-89C15A5A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49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223F4B-C637-471E-A58F-83A8D4FB8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2BB7A-47BE-4466-8D23-1AA4CA1E4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56BCE-DA9A-4B18-AD1A-753A1415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5425-C697-47D0-965B-565CB7FB7B9F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527E2-3906-4087-B4DC-3B2759CA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97967-59F1-4DA4-A1F9-4FF8D104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6E9D-B414-481B-BCE9-89C15A5A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9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1465-830A-4BCE-86E3-1D4CB219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97A7-0484-4076-878D-C01B31E36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CED74-3ED2-4BC1-9CE7-E748E06B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5425-C697-47D0-965B-565CB7FB7B9F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650E0-EB9A-4E67-8821-B509069C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D7C8C-C21E-4826-BEFC-DCF81F300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6E9D-B414-481B-BCE9-89C15A5A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1DCFC-F8F0-4E53-85F3-12CABD8F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6EA3D-36F6-4C66-A19C-DF684BBAF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C9BDA-2114-481F-91A2-6C7ACA05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5425-C697-47D0-965B-565CB7FB7B9F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280C1-25CB-4674-8C8E-8CB3549C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B743F-3D1C-420A-B2C3-04759FF3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6E9D-B414-481B-BCE9-89C15A5A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5F2BC-D824-4B0B-8E53-E125CE6CE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B9110-6149-418A-91ED-DF0D2B149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45A5D-9375-4420-9DF0-B9451607E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6C566-6408-42DD-A708-246686E92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5425-C697-47D0-965B-565CB7FB7B9F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58008-8A65-4997-9126-D0CB72FF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56EAD-6C16-465B-B4CB-75837ED6E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6E9D-B414-481B-BCE9-89C15A5A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1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A9CA-589A-401C-B298-F8FD3A90F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E634C-610F-42FA-A44F-CD09EF81B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4E338-AA90-45B0-89BF-5BE1EEC16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B608C-9B5D-4F22-81F3-EA41E04E5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11260-8D25-41BA-8C23-067B58BD3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AB4E5-E0F6-46C3-838A-77087DE5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5425-C697-47D0-965B-565CB7FB7B9F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42913C-1037-4A12-8825-94E73275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49F8EA-73CB-466D-B6D6-8F0160E5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6E9D-B414-481B-BCE9-89C15A5A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F265-2ABC-4106-B2E6-67529CD0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8BA2BA-1908-473D-BFEA-0D87305C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5425-C697-47D0-965B-565CB7FB7B9F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6E72EE-407F-4A9A-A378-6218C738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BDAEB-E61E-4C69-8F19-2BB877D5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6E9D-B414-481B-BCE9-89C15A5A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0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FE0FF6-D25A-4FB4-9D32-F0E8DA8BC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5425-C697-47D0-965B-565CB7FB7B9F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B5E9B-083A-4A24-AF16-1C56A30A3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F59E6-C2F6-4969-B81B-4253418F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6E9D-B414-481B-BCE9-89C15A5A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1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1767A-C499-4329-B4B6-B4DB7CC85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EAB05-3F07-4F53-A92E-0A3A24DA4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723BA-3F5A-4437-A874-9B973D558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89270-5404-4026-A8E8-35EAF619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5425-C697-47D0-965B-565CB7FB7B9F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785B0-694B-4119-BC27-66D8C3EE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C866E-F212-4C87-B098-D1D3AE289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6E9D-B414-481B-BCE9-89C15A5A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9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58DC8-2010-4A6B-BD94-E2BFDAE8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B3EF3-6854-4747-A061-85BE2FB46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37AC3-3ABE-43D9-839D-07A487934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93C86-BF57-4611-8B61-12D8E8150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5425-C697-47D0-965B-565CB7FB7B9F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2626D-1EAA-4FF2-8825-FD00D57F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FCF3A-D28E-4C5A-9DE9-4D316188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6E9D-B414-481B-BCE9-89C15A5A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4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65D4FB-24D3-40D4-B6C1-579D87D10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9A9ED-6B20-466F-B887-A9E2E66F4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15291-C989-4ADE-807F-0F94C6004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B5425-C697-47D0-965B-565CB7FB7B9F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AB322-1CAB-41FF-B78F-2CA6FEC7D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8F07B-57F5-4946-9597-99A175D60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36E9D-B414-481B-BCE9-89C15A5A0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1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F79FE7-DCBE-444D-B6AA-90441FC07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024" y="0"/>
            <a:ext cx="8697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0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3F9BE8-BFF1-4F48-B33C-35E4E2D6F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512" y="0"/>
            <a:ext cx="9282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4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BD8717-A6D0-49F1-87C1-3825B0002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798" y="0"/>
            <a:ext cx="91524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0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3FBC00-3DFE-4352-B2E9-FD0485AA1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911" y="0"/>
            <a:ext cx="100701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192890-0A7F-43D4-8AE5-FEBEFD2B0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56" y="0"/>
            <a:ext cx="10245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6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DE0F8B-176B-4AB6-956A-69667A865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327" y="0"/>
            <a:ext cx="9273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74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77F74D-137A-4423-8753-B7EB9492C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0"/>
            <a:ext cx="10648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954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1946A6-C541-4F00-858F-67573A7AB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812"/>
            <a:ext cx="10820400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61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70B58F-4511-4027-87CB-7ED0DC11A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56" y="0"/>
            <a:ext cx="101968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3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Deepthi H</dc:creator>
  <cp:lastModifiedBy>Deepthi H</cp:lastModifiedBy>
  <cp:revision>3</cp:revision>
  <dcterms:created xsi:type="dcterms:W3CDTF">2020-03-13T20:53:34Z</dcterms:created>
  <dcterms:modified xsi:type="dcterms:W3CDTF">2020-03-13T21:15:53Z</dcterms:modified>
</cp:coreProperties>
</file>