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BF3"/>
    <a:srgbClr val="ECB6DF"/>
    <a:srgbClr val="FFF3FF"/>
    <a:srgbClr val="FFCCFF"/>
    <a:srgbClr val="EEC2EA"/>
    <a:srgbClr val="E599D3"/>
    <a:srgbClr val="F9D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34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67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0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08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02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31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03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1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5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B6DF"/>
            </a:gs>
            <a:gs pos="5000">
              <a:srgbClr val="F5DBF3"/>
            </a:gs>
            <a:gs pos="17000">
              <a:srgbClr val="FFF3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6B29E-3477-40B8-88E2-C7A9A32A1438}" type="datetimeFigureOut">
              <a:rPr kumimoji="1" lang="ja-JP" altLang="en-US" smtClean="0"/>
              <a:t>2013/10/7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60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944216"/>
          </a:xfrm>
        </p:spPr>
        <p:txBody>
          <a:bodyPr/>
          <a:lstStyle/>
          <a:p>
            <a:r>
              <a:rPr kumimoji="1" lang="en-US" altLang="ja-JP" dirty="0" smtClean="0">
                <a:latin typeface="Arial Unicode MS" panose="020B0604020202020204" pitchFamily="50" charset="-128"/>
              </a:rPr>
              <a:t>CPU</a:t>
            </a:r>
            <a:r>
              <a:rPr kumimoji="1" lang="ja-JP" altLang="en-US" dirty="0" smtClean="0">
                <a:latin typeface="Arial Unicode MS" panose="020B0604020202020204" pitchFamily="50" charset="-128"/>
              </a:rPr>
              <a:t>実験</a:t>
            </a:r>
            <a:r>
              <a:rPr kumimoji="1" lang="en-US" altLang="ja-JP" dirty="0" smtClean="0">
                <a:latin typeface="Arial Unicode MS" panose="020B0604020202020204" pitchFamily="50" charset="-128"/>
              </a:rPr>
              <a:t>1</a:t>
            </a:r>
            <a:r>
              <a:rPr kumimoji="1" lang="ja-JP" altLang="en-US" dirty="0" smtClean="0">
                <a:latin typeface="Arial Unicode MS" panose="020B0604020202020204" pitchFamily="50" charset="-128"/>
              </a:rPr>
              <a:t>班</a:t>
            </a:r>
            <a:r>
              <a:rPr kumimoji="1" lang="en-US" altLang="ja-JP" dirty="0" smtClean="0">
                <a:latin typeface="Arial Unicode MS" panose="020B0604020202020204" pitchFamily="50" charset="-128"/>
              </a:rPr>
              <a:t/>
            </a:r>
            <a:br>
              <a:rPr kumimoji="1" lang="en-US" altLang="ja-JP" dirty="0" smtClean="0">
                <a:latin typeface="Arial Unicode MS" panose="020B0604020202020204" pitchFamily="50" charset="-128"/>
              </a:rPr>
            </a:br>
            <a:r>
              <a:rPr lang="ja-JP" altLang="en-US" dirty="0" smtClean="0">
                <a:latin typeface="Arial Unicode MS" panose="020B0604020202020204" pitchFamily="50" charset="-128"/>
              </a:rPr>
              <a:t>第一回進捗発表</a:t>
            </a:r>
            <a:endParaRPr kumimoji="1" lang="ja-JP" altLang="en-US" dirty="0">
              <a:latin typeface="Arial Unicode MS" panose="020B060402020202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93458" y="3969060"/>
            <a:ext cx="6400800" cy="1224136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班名</a:t>
            </a:r>
            <a:r>
              <a:rPr lang="en-US" altLang="ja-JP" dirty="0" smtClean="0">
                <a:solidFill>
                  <a:srgbClr val="0070C0"/>
                </a:solidFill>
              </a:rPr>
              <a:t>: </a:t>
            </a:r>
            <a:r>
              <a:rPr lang="en-US" altLang="ja-JP" dirty="0" smtClean="0">
                <a:solidFill>
                  <a:srgbClr val="0070C0"/>
                </a:solidFill>
                <a:latin typeface="Tahoma" panose="020B0604030504040204" pitchFamily="34" charset="0"/>
              </a:rPr>
              <a:t>Tomorrow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（片山・丸中・三上・水野・横山</a:t>
            </a:r>
            <a:r>
              <a:rPr lang="ja-JP" altLang="en-US" dirty="0">
                <a:solidFill>
                  <a:schemeClr val="tx1"/>
                </a:solidFill>
              </a:rPr>
              <a:t>）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259632" y="3068960"/>
            <a:ext cx="640080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40466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2013. 10. -8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09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班員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75656" y="1659572"/>
            <a:ext cx="2592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3200" dirty="0" smtClean="0">
                <a:solidFill>
                  <a:srgbClr val="0070C0"/>
                </a:solidFill>
              </a:rPr>
              <a:t>コンパイラ</a:t>
            </a:r>
            <a:endParaRPr kumimoji="1" lang="en-US" altLang="ja-JP" sz="3200" dirty="0" smtClean="0">
              <a:solidFill>
                <a:srgbClr val="0070C0"/>
              </a:solidFill>
            </a:endParaRPr>
          </a:p>
          <a:p>
            <a:pPr algn="r">
              <a:lnSpc>
                <a:spcPct val="150000"/>
              </a:lnSpc>
            </a:pPr>
            <a:r>
              <a:rPr kumimoji="1" lang="ja-JP" altLang="en-US" sz="3200" dirty="0" smtClean="0">
                <a:solidFill>
                  <a:srgbClr val="0070C0"/>
                </a:solidFill>
              </a:rPr>
              <a:t>コア</a:t>
            </a:r>
            <a:endParaRPr kumimoji="1" lang="en-US" altLang="ja-JP" sz="3200" dirty="0" smtClean="0">
              <a:solidFill>
                <a:srgbClr val="0070C0"/>
              </a:solidFill>
            </a:endParaRPr>
          </a:p>
          <a:p>
            <a:pPr algn="r">
              <a:lnSpc>
                <a:spcPct val="150000"/>
              </a:lnSpc>
            </a:pPr>
            <a:r>
              <a:rPr kumimoji="1" lang="ja-JP" altLang="en-US" sz="3200" dirty="0" smtClean="0">
                <a:solidFill>
                  <a:srgbClr val="0070C0"/>
                </a:solidFill>
              </a:rPr>
              <a:t>シミュレータ</a:t>
            </a:r>
            <a:endParaRPr kumimoji="1" lang="en-US" altLang="ja-JP" sz="3200" dirty="0" smtClean="0">
              <a:solidFill>
                <a:srgbClr val="0070C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ja-JP" sz="32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FPU</a:t>
            </a:r>
          </a:p>
          <a:p>
            <a:pPr algn="r">
              <a:lnSpc>
                <a:spcPct val="150000"/>
              </a:lnSpc>
            </a:pPr>
            <a:r>
              <a:rPr kumimoji="1" lang="ja-JP" altLang="en-US" sz="3200" dirty="0" smtClean="0">
                <a:solidFill>
                  <a:srgbClr val="0070C0"/>
                </a:solidFill>
              </a:rPr>
              <a:t>居候</a:t>
            </a:r>
            <a:endParaRPr kumimoji="1" lang="en-US" altLang="ja-JP" sz="3200" dirty="0" smtClean="0">
              <a:solidFill>
                <a:srgbClr val="0070C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3968" y="1659572"/>
            <a:ext cx="4320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 smtClean="0"/>
              <a:t>片山　智博</a:t>
            </a:r>
            <a:endParaRPr lang="en-US" altLang="ja-JP" sz="3200" dirty="0" smtClean="0"/>
          </a:p>
          <a:p>
            <a:pPr>
              <a:lnSpc>
                <a:spcPct val="150000"/>
              </a:lnSpc>
            </a:pPr>
            <a:r>
              <a:rPr lang="ja-JP" altLang="en-US" sz="3200" dirty="0" smtClean="0"/>
              <a:t>丸中　愉太</a:t>
            </a:r>
            <a:endParaRPr lang="en-US" altLang="ja-JP" sz="3200" dirty="0" smtClean="0"/>
          </a:p>
          <a:p>
            <a:pPr>
              <a:lnSpc>
                <a:spcPct val="150000"/>
              </a:lnSpc>
            </a:pPr>
            <a:r>
              <a:rPr lang="ja-JP" altLang="en-US" sz="3200" dirty="0" smtClean="0"/>
              <a:t>三上　裕明</a:t>
            </a:r>
            <a:endParaRPr lang="en-US" altLang="ja-JP" sz="3200" dirty="0" smtClean="0"/>
          </a:p>
          <a:p>
            <a:pPr>
              <a:lnSpc>
                <a:spcPct val="150000"/>
              </a:lnSpc>
            </a:pPr>
            <a:r>
              <a:rPr lang="ja-JP" altLang="en-US" sz="3200" dirty="0" smtClean="0"/>
              <a:t>水野　宏明</a:t>
            </a:r>
            <a:endParaRPr lang="en-US" altLang="ja-JP" sz="3200" dirty="0" smtClean="0"/>
          </a:p>
          <a:p>
            <a:pPr>
              <a:lnSpc>
                <a:spcPct val="150000"/>
              </a:lnSpc>
            </a:pPr>
            <a:r>
              <a:rPr lang="ja-JP" altLang="en-US" sz="3200" dirty="0" smtClean="0"/>
              <a:t>横山　秀</a:t>
            </a:r>
            <a:r>
              <a:rPr lang="en-US" altLang="ja-JP" sz="3200" dirty="0"/>
              <a:t> </a:t>
            </a:r>
            <a:r>
              <a:rPr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(08-132023)</a:t>
            </a:r>
            <a:endParaRPr kumimoji="1" lang="en-US" altLang="ja-JP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動かす</a:t>
            </a:r>
            <a:endParaRPr kumimoji="1" lang="en-US" altLang="ja-JP" sz="3600" dirty="0" smtClean="0"/>
          </a:p>
          <a:p>
            <a:r>
              <a:rPr lang="en-US" altLang="ja-JP" sz="3600" dirty="0" smtClean="0"/>
              <a:t>10</a:t>
            </a:r>
            <a:r>
              <a:rPr lang="ja-JP" altLang="en-US" sz="3600" dirty="0" smtClean="0"/>
              <a:t>月中に整数演算完成</a:t>
            </a:r>
            <a:endParaRPr kumimoji="1" lang="en-US" altLang="ja-JP" sz="3600" dirty="0" smtClean="0"/>
          </a:p>
          <a:p>
            <a:r>
              <a:rPr kumimoji="1" lang="en-US" altLang="ja-JP" sz="3600" dirty="0" smtClean="0"/>
              <a:t>11</a:t>
            </a:r>
            <a:r>
              <a:rPr kumimoji="1" lang="ja-JP" altLang="en-US" sz="3600" dirty="0" smtClean="0"/>
              <a:t>月中にレイトレ完動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28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Gantt Chart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380563" cy="394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5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命令セット（整数）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命令は</a:t>
            </a:r>
            <a:r>
              <a:rPr kumimoji="1" lang="en-US" altLang="ja-JP" sz="4000" dirty="0" smtClean="0"/>
              <a:t>32</a:t>
            </a:r>
            <a:r>
              <a:rPr kumimoji="1" lang="ja-JP" altLang="en-US" sz="4000" dirty="0" smtClean="0"/>
              <a:t>ビット固定長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レジスタ </a:t>
            </a:r>
            <a:r>
              <a:rPr lang="en-US" altLang="ja-JP" sz="4000" dirty="0" smtClean="0"/>
              <a:t>32</a:t>
            </a:r>
            <a:r>
              <a:rPr lang="ja-JP" altLang="en-US" sz="4000" dirty="0" smtClean="0"/>
              <a:t>ビット</a:t>
            </a:r>
            <a:r>
              <a:rPr lang="en-US" altLang="ja-JP" sz="4000" dirty="0" smtClean="0"/>
              <a:t>×32</a:t>
            </a:r>
            <a:r>
              <a:rPr lang="ja-JP" altLang="en-US" sz="4000" dirty="0" smtClean="0"/>
              <a:t>個</a:t>
            </a:r>
            <a:endParaRPr lang="en-US" altLang="ja-JP" sz="4000" dirty="0" smtClean="0"/>
          </a:p>
          <a:p>
            <a:pPr lvl="1"/>
            <a:r>
              <a:rPr kumimoji="1" lang="ja-JP" altLang="en-US" sz="3600" dirty="0"/>
              <a:t>レジスタ</a:t>
            </a:r>
            <a:r>
              <a:rPr kumimoji="1" lang="ja-JP" altLang="en-US" sz="3600" dirty="0" smtClean="0"/>
              <a:t>指定に</a:t>
            </a:r>
            <a:r>
              <a:rPr kumimoji="1" lang="en-US" altLang="ja-JP" sz="3600" dirty="0" smtClean="0"/>
              <a:t>5</a:t>
            </a:r>
            <a:r>
              <a:rPr kumimoji="1" lang="ja-JP" altLang="en-US" sz="3600" dirty="0" smtClean="0"/>
              <a:t>ビット</a:t>
            </a:r>
            <a:endParaRPr kumimoji="1" lang="en-US" altLang="ja-JP" sz="3600" dirty="0" smtClean="0"/>
          </a:p>
          <a:p>
            <a:r>
              <a:rPr kumimoji="1" lang="en-US" altLang="ja-JP" sz="4000" dirty="0" smtClean="0"/>
              <a:t>3</a:t>
            </a:r>
            <a:r>
              <a:rPr kumimoji="1" lang="ja-JP" altLang="en-US" sz="4000" dirty="0" smtClean="0"/>
              <a:t>オペランド命令形式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812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命令の例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700808"/>
            <a:ext cx="7200800" cy="936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r1, r2, r3   </a:t>
            </a:r>
            <a:r>
              <a:rPr kumimoji="1" lang="en-US" altLang="ja-JP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r3 = r1 + r2</a:t>
            </a:r>
            <a:endParaRPr kumimoji="1" lang="ja-JP" alt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33736"/>
              </p:ext>
            </p:extLst>
          </p:nvPr>
        </p:nvGraphicFramePr>
        <p:xfrm>
          <a:off x="1187625" y="2780928"/>
          <a:ext cx="67687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04056"/>
                <a:gridCol w="576064"/>
                <a:gridCol w="504056"/>
                <a:gridCol w="576064"/>
                <a:gridCol w="432048"/>
                <a:gridCol w="576064"/>
                <a:gridCol w="504056"/>
                <a:gridCol w="1152128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31     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kumimoji="1" lang="ja-JP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kumimoji="1" lang="ja-JP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r1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r2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r3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i="1" dirty="0" err="1" smtClean="0">
                          <a:solidFill>
                            <a:schemeClr val="tx1"/>
                          </a:solidFill>
                        </a:rPr>
                        <a:t>reserverd</a:t>
                      </a:r>
                      <a:endParaRPr kumimoji="1" lang="ja-JP" alt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func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843808" y="4221088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dirty="0" err="1" smtClean="0"/>
              <a:t>opcode</a:t>
            </a:r>
            <a:r>
              <a:rPr kumimoji="1" lang="en-US" altLang="ja-JP" sz="2000" dirty="0" smtClean="0"/>
              <a:t>  = 0b000000</a:t>
            </a:r>
          </a:p>
          <a:p>
            <a:pPr algn="r"/>
            <a:r>
              <a:rPr lang="en-US" altLang="ja-JP" sz="2000" dirty="0" err="1" smtClean="0"/>
              <a:t>func</a:t>
            </a:r>
            <a:r>
              <a:rPr lang="en-US" altLang="ja-JP" sz="2000" dirty="0" smtClean="0"/>
              <a:t> = 0b100000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234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当面の実装予定命令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算術命令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ADD, SUB, MULT, DIV, ADDI</a:t>
            </a:r>
          </a:p>
          <a:p>
            <a:r>
              <a:rPr lang="ja-JP" altLang="en-US" dirty="0" smtClean="0"/>
              <a:t>ロードストア命令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LOAD, STORE, MFHI, MFLO</a:t>
            </a:r>
          </a:p>
          <a:p>
            <a:r>
              <a:rPr lang="ja-JP" altLang="en-US" dirty="0" smtClean="0"/>
              <a:t>論理命令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AND, ANDI, OR, ORI, XOR, NOR</a:t>
            </a:r>
          </a:p>
          <a:p>
            <a:r>
              <a:rPr lang="ja-JP" altLang="en-US" dirty="0"/>
              <a:t>シフト</a:t>
            </a:r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SLL, SRL, SRA</a:t>
            </a:r>
          </a:p>
          <a:p>
            <a:r>
              <a:rPr lang="ja-JP" altLang="en-US" dirty="0" smtClean="0"/>
              <a:t>ジャンプ命令など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BEQ, BNE, J, JR, JAL, NOP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3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いまやること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フィボナッチ計算くらいができるもの</a:t>
            </a:r>
            <a:endParaRPr kumimoji="1" lang="en-US" altLang="ja-JP" dirty="0" smtClean="0"/>
          </a:p>
          <a:p>
            <a:r>
              <a:rPr lang="ja-JP" altLang="en-US" dirty="0" smtClean="0"/>
              <a:t>まずシミュレータから</a:t>
            </a:r>
            <a:endParaRPr lang="en-US" altLang="ja-JP" dirty="0" smtClean="0"/>
          </a:p>
          <a:p>
            <a:r>
              <a:rPr lang="ja-JP" altLang="en-US" dirty="0" smtClean="0"/>
              <a:t>ハンドアセンブルした</a:t>
            </a:r>
            <a:r>
              <a:rPr lang="en-US" altLang="ja-JP" dirty="0" smtClean="0"/>
              <a:t>fib</a:t>
            </a:r>
            <a:r>
              <a:rPr lang="ja-JP" altLang="en-US" dirty="0" smtClean="0"/>
              <a:t>が動くコア</a:t>
            </a:r>
            <a:endParaRPr lang="en-US" altLang="ja-JP" dirty="0" smtClean="0"/>
          </a:p>
          <a:p>
            <a:r>
              <a:rPr lang="ja-JP" altLang="en-US" dirty="0"/>
              <a:t>できれば</a:t>
            </a:r>
            <a:r>
              <a:rPr lang="ja-JP" altLang="en-US" dirty="0" smtClean="0"/>
              <a:t>、コンパイラも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19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9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191</Words>
  <Application>Microsoft Office PowerPoint</Application>
  <PresentationFormat>画面に合わせる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CPU実験1班 第一回進捗発表</vt:lpstr>
      <vt:lpstr>班員</vt:lpstr>
      <vt:lpstr>目標</vt:lpstr>
      <vt:lpstr>Gantt Chart</vt:lpstr>
      <vt:lpstr>命令セット（整数）</vt:lpstr>
      <vt:lpstr>命令の例</vt:lpstr>
      <vt:lpstr>当面の実装予定命令</vt:lpstr>
      <vt:lpstr>いまやること</vt:lpstr>
      <vt:lpstr>その他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CPU実験1班 第一回進捗発表</dc:title>
  <dc:creator>shu</dc:creator>
  <cp:lastModifiedBy>shu</cp:lastModifiedBy>
  <cp:revision>11</cp:revision>
  <dcterms:created xsi:type="dcterms:W3CDTF">2013-10-06T07:42:19Z</dcterms:created>
  <dcterms:modified xsi:type="dcterms:W3CDTF">2013-10-07T16:08:36Z</dcterms:modified>
</cp:coreProperties>
</file>