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86" r:id="rId4"/>
    <p:sldId id="264" r:id="rId5"/>
    <p:sldId id="285" r:id="rId6"/>
    <p:sldId id="269" r:id="rId7"/>
    <p:sldId id="267" r:id="rId8"/>
    <p:sldId id="287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5DBF3"/>
    <a:srgbClr val="ECB6DF"/>
    <a:srgbClr val="FFF3FF"/>
    <a:srgbClr val="FFCCFF"/>
    <a:srgbClr val="EEC2EA"/>
    <a:srgbClr val="E599D3"/>
    <a:srgbClr val="F9D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6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16712-EE09-4EA2-A896-5DBEE30B5418}" type="datetimeFigureOut">
              <a:rPr kumimoji="1" lang="ja-JP" altLang="en-US" smtClean="0"/>
              <a:t>2014/1/14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A5C46-C307-4626-8F6A-2BB04BD6EC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984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三月の第一回の火曜日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A5C46-C307-4626-8F6A-2BB04BD6EC4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600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B29E-3477-40B8-88E2-C7A9A32A1438}" type="datetimeFigureOut">
              <a:rPr kumimoji="1" lang="ja-JP" altLang="en-US" smtClean="0"/>
              <a:t>2014/1/14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FEB-4E68-4DB8-B0B3-F464B8431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34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B29E-3477-40B8-88E2-C7A9A32A1438}" type="datetimeFigureOut">
              <a:rPr kumimoji="1" lang="ja-JP" altLang="en-US" smtClean="0"/>
              <a:t>2014/1/14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FEB-4E68-4DB8-B0B3-F464B8431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67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B29E-3477-40B8-88E2-C7A9A32A1438}" type="datetimeFigureOut">
              <a:rPr kumimoji="1" lang="ja-JP" altLang="en-US" smtClean="0"/>
              <a:t>2014/1/14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FEB-4E68-4DB8-B0B3-F464B8431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70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B29E-3477-40B8-88E2-C7A9A32A1438}" type="datetimeFigureOut">
              <a:rPr kumimoji="1" lang="ja-JP" altLang="en-US" smtClean="0"/>
              <a:t>2014/1/14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FEB-4E68-4DB8-B0B3-F464B8431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08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B29E-3477-40B8-88E2-C7A9A32A1438}" type="datetimeFigureOut">
              <a:rPr kumimoji="1" lang="ja-JP" altLang="en-US" smtClean="0"/>
              <a:t>2014/1/14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FEB-4E68-4DB8-B0B3-F464B8431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B29E-3477-40B8-88E2-C7A9A32A1438}" type="datetimeFigureOut">
              <a:rPr kumimoji="1" lang="ja-JP" altLang="en-US" smtClean="0"/>
              <a:t>2014/1/14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FEB-4E68-4DB8-B0B3-F464B8431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02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B29E-3477-40B8-88E2-C7A9A32A1438}" type="datetimeFigureOut">
              <a:rPr kumimoji="1" lang="ja-JP" altLang="en-US" smtClean="0"/>
              <a:t>2014/1/14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FEB-4E68-4DB8-B0B3-F464B8431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1311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B29E-3477-40B8-88E2-C7A9A32A1438}" type="datetimeFigureOut">
              <a:rPr kumimoji="1" lang="ja-JP" altLang="en-US" smtClean="0"/>
              <a:t>2014/1/14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FEB-4E68-4DB8-B0B3-F464B8431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03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B29E-3477-40B8-88E2-C7A9A32A1438}" type="datetimeFigureOut">
              <a:rPr kumimoji="1" lang="ja-JP" altLang="en-US" smtClean="0"/>
              <a:t>2014/1/14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FEB-4E68-4DB8-B0B3-F464B8431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1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B29E-3477-40B8-88E2-C7A9A32A1438}" type="datetimeFigureOut">
              <a:rPr kumimoji="1" lang="ja-JP" altLang="en-US" smtClean="0"/>
              <a:t>2014/1/14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FEB-4E68-4DB8-B0B3-F464B8431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309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B29E-3477-40B8-88E2-C7A9A32A1438}" type="datetimeFigureOut">
              <a:rPr kumimoji="1" lang="ja-JP" altLang="en-US" smtClean="0"/>
              <a:t>2014/1/14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FEB-4E68-4DB8-B0B3-F464B8431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52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B6DF"/>
            </a:gs>
            <a:gs pos="5000">
              <a:srgbClr val="F5DBF3"/>
            </a:gs>
            <a:gs pos="17000">
              <a:srgbClr val="FFF3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6B29E-3477-40B8-88E2-C7A9A32A1438}" type="datetimeFigureOut">
              <a:rPr kumimoji="1" lang="ja-JP" altLang="en-US" smtClean="0"/>
              <a:t>2014/1/14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BDFEB-4E68-4DB8-B0B3-F464B8431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60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944216"/>
          </a:xfrm>
        </p:spPr>
        <p:txBody>
          <a:bodyPr/>
          <a:lstStyle/>
          <a:p>
            <a:r>
              <a:rPr kumimoji="1" lang="en-US" altLang="ja-JP" dirty="0" smtClean="0">
                <a:latin typeface="Arial Unicode MS" panose="020B0604020202020204" pitchFamily="50" charset="-128"/>
              </a:rPr>
              <a:t>CPU</a:t>
            </a:r>
            <a:r>
              <a:rPr kumimoji="1" lang="ja-JP" altLang="en-US" dirty="0" smtClean="0">
                <a:latin typeface="Arial Unicode MS" panose="020B0604020202020204" pitchFamily="50" charset="-128"/>
              </a:rPr>
              <a:t>実験</a:t>
            </a:r>
            <a:r>
              <a:rPr kumimoji="1" lang="en-US" altLang="ja-JP" dirty="0" smtClean="0">
                <a:latin typeface="Arial Unicode MS" panose="020B0604020202020204" pitchFamily="50" charset="-128"/>
              </a:rPr>
              <a:t>1</a:t>
            </a:r>
            <a:r>
              <a:rPr kumimoji="1" lang="ja-JP" altLang="en-US" dirty="0" smtClean="0">
                <a:latin typeface="Arial Unicode MS" panose="020B0604020202020204" pitchFamily="50" charset="-128"/>
              </a:rPr>
              <a:t>班</a:t>
            </a:r>
            <a:r>
              <a:rPr kumimoji="1" lang="en-US" altLang="ja-JP" dirty="0" smtClean="0">
                <a:latin typeface="Arial Unicode MS" panose="020B0604020202020204" pitchFamily="50" charset="-128"/>
              </a:rPr>
              <a:t/>
            </a:r>
            <a:br>
              <a:rPr kumimoji="1" lang="en-US" altLang="ja-JP" dirty="0" smtClean="0">
                <a:latin typeface="Arial Unicode MS" panose="020B0604020202020204" pitchFamily="50" charset="-128"/>
              </a:rPr>
            </a:br>
            <a:r>
              <a:rPr kumimoji="1" lang="ja-JP" altLang="en-US" dirty="0" smtClean="0">
                <a:latin typeface="Arial Unicode MS" panose="020B0604020202020204" pitchFamily="50" charset="-128"/>
              </a:rPr>
              <a:t>第</a:t>
            </a:r>
            <a:r>
              <a:rPr kumimoji="1" lang="en-US" altLang="ja-JP" dirty="0" smtClean="0">
                <a:latin typeface="Arial Unicode MS" panose="020B0604020202020204" pitchFamily="50" charset="-128"/>
              </a:rPr>
              <a:t>10</a:t>
            </a:r>
            <a:r>
              <a:rPr lang="ja-JP" altLang="en-US" dirty="0" smtClean="0">
                <a:latin typeface="Arial Unicode MS" panose="020B0604020202020204" pitchFamily="50" charset="-128"/>
              </a:rPr>
              <a:t>回</a:t>
            </a:r>
            <a:r>
              <a:rPr lang="ja-JP" altLang="en-US" dirty="0" smtClean="0">
                <a:latin typeface="Arial Unicode MS" panose="020B0604020202020204" pitchFamily="50" charset="-128"/>
              </a:rPr>
              <a:t>進捗発表</a:t>
            </a:r>
            <a:endParaRPr kumimoji="1" lang="ja-JP" altLang="en-US" dirty="0">
              <a:latin typeface="Arial Unicode MS" panose="020B060402020202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93458" y="3969060"/>
            <a:ext cx="6400800" cy="1224136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solidFill>
                  <a:srgbClr val="0070C0"/>
                </a:solidFill>
              </a:rPr>
              <a:t>班名</a:t>
            </a:r>
            <a:r>
              <a:rPr lang="en-US" altLang="ja-JP" dirty="0" smtClean="0">
                <a:solidFill>
                  <a:srgbClr val="0070C0"/>
                </a:solidFill>
              </a:rPr>
              <a:t>: </a:t>
            </a:r>
            <a:r>
              <a:rPr lang="en-US" altLang="ja-JP" dirty="0" smtClean="0">
                <a:solidFill>
                  <a:srgbClr val="0070C0"/>
                </a:solidFill>
                <a:latin typeface="Tahoma" panose="020B0604030504040204" pitchFamily="34" charset="0"/>
              </a:rPr>
              <a:t>Tomorrow</a:t>
            </a:r>
          </a:p>
          <a:p>
            <a:r>
              <a:rPr lang="ja-JP" altLang="en-US" dirty="0" smtClean="0">
                <a:solidFill>
                  <a:schemeClr val="tx1"/>
                </a:solidFill>
              </a:rPr>
              <a:t>片山・丸中・三上・水野・</a:t>
            </a:r>
            <a:r>
              <a:rPr lang="ja-JP" altLang="en-US" dirty="0" smtClean="0">
                <a:solidFill>
                  <a:srgbClr val="FF0000"/>
                </a:solidFill>
              </a:rPr>
              <a:t>横山</a:t>
            </a:r>
            <a:r>
              <a:rPr lang="en-US" altLang="ja-JP" baseline="30000" dirty="0" smtClean="0">
                <a:solidFill>
                  <a:schemeClr val="tx1"/>
                </a:solidFill>
              </a:rPr>
              <a:t>(*)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1259632" y="3068960"/>
            <a:ext cx="6400800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7544" y="404664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2014. -1</a:t>
            </a:r>
            <a:r>
              <a:rPr kumimoji="1" lang="en-US" altLang="ja-JP" sz="2400" dirty="0" smtClean="0"/>
              <a:t>. </a:t>
            </a:r>
            <a:r>
              <a:rPr kumimoji="1" lang="en-US" altLang="ja-JP" sz="2400" dirty="0" smtClean="0"/>
              <a:t>14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23928" y="5723964"/>
            <a:ext cx="47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(*) </a:t>
            </a:r>
            <a:r>
              <a:rPr kumimoji="1" lang="ja-JP" altLang="en-US" dirty="0" smtClean="0"/>
              <a:t>教養学部学際科学科総合情報学コース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099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「完動」までの道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画像じたいはだいたい出てる（はず）</a:t>
            </a:r>
            <a:endParaRPr kumimoji="1" lang="en-US" altLang="ja-JP" dirty="0" smtClean="0"/>
          </a:p>
          <a:p>
            <a:r>
              <a:rPr lang="en-US" altLang="ja-JP" dirty="0" smtClean="0"/>
              <a:t>FINV / FSQRT</a:t>
            </a:r>
            <a:r>
              <a:rPr lang="ja-JP" altLang="en-US" dirty="0" smtClean="0"/>
              <a:t>がソフトウェア実装</a:t>
            </a:r>
            <a:endParaRPr lang="en-US" altLang="ja-JP" dirty="0" smtClean="0"/>
          </a:p>
          <a:p>
            <a:r>
              <a:rPr lang="ja-JP" altLang="en-US" dirty="0" smtClean="0"/>
              <a:t>ステップ数がやたら多い</a:t>
            </a:r>
            <a:r>
              <a:rPr lang="ja-JP" altLang="en-US" dirty="0" smtClean="0"/>
              <a:t>（約</a:t>
            </a:r>
            <a:r>
              <a:rPr lang="en-US" altLang="ja-JP" dirty="0" smtClean="0"/>
              <a:t>70</a:t>
            </a:r>
            <a:r>
              <a:rPr lang="ja-JP" altLang="en-US" dirty="0" smtClean="0"/>
              <a:t>億）</a:t>
            </a:r>
            <a:endParaRPr lang="en-US" altLang="ja-JP" dirty="0" smtClean="0"/>
          </a:p>
          <a:p>
            <a:r>
              <a:rPr kumimoji="1" lang="ja-JP" altLang="en-US" dirty="0" smtClean="0"/>
              <a:t>シミュレーターと一致しない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FADD/FMUL</a:t>
            </a:r>
            <a:r>
              <a:rPr lang="ja-JP" altLang="en-US" dirty="0" smtClean="0"/>
              <a:t>が未実装</a:t>
            </a:r>
            <a:endParaRPr kumimoji="1" lang="ja-JP" altLang="en-US" dirty="0"/>
          </a:p>
        </p:txBody>
      </p:sp>
      <p:pic>
        <p:nvPicPr>
          <p:cNvPr id="1026" name="Picture 2" descr="C:\Users\shu\Desktop\core_soft_news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501008"/>
            <a:ext cx="3137092" cy="313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94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「完動」までの道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FINV / FSQRT</a:t>
            </a:r>
            <a:r>
              <a:rPr lang="ja-JP" altLang="en-US" dirty="0" smtClean="0"/>
              <a:t>がソフトウェア実装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⇒丸中（コア係）が着手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kumimoji="1" lang="ja-JP" altLang="en-US" dirty="0" smtClean="0"/>
              <a:t>シミュレーターと一致しない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⇒横山のシミュレーターをベースに、三上（シミュレーター係）が</a:t>
            </a:r>
            <a:r>
              <a:rPr lang="en-US" altLang="ja-JP" dirty="0" smtClean="0"/>
              <a:t>FADD/FMUL</a:t>
            </a:r>
            <a:r>
              <a:rPr lang="ja-JP" altLang="en-US" dirty="0" smtClean="0"/>
              <a:t>の</a:t>
            </a:r>
            <a:r>
              <a:rPr lang="en-US" altLang="ja-JP" dirty="0" smtClean="0"/>
              <a:t>C</a:t>
            </a:r>
            <a:r>
              <a:rPr lang="ja-JP" altLang="en-US" dirty="0" smtClean="0"/>
              <a:t>実装に着手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8873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コンパイラ係（片山）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インライン展開をオンにした</a:t>
            </a:r>
            <a:endParaRPr lang="en-US" altLang="ja-JP" dirty="0" smtClean="0"/>
          </a:p>
          <a:p>
            <a:pPr lvl="1"/>
            <a:r>
              <a:rPr lang="en-US" altLang="ja-JP" dirty="0"/>
              <a:t>threshold </a:t>
            </a:r>
            <a:r>
              <a:rPr lang="en-US" altLang="ja-JP" dirty="0" smtClean="0"/>
              <a:t>= 10 </a:t>
            </a:r>
            <a:r>
              <a:rPr lang="ja-JP" altLang="en-US" dirty="0" smtClean="0"/>
              <a:t>・・・動く</a:t>
            </a:r>
            <a:endParaRPr lang="en-US" altLang="ja-JP" dirty="0" smtClean="0"/>
          </a:p>
          <a:p>
            <a:pPr lvl="1"/>
            <a:r>
              <a:rPr lang="en-US" altLang="ja-JP" dirty="0"/>
              <a:t>threshold </a:t>
            </a:r>
            <a:r>
              <a:rPr lang="en-US" altLang="ja-JP" dirty="0" smtClean="0"/>
              <a:t>= 20 </a:t>
            </a:r>
            <a:r>
              <a:rPr lang="ja-JP" altLang="en-US" dirty="0" smtClean="0"/>
              <a:t>・・・シミュレーターが</a:t>
            </a:r>
            <a:r>
              <a:rPr lang="en-US" altLang="ja-JP" dirty="0" smtClean="0"/>
              <a:t>SIGSEGV</a:t>
            </a:r>
          </a:p>
          <a:p>
            <a:pPr lvl="1"/>
            <a:r>
              <a:rPr lang="en-US" altLang="ja-JP" dirty="0"/>
              <a:t>threshold </a:t>
            </a:r>
            <a:r>
              <a:rPr lang="en-US" altLang="ja-JP" dirty="0" smtClean="0"/>
              <a:t>= 30 </a:t>
            </a:r>
            <a:r>
              <a:rPr lang="ja-JP" altLang="en-US" dirty="0" smtClean="0"/>
              <a:t>・・・</a:t>
            </a:r>
            <a:r>
              <a:rPr lang="en-US" altLang="ja-JP" dirty="0" err="1" smtClean="0"/>
              <a:t>BlockRAM</a:t>
            </a:r>
            <a:r>
              <a:rPr lang="ja-JP" altLang="en-US" dirty="0" smtClean="0"/>
              <a:t>に載り切らない</a:t>
            </a:r>
            <a:endParaRPr lang="en-US" altLang="ja-JP" dirty="0" smtClean="0"/>
          </a:p>
          <a:p>
            <a:r>
              <a:rPr lang="ja-JP" altLang="en-US" dirty="0"/>
              <a:t>総命令数</a:t>
            </a:r>
            <a:r>
              <a:rPr lang="ja-JP" altLang="en-US" dirty="0" smtClean="0"/>
              <a:t>は</a:t>
            </a:r>
            <a:r>
              <a:rPr lang="en-US" altLang="ja-JP" dirty="0" smtClean="0"/>
              <a:t>50</a:t>
            </a:r>
            <a:r>
              <a:rPr lang="ja-JP" altLang="en-US" dirty="0" smtClean="0"/>
              <a:t>億命令程度になった模様</a:t>
            </a:r>
            <a:endParaRPr lang="en-US" altLang="ja-JP" dirty="0" smtClean="0"/>
          </a:p>
          <a:p>
            <a:r>
              <a:rPr lang="ja-JP" altLang="en-US" dirty="0" smtClean="0"/>
              <a:t>予定： 各種最適化を行う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2157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コア係（丸中）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今年</a:t>
            </a:r>
            <a:r>
              <a:rPr lang="ja-JP" altLang="en-US" dirty="0"/>
              <a:t>も</a:t>
            </a:r>
            <a:r>
              <a:rPr lang="ja-JP" altLang="en-US" dirty="0" smtClean="0"/>
              <a:t>よろしく</a:t>
            </a:r>
            <a:r>
              <a:rPr lang="ja-JP" altLang="en-US" dirty="0"/>
              <a:t>おねがいします</a:t>
            </a:r>
            <a:endParaRPr lang="en-US" altLang="ja-JP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39" y="1268760"/>
            <a:ext cx="8118447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600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シミュレータ係（三上</a:t>
            </a:r>
            <a:r>
              <a:rPr lang="ja-JP" altLang="en-US" dirty="0" smtClean="0"/>
              <a:t>）</a:t>
            </a:r>
            <a:endParaRPr kumimoji="1" lang="ja-JP" altLang="en-US" dirty="0">
              <a:latin typeface="Britannic Bold" panose="020B0903060703020204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FAD</a:t>
            </a:r>
            <a:r>
              <a:rPr lang="en-US" altLang="ja-JP" dirty="0" smtClean="0"/>
              <a:t>D/FMUL</a:t>
            </a:r>
            <a:r>
              <a:rPr lang="ja-JP" altLang="en-US" dirty="0" smtClean="0"/>
              <a:t>の</a:t>
            </a:r>
            <a:r>
              <a:rPr lang="en-US" altLang="ja-JP" dirty="0" smtClean="0"/>
              <a:t>C</a:t>
            </a:r>
            <a:r>
              <a:rPr lang="ja-JP" altLang="en-US" dirty="0" smtClean="0"/>
              <a:t>実装</a:t>
            </a:r>
            <a:endParaRPr lang="en-US" altLang="ja-JP" dirty="0" smtClean="0"/>
          </a:p>
          <a:p>
            <a:r>
              <a:rPr lang="en-US" altLang="ja-JP" dirty="0" smtClean="0"/>
              <a:t>FADD</a:t>
            </a:r>
            <a:r>
              <a:rPr lang="ja-JP" altLang="en-US" dirty="0" smtClean="0"/>
              <a:t>（書いた）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明らか</a:t>
            </a:r>
            <a:r>
              <a:rPr lang="ja-JP" altLang="en-US" dirty="0"/>
              <a:t>に変な挙動をするので、</a:t>
            </a:r>
            <a:r>
              <a:rPr lang="en-US" altLang="ja-JP" dirty="0" err="1"/>
              <a:t>vhdl</a:t>
            </a:r>
            <a:r>
              <a:rPr lang="ja-JP" altLang="en-US" dirty="0"/>
              <a:t>との差分を</a:t>
            </a:r>
            <a:r>
              <a:rPr lang="ja-JP" altLang="en-US" dirty="0" smtClean="0"/>
              <a:t>確認中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984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null</a:t>
            </a:r>
            <a:r>
              <a:rPr kumimoji="1" lang="ja-JP" altLang="en-US" dirty="0" smtClean="0"/>
              <a:t>係</a:t>
            </a:r>
            <a:r>
              <a:rPr kumimoji="1" lang="ja-JP" altLang="en-US" dirty="0" smtClean="0"/>
              <a:t>（横山）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命令数カウンタの上位・下位表示をボタンで切り替えられるようにした</a:t>
            </a:r>
            <a:endParaRPr lang="en-US" altLang="ja-JP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0" t="13520" r="-1"/>
          <a:stretch/>
        </p:blipFill>
        <p:spPr>
          <a:xfrm>
            <a:off x="3227294" y="2492896"/>
            <a:ext cx="4798266" cy="377000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07014" y="361366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dirty="0" smtClean="0"/>
              <a:t>このボタン </a:t>
            </a:r>
            <a:r>
              <a:rPr lang="en-US" altLang="ja-JP" dirty="0" smtClean="0"/>
              <a:t>(XRST)</a:t>
            </a:r>
            <a:r>
              <a:rPr lang="ja-JP" altLang="en-US" dirty="0" smtClean="0"/>
              <a:t> 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026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39952" y="6264494"/>
            <a:ext cx="4752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メモ：進捗発表がいつまであるのか、最終報告日はいつなのかを聞く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1097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4611</TotalTime>
  <Words>250</Words>
  <Application>Microsoft Office PowerPoint</Application>
  <PresentationFormat>画面に合わせる (4:3)</PresentationFormat>
  <Paragraphs>41</Paragraphs>
  <Slides>8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​​テーマ</vt:lpstr>
      <vt:lpstr>CPU実験1班 第10回進捗発表</vt:lpstr>
      <vt:lpstr>「完動」までの道</vt:lpstr>
      <vt:lpstr>「完動」までの道</vt:lpstr>
      <vt:lpstr>コンパイラ係（片山）</vt:lpstr>
      <vt:lpstr>コア係（丸中）</vt:lpstr>
      <vt:lpstr>シミュレータ係（三上）</vt:lpstr>
      <vt:lpstr>null係（横山）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CPU実験1班 第一回進捗発表</dc:title>
  <dc:creator>shu</dc:creator>
  <cp:lastModifiedBy>shu</cp:lastModifiedBy>
  <cp:revision>117</cp:revision>
  <dcterms:created xsi:type="dcterms:W3CDTF">2013-10-06T07:42:19Z</dcterms:created>
  <dcterms:modified xsi:type="dcterms:W3CDTF">2014-01-14T04:25:26Z</dcterms:modified>
</cp:coreProperties>
</file>