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E643-70FA-4A4F-AAF9-76147EC8FF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7EAF-A020-49FC-A660-43B8B278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73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E643-70FA-4A4F-AAF9-76147EC8FF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7EAF-A020-49FC-A660-43B8B278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5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E643-70FA-4A4F-AAF9-76147EC8FF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7EAF-A020-49FC-A660-43B8B278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7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E643-70FA-4A4F-AAF9-76147EC8FF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7EAF-A020-49FC-A660-43B8B278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0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E643-70FA-4A4F-AAF9-76147EC8FF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7EAF-A020-49FC-A660-43B8B278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4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E643-70FA-4A4F-AAF9-76147EC8FF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7EAF-A020-49FC-A660-43B8B278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7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E643-70FA-4A4F-AAF9-76147EC8FF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7EAF-A020-49FC-A660-43B8B278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1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E643-70FA-4A4F-AAF9-76147EC8FF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7EAF-A020-49FC-A660-43B8B278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2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E643-70FA-4A4F-AAF9-76147EC8FF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7EAF-A020-49FC-A660-43B8B278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1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E643-70FA-4A4F-AAF9-76147EC8FF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7EAF-A020-49FC-A660-43B8B278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8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E643-70FA-4A4F-AAF9-76147EC8FF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7EAF-A020-49FC-A660-43B8B278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0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EE643-70FA-4A4F-AAF9-76147EC8FF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77EAF-A020-49FC-A660-43B8B278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4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6277" y="152400"/>
            <a:ext cx="9219446" cy="1788160"/>
          </a:xfrm>
        </p:spPr>
        <p:txBody>
          <a:bodyPr/>
          <a:lstStyle/>
          <a:p>
            <a:r>
              <a:rPr lang="en-US" dirty="0">
                <a:latin typeface="+mn-lt"/>
              </a:rPr>
              <a:t>Title: Web Scraping Quotes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0560" y="2037398"/>
            <a:ext cx="5770880" cy="1655762"/>
          </a:xfrm>
        </p:spPr>
        <p:txBody>
          <a:bodyPr/>
          <a:lstStyle/>
          <a:p>
            <a:r>
              <a:rPr lang="en-US" dirty="0"/>
              <a:t>Using Requests, Beautiful Soup, and Pandas</a:t>
            </a:r>
          </a:p>
          <a:p>
            <a:r>
              <a:rPr lang="en-US" dirty="0"/>
              <a:t>Name: Sajina Shrestha (st20307767)</a:t>
            </a:r>
          </a:p>
        </p:txBody>
      </p:sp>
    </p:spTree>
    <p:extLst>
      <p:ext uri="{BB962C8B-B14F-4D97-AF65-F5344CB8AC3E}">
        <p14:creationId xmlns:p14="http://schemas.microsoft.com/office/powerpoint/2010/main" val="4675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6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500120" cy="1325563"/>
          </a:xfrm>
        </p:spPr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5AF154-8445-DD9B-00A1-DCCC68A6A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80" y="933441"/>
            <a:ext cx="923201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Scraping Quotes: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 textual data, such as quotes, authors, and tags, from a target website.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 the script is adaptable to handle websites with pagination or dynamic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Processing: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and structure the scraped data for easy analysis and reuse.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 the data in a CSV file with appropriate headers.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Error Handling: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Account for issues like network errors, timeouts, or invalid HTTP responses.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mechanisms to retry failed requests and log errors.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22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6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161" y="437714"/>
            <a:ext cx="6416040" cy="41656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Technologies and Libraries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91161" y="695642"/>
            <a:ext cx="5349240" cy="572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Title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"Tools Used"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Content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Python Libraries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/>
              <a:t> R</a:t>
            </a: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equests: Fetches web pages.</a:t>
            </a:r>
          </a:p>
          <a:p>
            <a:pPr marL="914400" marR="0" lvl="2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Beautiful Soup: Parses and extracts HTML content.</a:t>
            </a:r>
          </a:p>
          <a:p>
            <a:pPr marL="914400" marR="0" lvl="2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/>
              <a:t> P</a:t>
            </a: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andas: Stores and manipulates data in a tabular format.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Web Concepts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HTTP status codes.</a:t>
            </a:r>
          </a:p>
          <a:p>
            <a:pPr marL="914400" marR="0" lvl="2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HTML structure parsing.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2F6926-9AC8-A286-4CF7-20CD2E6B33F0}"/>
              </a:ext>
            </a:extLst>
          </p:cNvPr>
          <p:cNvSpPr txBox="1"/>
          <p:nvPr/>
        </p:nvSpPr>
        <p:spPr>
          <a:xfrm>
            <a:off x="6543042" y="1145600"/>
            <a:ext cx="564895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/>
              <a:t>“</a:t>
            </a:r>
            <a:r>
              <a:rPr lang="en-US" sz="2000" dirty="0"/>
              <a:t>Overview of Workflow”</a:t>
            </a:r>
          </a:p>
          <a:p>
            <a:r>
              <a:rPr lang="en-US" sz="2000" b="1" dirty="0"/>
              <a:t>Content</a:t>
            </a:r>
            <a:r>
              <a:rPr lang="en-US" sz="20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Define a function to handle HTTP status codes.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a function to scrape quotes from a single page.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Use a loop to scrape multiple pages until no more quotes are available.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Store the scraped data into a Data Frame and export to CSV.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406314-F31D-C6CA-86F1-7C719F948547}"/>
              </a:ext>
            </a:extLst>
          </p:cNvPr>
          <p:cNvSpPr txBox="1"/>
          <p:nvPr/>
        </p:nvSpPr>
        <p:spPr>
          <a:xfrm>
            <a:off x="6604002" y="292051"/>
            <a:ext cx="36067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Script Workflow</a:t>
            </a:r>
          </a:p>
        </p:txBody>
      </p:sp>
    </p:spTree>
    <p:extLst>
      <p:ext uri="{BB962C8B-B14F-4D97-AF65-F5344CB8AC3E}">
        <p14:creationId xmlns:p14="http://schemas.microsoft.com/office/powerpoint/2010/main" val="169143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6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720" y="194200"/>
            <a:ext cx="6659880" cy="469921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Handling HTTP Status Codes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64949" y="1447829"/>
            <a:ext cx="513105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Title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"HTTP Status Code Handling“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Code Snippet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Expiation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/>
              <a:t>Maps status codes to descriptive messages.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/>
              <a:t>Helps manage error like 404 not found or 500 server Error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728" y="2088100"/>
            <a:ext cx="4771176" cy="18923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88EBD5-0E19-EB37-CCB2-3D6F1869E1DD}"/>
              </a:ext>
            </a:extLst>
          </p:cNvPr>
          <p:cNvSpPr txBox="1"/>
          <p:nvPr/>
        </p:nvSpPr>
        <p:spPr>
          <a:xfrm>
            <a:off x="7117080" y="194200"/>
            <a:ext cx="41554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Scraping a Single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58F696-B97E-FC27-D4A8-904689B3ADFA}"/>
              </a:ext>
            </a:extLst>
          </p:cNvPr>
          <p:cNvSpPr txBox="1"/>
          <p:nvPr/>
        </p:nvSpPr>
        <p:spPr>
          <a:xfrm>
            <a:off x="6096000" y="1056640"/>
            <a:ext cx="6455875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Scraping a Single Page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Expiation</a:t>
            </a:r>
          </a:p>
          <a:p>
            <a:pPr marL="0" indent="0">
              <a:buNone/>
            </a:pPr>
            <a:r>
              <a:rPr lang="en-US" sz="1600" dirty="0"/>
              <a:t>Fetches Html content using request</a:t>
            </a:r>
          </a:p>
          <a:p>
            <a:pPr marL="0" indent="0">
              <a:buNone/>
            </a:pPr>
            <a:r>
              <a:rPr lang="en-US" sz="1600" dirty="0"/>
              <a:t>Extracts relevant element like quotes, authors and tags using Beautiful Soup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37B41E-53BF-E8E9-D5F0-1A29B02EA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221" y="1360005"/>
            <a:ext cx="4865326" cy="36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0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6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165" y="720725"/>
            <a:ext cx="4709160" cy="549275"/>
          </a:xfrm>
        </p:spPr>
        <p:txBody>
          <a:bodyPr>
            <a:normAutofit/>
          </a:bodyPr>
          <a:lstStyle/>
          <a:p>
            <a:r>
              <a:rPr lang="en-US" sz="2400" b="1" dirty="0"/>
              <a:t>Scraping Multiple Pages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9165" y="1270000"/>
            <a:ext cx="5451475" cy="3484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68A388-E163-A07A-EE8A-85EA14765534}"/>
              </a:ext>
            </a:extLst>
          </p:cNvPr>
          <p:cNvSpPr txBox="1"/>
          <p:nvPr/>
        </p:nvSpPr>
        <p:spPr>
          <a:xfrm>
            <a:off x="7163437" y="756622"/>
            <a:ext cx="30778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Saving Data to CSV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FD569A85-F91B-DC7F-BC34-23AC1F9BB66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" r="20937" b="4677"/>
          <a:stretch/>
        </p:blipFill>
        <p:spPr>
          <a:xfrm>
            <a:off x="6712044" y="1391921"/>
            <a:ext cx="4540791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49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6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62561"/>
            <a:ext cx="2895600" cy="94488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635001"/>
            <a:ext cx="8686800" cy="2807019"/>
          </a:xfrm>
        </p:spPr>
        <p:txBody>
          <a:bodyPr/>
          <a:lstStyle/>
          <a:p>
            <a:endParaRPr lang="en-US" dirty="0"/>
          </a:p>
          <a:p>
            <a:r>
              <a:rPr lang="en-US" sz="2000" dirty="0"/>
              <a:t>Automating data collection with Python is both efficient and flexible.</a:t>
            </a:r>
            <a:br>
              <a:rPr lang="en-US" sz="2000" dirty="0"/>
            </a:br>
            <a:r>
              <a:rPr lang="en-US" sz="2000" dirty="0"/>
              <a:t>It handles tasks like web scraping smoothly, saving time and effort.</a:t>
            </a:r>
          </a:p>
          <a:p>
            <a:r>
              <a:rPr lang="en-US" sz="2000" dirty="0"/>
              <a:t>With built-in error handling, the process becomes reliable, even if something goes wrong.</a:t>
            </a:r>
          </a:p>
          <a:p>
            <a:r>
              <a:rPr lang="en-US" sz="2000" dirty="0"/>
              <a:t>You can easily export the collected data for further analysis, reporting, or creating visualizations.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96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355</Words>
  <Application>Microsoft Office PowerPoint</Application>
  <PresentationFormat>Widescreen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Title: Web Scraping Quotes with Python</vt:lpstr>
      <vt:lpstr>Introduction </vt:lpstr>
      <vt:lpstr>Technologies and Libraries</vt:lpstr>
      <vt:lpstr>Handling HTTP Status Codes</vt:lpstr>
      <vt:lpstr>Scraping Multiple Pages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Quotes with Python</dc:title>
  <dc:creator>Microsoft account</dc:creator>
  <cp:lastModifiedBy>sajina shrestha</cp:lastModifiedBy>
  <cp:revision>10</cp:revision>
  <dcterms:created xsi:type="dcterms:W3CDTF">2024-11-23T15:12:12Z</dcterms:created>
  <dcterms:modified xsi:type="dcterms:W3CDTF">2024-11-24T23:08:46Z</dcterms:modified>
</cp:coreProperties>
</file>