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PkyHNa78ydFmpJC+K/PGdWOj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9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E5E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657044"/>
            <a:ext cx="10572000" cy="2656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NP">
                <a:latin typeface="Century Gothic"/>
                <a:ea typeface="Century Gothic"/>
                <a:cs typeface="Century Gothic"/>
                <a:sym typeface="Century Gothic"/>
              </a:rPr>
              <a:t>Arduino </a:t>
            </a:r>
            <a:r>
              <a:rPr lang="en-NP"/>
              <a:t>Programming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02" y="4294575"/>
            <a:ext cx="4731901" cy="2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Programming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518496" y="1069758"/>
            <a:ext cx="10968600" cy="5349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Creating automated instructions to carry out specific tasks.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Instructional C/C++ is used 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Can be used to create simple to complex level applications of circuits and components.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Problem solving and creativity can be displayed.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Arduino IDE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164899" y="2222275"/>
            <a:ext cx="66561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The Arduino IDE is a versatile and user-friendly text editor for writing code in C or C++.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has built-in libraries for accessing hardware functions such as digital I/O pins, serial communication protocols, timers and interrupts.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also has a compiler which translates programs into machine language understandable by microcontrollers.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The IDE also supports debugging with breakpoints and uploading sketches directly from within the environment.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makes it easier than ever before to get started programming with your own custom projects.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299" y="1842388"/>
            <a:ext cx="45624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2023-01-10T08:41:01Z</dcterms:created>
  <dc:creator>Microsoft Office User</dc:creator>
</cp:coreProperties>
</file>