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Maven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avenPro-regular.fntdata"/><Relationship Id="rId10" Type="http://schemas.openxmlformats.org/officeDocument/2006/relationships/font" Target="fonts/Nunito-boldItalic.fntdata"/><Relationship Id="rId12" Type="http://schemas.openxmlformats.org/officeDocument/2006/relationships/font" Target="fonts/MavenPro-bold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08328" y="442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6789064" y="-12"/>
            <a:ext cx="2294927" cy="2262383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title"/>
          </p:nvPr>
        </p:nvSpPr>
        <p:spPr>
          <a:xfrm>
            <a:off x="164575" y="1635300"/>
            <a:ext cx="5857800" cy="1872900"/>
          </a:xfrm>
          <a:prstGeom prst="rect">
            <a:avLst/>
          </a:prstGeom>
          <a:solidFill>
            <a:srgbClr val="4177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INSERT</a:t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>
            <a:off x="8883300" y="107404"/>
            <a:ext cx="156300" cy="1614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4177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13"/>
          <p:cNvGrpSpPr/>
          <p:nvPr/>
        </p:nvGrpSpPr>
        <p:grpSpPr>
          <a:xfrm>
            <a:off x="-11" y="4061975"/>
            <a:ext cx="942579" cy="1081522"/>
            <a:chOff x="6790514" y="1306"/>
            <a:chExt cx="2267451" cy="2601690"/>
          </a:xfrm>
        </p:grpSpPr>
        <p:grpSp>
          <p:nvGrpSpPr>
            <p:cNvPr id="280" name="Google Shape;280;p13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81" name="Google Shape;281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13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85" name="Google Shape;285;p13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13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89" name="Google Shape;289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82875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