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aven Pro" pitchFamily="2" charset="77"/>
      <p:regular r:id="rId13"/>
      <p:bold r:id="rId14"/>
    </p:embeddedFont>
    <p:embeddedFont>
      <p:font typeface="Nunito" pitchFamily="2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497"/>
  </p:normalViewPr>
  <p:slideViewPr>
    <p:cSldViewPr snapToGrid="0">
      <p:cViewPr varScale="1">
        <p:scale>
          <a:sx n="113" d="100"/>
          <a:sy n="113" d="100"/>
        </p:scale>
        <p:origin x="135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014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082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054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727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173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175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5431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1970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442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08328" y="442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6789064" y="-12"/>
            <a:ext cx="2294927" cy="2262383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title"/>
          </p:nvPr>
        </p:nvSpPr>
        <p:spPr>
          <a:xfrm>
            <a:off x="114035" y="1368749"/>
            <a:ext cx="5857800" cy="1872900"/>
          </a:xfrm>
          <a:prstGeom prst="rect">
            <a:avLst/>
          </a:prstGeom>
          <a:solidFill>
            <a:srgbClr val="4177D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Arduino hardware </a:t>
            </a:r>
            <a:endParaRPr dirty="0"/>
          </a:p>
        </p:txBody>
      </p:sp>
      <p:sp>
        <p:nvSpPr>
          <p:cNvPr id="278" name="Google Shape;278;p13"/>
          <p:cNvSpPr/>
          <p:nvPr/>
        </p:nvSpPr>
        <p:spPr>
          <a:xfrm>
            <a:off x="8883300" y="107404"/>
            <a:ext cx="156300" cy="1614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4177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13"/>
          <p:cNvGrpSpPr/>
          <p:nvPr/>
        </p:nvGrpSpPr>
        <p:grpSpPr>
          <a:xfrm>
            <a:off x="-11" y="4061975"/>
            <a:ext cx="942579" cy="1081522"/>
            <a:chOff x="6790514" y="1306"/>
            <a:chExt cx="2267451" cy="2601690"/>
          </a:xfrm>
        </p:grpSpPr>
        <p:grpSp>
          <p:nvGrpSpPr>
            <p:cNvPr id="280" name="Google Shape;280;p13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281" name="Google Shape;281;p13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13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285" name="Google Shape;285;p13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13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289" name="Google Shape;289;p1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title"/>
          </p:nvPr>
        </p:nvSpPr>
        <p:spPr>
          <a:xfrm>
            <a:off x="1013293" y="790223"/>
            <a:ext cx="3829640" cy="696422"/>
          </a:xfrm>
          <a:prstGeom prst="rect">
            <a:avLst/>
          </a:prstGeom>
          <a:solidFill>
            <a:srgbClr val="4177D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  Power supply pin </a:t>
            </a:r>
            <a:endParaRPr sz="3200" dirty="0"/>
          </a:p>
        </p:txBody>
      </p:sp>
      <p:sp>
        <p:nvSpPr>
          <p:cNvPr id="278" name="Google Shape;278;p13"/>
          <p:cNvSpPr/>
          <p:nvPr/>
        </p:nvSpPr>
        <p:spPr>
          <a:xfrm>
            <a:off x="8883300" y="107404"/>
            <a:ext cx="156300" cy="1614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4177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13"/>
          <p:cNvGrpSpPr/>
          <p:nvPr/>
        </p:nvGrpSpPr>
        <p:grpSpPr>
          <a:xfrm>
            <a:off x="-11" y="4061975"/>
            <a:ext cx="942579" cy="1081522"/>
            <a:chOff x="6790514" y="1306"/>
            <a:chExt cx="2267451" cy="2601690"/>
          </a:xfrm>
        </p:grpSpPr>
        <p:grpSp>
          <p:nvGrpSpPr>
            <p:cNvPr id="280" name="Google Shape;280;p13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281" name="Google Shape;281;p13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13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285" name="Google Shape;285;p13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13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289" name="Google Shape;289;p1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277;p13">
            <a:extLst>
              <a:ext uri="{FF2B5EF4-FFF2-40B4-BE49-F238E27FC236}">
                <a16:creationId xmlns:a16="http://schemas.microsoft.com/office/drawing/2014/main" id="{FDFD52D1-086F-EC21-A3E4-40E3E34EBE2C}"/>
              </a:ext>
            </a:extLst>
          </p:cNvPr>
          <p:cNvSpPr txBox="1">
            <a:spLocks/>
          </p:cNvSpPr>
          <p:nvPr/>
        </p:nvSpPr>
        <p:spPr>
          <a:xfrm>
            <a:off x="1127536" y="2571750"/>
            <a:ext cx="2744554" cy="696421"/>
          </a:xfrm>
          <a:prstGeom prst="rect">
            <a:avLst/>
          </a:prstGeom>
          <a:solidFill>
            <a:srgbClr val="4177D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z="3200" dirty="0"/>
              <a:t>capacitor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36AA1A-5C0A-12D5-7597-870829EC2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607" y="674511"/>
            <a:ext cx="16891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0C3549-6AB8-339D-ED48-1E79C3B68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912" y="2571750"/>
            <a:ext cx="14732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0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title"/>
          </p:nvPr>
        </p:nvSpPr>
        <p:spPr>
          <a:xfrm>
            <a:off x="114035" y="1368749"/>
            <a:ext cx="5857800" cy="1872900"/>
          </a:xfrm>
          <a:prstGeom prst="rect">
            <a:avLst/>
          </a:prstGeom>
          <a:solidFill>
            <a:srgbClr val="4177D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Arduino? </a:t>
            </a:r>
            <a:endParaRPr dirty="0"/>
          </a:p>
        </p:txBody>
      </p:sp>
      <p:sp>
        <p:nvSpPr>
          <p:cNvPr id="278" name="Google Shape;278;p13"/>
          <p:cNvSpPr/>
          <p:nvPr/>
        </p:nvSpPr>
        <p:spPr>
          <a:xfrm>
            <a:off x="8883300" y="107404"/>
            <a:ext cx="156300" cy="1614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4177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13"/>
          <p:cNvGrpSpPr/>
          <p:nvPr/>
        </p:nvGrpSpPr>
        <p:grpSpPr>
          <a:xfrm>
            <a:off x="-11" y="4061975"/>
            <a:ext cx="942579" cy="1081522"/>
            <a:chOff x="6790514" y="1306"/>
            <a:chExt cx="2267451" cy="2601690"/>
          </a:xfrm>
        </p:grpSpPr>
        <p:grpSp>
          <p:nvGrpSpPr>
            <p:cNvPr id="280" name="Google Shape;280;p13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281" name="Google Shape;281;p13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13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285" name="Google Shape;285;p13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13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289" name="Google Shape;289;p1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984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title"/>
          </p:nvPr>
        </p:nvSpPr>
        <p:spPr>
          <a:xfrm>
            <a:off x="114035" y="1368749"/>
            <a:ext cx="3193609" cy="1203001"/>
          </a:xfrm>
          <a:prstGeom prst="rect">
            <a:avLst/>
          </a:prstGeom>
          <a:solidFill>
            <a:srgbClr val="4177D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Arduino UNO </a:t>
            </a:r>
            <a:endParaRPr dirty="0"/>
          </a:p>
        </p:txBody>
      </p:sp>
      <p:sp>
        <p:nvSpPr>
          <p:cNvPr id="278" name="Google Shape;278;p13"/>
          <p:cNvSpPr/>
          <p:nvPr/>
        </p:nvSpPr>
        <p:spPr>
          <a:xfrm>
            <a:off x="8883300" y="107404"/>
            <a:ext cx="156300" cy="1614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4177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13"/>
          <p:cNvGrpSpPr/>
          <p:nvPr/>
        </p:nvGrpSpPr>
        <p:grpSpPr>
          <a:xfrm>
            <a:off x="-11" y="4061975"/>
            <a:ext cx="942579" cy="1081522"/>
            <a:chOff x="6790514" y="1306"/>
            <a:chExt cx="2267451" cy="2601690"/>
          </a:xfrm>
        </p:grpSpPr>
        <p:grpSp>
          <p:nvGrpSpPr>
            <p:cNvPr id="280" name="Google Shape;280;p13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281" name="Google Shape;281;p13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13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285" name="Google Shape;285;p13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13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289" name="Google Shape;289;p1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E2516B5-C202-5EA7-509E-E6E2CDFA7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963" y="607470"/>
            <a:ext cx="4142789" cy="293253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24850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title"/>
          </p:nvPr>
        </p:nvSpPr>
        <p:spPr>
          <a:xfrm>
            <a:off x="114035" y="1368749"/>
            <a:ext cx="3845122" cy="1872900"/>
          </a:xfrm>
          <a:prstGeom prst="rect">
            <a:avLst/>
          </a:prstGeom>
          <a:solidFill>
            <a:srgbClr val="4177D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Components of Arduino UNO</a:t>
            </a:r>
            <a:endParaRPr dirty="0"/>
          </a:p>
        </p:txBody>
      </p:sp>
      <p:sp>
        <p:nvSpPr>
          <p:cNvPr id="278" name="Google Shape;278;p13"/>
          <p:cNvSpPr/>
          <p:nvPr/>
        </p:nvSpPr>
        <p:spPr>
          <a:xfrm>
            <a:off x="8883300" y="107404"/>
            <a:ext cx="156300" cy="1614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4177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13"/>
          <p:cNvGrpSpPr/>
          <p:nvPr/>
        </p:nvGrpSpPr>
        <p:grpSpPr>
          <a:xfrm>
            <a:off x="-11" y="4061975"/>
            <a:ext cx="942579" cy="1081522"/>
            <a:chOff x="6790514" y="1306"/>
            <a:chExt cx="2267451" cy="2601690"/>
          </a:xfrm>
        </p:grpSpPr>
        <p:grpSp>
          <p:nvGrpSpPr>
            <p:cNvPr id="280" name="Google Shape;280;p13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281" name="Google Shape;281;p13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13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285" name="Google Shape;285;p13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13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289" name="Google Shape;289;p1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DB87583-688E-851D-0B6C-5EA317119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601" y="268804"/>
            <a:ext cx="4039701" cy="330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8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title"/>
          </p:nvPr>
        </p:nvSpPr>
        <p:spPr>
          <a:xfrm>
            <a:off x="114034" y="2672266"/>
            <a:ext cx="4110761" cy="1247966"/>
          </a:xfrm>
          <a:prstGeom prst="rect">
            <a:avLst/>
          </a:prstGeom>
          <a:solidFill>
            <a:srgbClr val="4177D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Analog pins</a:t>
            </a:r>
            <a:endParaRPr sz="3200" dirty="0"/>
          </a:p>
        </p:txBody>
      </p:sp>
      <p:sp>
        <p:nvSpPr>
          <p:cNvPr id="278" name="Google Shape;278;p13"/>
          <p:cNvSpPr/>
          <p:nvPr/>
        </p:nvSpPr>
        <p:spPr>
          <a:xfrm>
            <a:off x="8883300" y="107404"/>
            <a:ext cx="156300" cy="1614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4177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13"/>
          <p:cNvGrpSpPr/>
          <p:nvPr/>
        </p:nvGrpSpPr>
        <p:grpSpPr>
          <a:xfrm>
            <a:off x="-11" y="4061975"/>
            <a:ext cx="942579" cy="1081522"/>
            <a:chOff x="6790514" y="1306"/>
            <a:chExt cx="2267451" cy="2601690"/>
          </a:xfrm>
        </p:grpSpPr>
        <p:grpSp>
          <p:nvGrpSpPr>
            <p:cNvPr id="280" name="Google Shape;280;p13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281" name="Google Shape;281;p13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13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285" name="Google Shape;285;p13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13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289" name="Google Shape;289;p1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B1F22D1A-F206-40AA-405A-B0F54883C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776" y="552261"/>
            <a:ext cx="4624189" cy="1147401"/>
          </a:xfrm>
          <a:prstGeom prst="rect">
            <a:avLst/>
          </a:prstGeom>
        </p:spPr>
      </p:pic>
      <p:sp>
        <p:nvSpPr>
          <p:cNvPr id="4" name="Google Shape;277;p13">
            <a:extLst>
              <a:ext uri="{FF2B5EF4-FFF2-40B4-BE49-F238E27FC236}">
                <a16:creationId xmlns:a16="http://schemas.microsoft.com/office/drawing/2014/main" id="{EDBFF435-1FAD-0093-D56D-3E1BF89AE4E1}"/>
              </a:ext>
            </a:extLst>
          </p:cNvPr>
          <p:cNvSpPr txBox="1">
            <a:spLocks/>
          </p:cNvSpPr>
          <p:nvPr/>
        </p:nvSpPr>
        <p:spPr>
          <a:xfrm>
            <a:off x="114035" y="559199"/>
            <a:ext cx="4110761" cy="1147401"/>
          </a:xfrm>
          <a:prstGeom prst="rect">
            <a:avLst/>
          </a:prstGeom>
          <a:solidFill>
            <a:srgbClr val="4177D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z="3200" dirty="0"/>
              <a:t>Digital input/output pins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DDF20-6A25-C730-95B1-4C28FF330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471" y="2490338"/>
            <a:ext cx="3044283" cy="17345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09C8F8-E8A4-361E-A946-AA5BEAC07F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1246" y="5544545"/>
            <a:ext cx="1448757" cy="86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2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title"/>
          </p:nvPr>
        </p:nvSpPr>
        <p:spPr>
          <a:xfrm>
            <a:off x="1051013" y="965256"/>
            <a:ext cx="3238765" cy="960132"/>
          </a:xfrm>
          <a:prstGeom prst="rect">
            <a:avLst/>
          </a:prstGeom>
          <a:solidFill>
            <a:srgbClr val="4177D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Microcontroller</a:t>
            </a:r>
            <a:endParaRPr sz="3200" dirty="0"/>
          </a:p>
        </p:txBody>
      </p:sp>
      <p:sp>
        <p:nvSpPr>
          <p:cNvPr id="278" name="Google Shape;278;p13"/>
          <p:cNvSpPr/>
          <p:nvPr/>
        </p:nvSpPr>
        <p:spPr>
          <a:xfrm>
            <a:off x="8883300" y="107404"/>
            <a:ext cx="156300" cy="1614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4177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13"/>
          <p:cNvGrpSpPr/>
          <p:nvPr/>
        </p:nvGrpSpPr>
        <p:grpSpPr>
          <a:xfrm>
            <a:off x="-11" y="4061975"/>
            <a:ext cx="942579" cy="1081522"/>
            <a:chOff x="6790514" y="1306"/>
            <a:chExt cx="2267451" cy="2601690"/>
          </a:xfrm>
        </p:grpSpPr>
        <p:grpSp>
          <p:nvGrpSpPr>
            <p:cNvPr id="280" name="Google Shape;280;p13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281" name="Google Shape;281;p13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13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285" name="Google Shape;285;p13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13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289" name="Google Shape;289;p1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334C21D4-E876-991F-E04E-0888D8D2C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662311" y="748869"/>
            <a:ext cx="3933680" cy="1392905"/>
          </a:xfrm>
          <a:prstGeom prst="rect">
            <a:avLst/>
          </a:prstGeom>
        </p:spPr>
      </p:pic>
      <p:sp>
        <p:nvSpPr>
          <p:cNvPr id="4" name="Google Shape;277;p13">
            <a:extLst>
              <a:ext uri="{FF2B5EF4-FFF2-40B4-BE49-F238E27FC236}">
                <a16:creationId xmlns:a16="http://schemas.microsoft.com/office/drawing/2014/main" id="{FDFD52D1-086F-EC21-A3E4-40E3E34EBE2C}"/>
              </a:ext>
            </a:extLst>
          </p:cNvPr>
          <p:cNvSpPr txBox="1">
            <a:spLocks/>
          </p:cNvSpPr>
          <p:nvPr/>
        </p:nvSpPr>
        <p:spPr>
          <a:xfrm>
            <a:off x="1056574" y="2738046"/>
            <a:ext cx="2723330" cy="960133"/>
          </a:xfrm>
          <a:prstGeom prst="rect">
            <a:avLst/>
          </a:prstGeom>
          <a:solidFill>
            <a:srgbClr val="4177D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z="3200" dirty="0"/>
              <a:t>Reset Button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1554C2-3154-87CB-E5CB-357A2FAF0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875" y="2571750"/>
            <a:ext cx="2207304" cy="140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2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title"/>
          </p:nvPr>
        </p:nvSpPr>
        <p:spPr>
          <a:xfrm>
            <a:off x="1408404" y="692112"/>
            <a:ext cx="2959424" cy="960132"/>
          </a:xfrm>
          <a:prstGeom prst="rect">
            <a:avLst/>
          </a:prstGeom>
          <a:solidFill>
            <a:srgbClr val="4177D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Tx Rx LED </a:t>
            </a:r>
            <a:endParaRPr sz="3200" dirty="0"/>
          </a:p>
        </p:txBody>
      </p:sp>
      <p:sp>
        <p:nvSpPr>
          <p:cNvPr id="278" name="Google Shape;278;p13"/>
          <p:cNvSpPr/>
          <p:nvPr/>
        </p:nvSpPr>
        <p:spPr>
          <a:xfrm>
            <a:off x="8883300" y="107404"/>
            <a:ext cx="156300" cy="1614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4177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13"/>
          <p:cNvGrpSpPr/>
          <p:nvPr/>
        </p:nvGrpSpPr>
        <p:grpSpPr>
          <a:xfrm>
            <a:off x="-11" y="4061975"/>
            <a:ext cx="942579" cy="1081522"/>
            <a:chOff x="6790514" y="1306"/>
            <a:chExt cx="2267451" cy="2601690"/>
          </a:xfrm>
        </p:grpSpPr>
        <p:grpSp>
          <p:nvGrpSpPr>
            <p:cNvPr id="280" name="Google Shape;280;p13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281" name="Google Shape;281;p13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13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285" name="Google Shape;285;p13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13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289" name="Google Shape;289;p1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277;p13">
            <a:extLst>
              <a:ext uri="{FF2B5EF4-FFF2-40B4-BE49-F238E27FC236}">
                <a16:creationId xmlns:a16="http://schemas.microsoft.com/office/drawing/2014/main" id="{FDFD52D1-086F-EC21-A3E4-40E3E34EBE2C}"/>
              </a:ext>
            </a:extLst>
          </p:cNvPr>
          <p:cNvSpPr txBox="1">
            <a:spLocks/>
          </p:cNvSpPr>
          <p:nvPr/>
        </p:nvSpPr>
        <p:spPr>
          <a:xfrm>
            <a:off x="338667" y="2600108"/>
            <a:ext cx="4753861" cy="960133"/>
          </a:xfrm>
          <a:prstGeom prst="rect">
            <a:avLst/>
          </a:prstGeom>
          <a:solidFill>
            <a:srgbClr val="4177D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z="3200" dirty="0"/>
              <a:t>AREF(Analog Reference)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D1C2E0-67EF-CF31-C6CB-F2B6A05F0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594" y="748912"/>
            <a:ext cx="1539643" cy="9033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BD4739-4178-0E6A-F0D7-B02925486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156770" y="2116809"/>
            <a:ext cx="675064" cy="192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8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title"/>
          </p:nvPr>
        </p:nvSpPr>
        <p:spPr>
          <a:xfrm>
            <a:off x="1205203" y="955824"/>
            <a:ext cx="3558707" cy="696421"/>
          </a:xfrm>
          <a:prstGeom prst="rect">
            <a:avLst/>
          </a:prstGeom>
          <a:solidFill>
            <a:srgbClr val="4177D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  Crystal Oscillator </a:t>
            </a:r>
            <a:endParaRPr sz="3200" dirty="0"/>
          </a:p>
        </p:txBody>
      </p:sp>
      <p:sp>
        <p:nvSpPr>
          <p:cNvPr id="278" name="Google Shape;278;p13"/>
          <p:cNvSpPr/>
          <p:nvPr/>
        </p:nvSpPr>
        <p:spPr>
          <a:xfrm>
            <a:off x="8883300" y="107404"/>
            <a:ext cx="156300" cy="1614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4177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13"/>
          <p:cNvGrpSpPr/>
          <p:nvPr/>
        </p:nvGrpSpPr>
        <p:grpSpPr>
          <a:xfrm>
            <a:off x="-11" y="4061975"/>
            <a:ext cx="942579" cy="1081522"/>
            <a:chOff x="6790514" y="1306"/>
            <a:chExt cx="2267451" cy="2601690"/>
          </a:xfrm>
        </p:grpSpPr>
        <p:grpSp>
          <p:nvGrpSpPr>
            <p:cNvPr id="280" name="Google Shape;280;p13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281" name="Google Shape;281;p13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13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285" name="Google Shape;285;p13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13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289" name="Google Shape;289;p1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277;p13">
            <a:extLst>
              <a:ext uri="{FF2B5EF4-FFF2-40B4-BE49-F238E27FC236}">
                <a16:creationId xmlns:a16="http://schemas.microsoft.com/office/drawing/2014/main" id="{FDFD52D1-086F-EC21-A3E4-40E3E34EBE2C}"/>
              </a:ext>
            </a:extLst>
          </p:cNvPr>
          <p:cNvSpPr txBox="1">
            <a:spLocks/>
          </p:cNvSpPr>
          <p:nvPr/>
        </p:nvSpPr>
        <p:spPr>
          <a:xfrm>
            <a:off x="1205203" y="2978150"/>
            <a:ext cx="4143022" cy="696421"/>
          </a:xfrm>
          <a:prstGeom prst="rect">
            <a:avLst/>
          </a:prstGeom>
          <a:solidFill>
            <a:srgbClr val="4177D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z="3200" dirty="0"/>
              <a:t>Voltage Regulator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C4E372-0398-3FF3-7FE4-1982A5AA6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225" y="738722"/>
            <a:ext cx="2100331" cy="11306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69337B-D884-CFC4-AA2B-AF6E985FA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945" y="2761048"/>
            <a:ext cx="1375591" cy="113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5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title"/>
          </p:nvPr>
        </p:nvSpPr>
        <p:spPr>
          <a:xfrm>
            <a:off x="1013293" y="790222"/>
            <a:ext cx="4236040" cy="1027289"/>
          </a:xfrm>
          <a:prstGeom prst="rect">
            <a:avLst/>
          </a:prstGeom>
          <a:solidFill>
            <a:srgbClr val="4177D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  ICSP(In-Circuit Serial Programming) </a:t>
            </a:r>
            <a:endParaRPr sz="3200" dirty="0"/>
          </a:p>
        </p:txBody>
      </p:sp>
      <p:sp>
        <p:nvSpPr>
          <p:cNvPr id="278" name="Google Shape;278;p13"/>
          <p:cNvSpPr/>
          <p:nvPr/>
        </p:nvSpPr>
        <p:spPr>
          <a:xfrm>
            <a:off x="8883300" y="107404"/>
            <a:ext cx="156300" cy="1614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4177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13"/>
          <p:cNvGrpSpPr/>
          <p:nvPr/>
        </p:nvGrpSpPr>
        <p:grpSpPr>
          <a:xfrm>
            <a:off x="-11" y="4061975"/>
            <a:ext cx="942579" cy="1081522"/>
            <a:chOff x="6790514" y="1306"/>
            <a:chExt cx="2267451" cy="2601690"/>
          </a:xfrm>
        </p:grpSpPr>
        <p:grpSp>
          <p:nvGrpSpPr>
            <p:cNvPr id="280" name="Google Shape;280;p13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281" name="Google Shape;281;p13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13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285" name="Google Shape;285;p13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13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289" name="Google Shape;289;p1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277;p13">
            <a:extLst>
              <a:ext uri="{FF2B5EF4-FFF2-40B4-BE49-F238E27FC236}">
                <a16:creationId xmlns:a16="http://schemas.microsoft.com/office/drawing/2014/main" id="{FDFD52D1-086F-EC21-A3E4-40E3E34EBE2C}"/>
              </a:ext>
            </a:extLst>
          </p:cNvPr>
          <p:cNvSpPr txBox="1">
            <a:spLocks/>
          </p:cNvSpPr>
          <p:nvPr/>
        </p:nvSpPr>
        <p:spPr>
          <a:xfrm>
            <a:off x="1229136" y="2977779"/>
            <a:ext cx="2744554" cy="696421"/>
          </a:xfrm>
          <a:prstGeom prst="rect">
            <a:avLst/>
          </a:prstGeom>
          <a:solidFill>
            <a:srgbClr val="4177D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z="3200" dirty="0"/>
              <a:t>ATmega16U2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2C2FCE-4639-C18E-053E-32FCEBB14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660" y="268804"/>
            <a:ext cx="805346" cy="1898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AD979A-E079-B82C-7903-F98FDFDF9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823" y="2732789"/>
            <a:ext cx="1563510" cy="139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44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82875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Macintosh PowerPoint</Application>
  <PresentationFormat>On-screen Show (16:9)</PresentationFormat>
  <Paragraphs>16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Nunito</vt:lpstr>
      <vt:lpstr>Maven Pro</vt:lpstr>
      <vt:lpstr>Momentum</vt:lpstr>
      <vt:lpstr>Arduino hardware </vt:lpstr>
      <vt:lpstr>What is Arduino? </vt:lpstr>
      <vt:lpstr>Arduino UNO </vt:lpstr>
      <vt:lpstr>Components of Arduino UNO</vt:lpstr>
      <vt:lpstr>Analog pins</vt:lpstr>
      <vt:lpstr>Microcontroller</vt:lpstr>
      <vt:lpstr>Tx Rx LED </vt:lpstr>
      <vt:lpstr>  Crystal Oscillator </vt:lpstr>
      <vt:lpstr>  ICSP(In-Circuit Serial Programming) </vt:lpstr>
      <vt:lpstr>  Power supply pin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hardware </dc:title>
  <cp:lastModifiedBy>Microsoft Office User</cp:lastModifiedBy>
  <cp:revision>1</cp:revision>
  <dcterms:modified xsi:type="dcterms:W3CDTF">2023-01-11T12:41:51Z</dcterms:modified>
</cp:coreProperties>
</file>