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</p:sldIdLst>
  <p:sldSz cy="6858000" cx="12192000"/>
  <p:notesSz cx="6858000" cy="9144000"/>
  <p:embeddedFontLst>
    <p:embeddedFont>
      <p:font typeface="Century Gothic"/>
      <p:regular r:id="rId8"/>
      <p:bold r:id="rId9"/>
      <p:italic r:id="rId10"/>
      <p:boldItalic r:id="rId1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2" roundtripDataSignature="AMtx7mgrUfbOR7OKUJDqeN+McxCF7I60x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CenturyGothic-boldItalic.fntdata"/><Relationship Id="rId10" Type="http://schemas.openxmlformats.org/officeDocument/2006/relationships/font" Target="fonts/CenturyGothic-italic.fntdata"/><Relationship Id="rId12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CenturyGothic-bold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font" Target="fonts/CenturyGothic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6"/>
          <p:cNvSpPr/>
          <p:nvPr/>
        </p:nvSpPr>
        <p:spPr>
          <a:xfrm>
            <a:off x="0" y="-3175"/>
            <a:ext cx="12192000" cy="5203825"/>
          </a:xfrm>
          <a:custGeom>
            <a:rect b="b" l="l" r="r" t="t"/>
            <a:pathLst>
              <a:path extrusionOk="0" h="3278" w="5760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" name="Google Shape;13;p6"/>
          <p:cNvSpPr txBox="1"/>
          <p:nvPr>
            <p:ph type="ctrTitle"/>
          </p:nvPr>
        </p:nvSpPr>
        <p:spPr>
          <a:xfrm>
            <a:off x="810001" y="1449147"/>
            <a:ext cx="10572000" cy="297105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  <a:defRPr sz="5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6"/>
          <p:cNvSpPr txBox="1"/>
          <p:nvPr>
            <p:ph idx="1" type="subTitle"/>
          </p:nvPr>
        </p:nvSpPr>
        <p:spPr>
          <a:xfrm>
            <a:off x="810001" y="5280847"/>
            <a:ext cx="10572000" cy="43497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360"/>
              </a:spcBef>
              <a:spcAft>
                <a:spcPts val="0"/>
              </a:spcAft>
              <a:buSzPts val="1800"/>
              <a:buNone/>
              <a:defRPr>
                <a:solidFill>
                  <a:schemeClr val="lt1"/>
                </a:solidFill>
              </a:defRPr>
            </a:lvl1pPr>
            <a:lvl2pPr lvl="1" algn="ctr">
              <a:spcBef>
                <a:spcPts val="600"/>
              </a:spcBef>
              <a:spcAft>
                <a:spcPts val="0"/>
              </a:spcAft>
              <a:buSzPts val="1600"/>
              <a:buNone/>
              <a:defRPr>
                <a:solidFill>
                  <a:schemeClr val="lt1"/>
                </a:solidFill>
              </a:defRPr>
            </a:lvl2pPr>
            <a:lvl3pPr lvl="2" algn="ctr">
              <a:spcBef>
                <a:spcPts val="60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3pPr>
            <a:lvl4pPr lvl="3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4pPr>
            <a:lvl5pPr lvl="4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5pPr>
            <a:lvl6pPr lvl="5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6pPr>
            <a:lvl7pPr lvl="6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7pPr>
            <a:lvl8pPr lvl="7" algn="ctr">
              <a:spcBef>
                <a:spcPts val="60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8pPr>
            <a:lvl9pPr lvl="8" algn="ctr">
              <a:spcBef>
                <a:spcPts val="600"/>
              </a:spcBef>
              <a:spcAft>
                <a:spcPts val="600"/>
              </a:spcAft>
              <a:buSzPts val="1200"/>
              <a:buNone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5" name="Google Shape;15;p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5"/>
          <p:cNvSpPr txBox="1"/>
          <p:nvPr>
            <p:ph type="title"/>
          </p:nvPr>
        </p:nvSpPr>
        <p:spPr>
          <a:xfrm>
            <a:off x="810000" y="4800600"/>
            <a:ext cx="10561418" cy="566738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5"/>
          <p:cNvSpPr/>
          <p:nvPr>
            <p:ph idx="2" type="pic"/>
          </p:nvPr>
        </p:nvSpPr>
        <p:spPr>
          <a:xfrm>
            <a:off x="0" y="0"/>
            <a:ext cx="12192000" cy="4800600"/>
          </a:xfrm>
          <a:prstGeom prst="rect">
            <a:avLst/>
          </a:prstGeom>
          <a:noFill/>
          <a:ln cap="rnd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  <a:effectLst>
            <a:outerShdw blurRad="50800">
              <a:srgbClr val="000000">
                <a:alpha val="40000"/>
              </a:srgbClr>
            </a:outerShdw>
          </a:effectLst>
        </p:spPr>
      </p:sp>
      <p:sp>
        <p:nvSpPr>
          <p:cNvPr id="78" name="Google Shape;78;p15"/>
          <p:cNvSpPr txBox="1"/>
          <p:nvPr>
            <p:ph idx="1" type="body"/>
          </p:nvPr>
        </p:nvSpPr>
        <p:spPr>
          <a:xfrm>
            <a:off x="810000" y="5367338"/>
            <a:ext cx="10561418" cy="493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9" name="Google Shape;79;p1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1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6"/>
          <p:cNvSpPr/>
          <p:nvPr/>
        </p:nvSpPr>
        <p:spPr>
          <a:xfrm>
            <a:off x="631697" y="1081456"/>
            <a:ext cx="6332416" cy="3239188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" name="Google Shape;84;p16"/>
          <p:cNvSpPr txBox="1"/>
          <p:nvPr>
            <p:ph type="title"/>
          </p:nvPr>
        </p:nvSpPr>
        <p:spPr>
          <a:xfrm>
            <a:off x="850985" y="1238502"/>
            <a:ext cx="5893840" cy="26459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200"/>
              <a:buFont typeface="Century Gothic"/>
              <a:buNone/>
              <a:defRPr b="1" sz="42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6"/>
          <p:cNvSpPr txBox="1"/>
          <p:nvPr>
            <p:ph idx="1" type="body"/>
          </p:nvPr>
        </p:nvSpPr>
        <p:spPr>
          <a:xfrm>
            <a:off x="853190" y="4443680"/>
            <a:ext cx="5891636" cy="71324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86" name="Google Shape;86;p16"/>
          <p:cNvSpPr txBox="1"/>
          <p:nvPr>
            <p:ph idx="2" type="body"/>
          </p:nvPr>
        </p:nvSpPr>
        <p:spPr>
          <a:xfrm>
            <a:off x="7574642" y="1081456"/>
            <a:ext cx="3810001" cy="40754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87" name="Google Shape;87;p16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6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16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7"/>
          <p:cNvSpPr/>
          <p:nvPr/>
        </p:nvSpPr>
        <p:spPr>
          <a:xfrm>
            <a:off x="1140884" y="2286585"/>
            <a:ext cx="4895115" cy="2503972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" name="Google Shape;92;p17"/>
          <p:cNvSpPr txBox="1"/>
          <p:nvPr>
            <p:ph type="title"/>
          </p:nvPr>
        </p:nvSpPr>
        <p:spPr>
          <a:xfrm>
            <a:off x="1357089" y="2435957"/>
            <a:ext cx="4382521" cy="2007789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3200"/>
              <a:buFont typeface="Century Gothic"/>
              <a:buNone/>
              <a:defRPr sz="32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3" name="Google Shape;93;p17"/>
          <p:cNvSpPr txBox="1"/>
          <p:nvPr>
            <p:ph idx="1" type="body"/>
          </p:nvPr>
        </p:nvSpPr>
        <p:spPr>
          <a:xfrm>
            <a:off x="6156000" y="2286000"/>
            <a:ext cx="4880300" cy="229552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360"/>
              </a:spcBef>
              <a:spcAft>
                <a:spcPts val="0"/>
              </a:spcAft>
              <a:buSzPts val="1800"/>
              <a:buFont typeface="Century Gothic"/>
              <a:buNone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94" name="Google Shape;94;p1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1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1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8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9" name="Google Shape;99;p18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18"/>
          <p:cNvSpPr txBox="1"/>
          <p:nvPr>
            <p:ph idx="1" type="body"/>
          </p:nvPr>
        </p:nvSpPr>
        <p:spPr>
          <a:xfrm rot="5400000">
            <a:off x="4254444" y="-1260043"/>
            <a:ext cx="3674397" cy="1056328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1" name="Google Shape;101;p1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1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3" name="Google Shape;103;p1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9"/>
          <p:cNvSpPr/>
          <p:nvPr/>
        </p:nvSpPr>
        <p:spPr>
          <a:xfrm>
            <a:off x="7669651" y="446089"/>
            <a:ext cx="4522349" cy="5414962"/>
          </a:xfrm>
          <a:custGeom>
            <a:rect b="b" l="l" r="r" t="t"/>
            <a:pathLst>
              <a:path extrusionOk="0" h="4320" w="2879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6" name="Google Shape;106;p19"/>
          <p:cNvSpPr txBox="1"/>
          <p:nvPr>
            <p:ph type="title"/>
          </p:nvPr>
        </p:nvSpPr>
        <p:spPr>
          <a:xfrm rot="5400000">
            <a:off x="6863536" y="1906175"/>
            <a:ext cx="5134798" cy="249479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9"/>
          <p:cNvSpPr txBox="1"/>
          <p:nvPr>
            <p:ph idx="1" type="body"/>
          </p:nvPr>
        </p:nvSpPr>
        <p:spPr>
          <a:xfrm rot="5400000">
            <a:off x="1408290" y="-152200"/>
            <a:ext cx="5414962" cy="661154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108" name="Google Shape;108;p1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1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7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" name="Google Shape;20;p7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7"/>
          <p:cNvSpPr txBox="1"/>
          <p:nvPr>
            <p:ph idx="1" type="body"/>
          </p:nvPr>
        </p:nvSpPr>
        <p:spPr>
          <a:xfrm>
            <a:off x="818712" y="2222287"/>
            <a:ext cx="10554574" cy="36365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22" name="Google Shape;22;p7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7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7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8"/>
          <p:cNvSpPr/>
          <p:nvPr/>
        </p:nvSpPr>
        <p:spPr>
          <a:xfrm>
            <a:off x="0" y="1"/>
            <a:ext cx="12192000" cy="5203825"/>
          </a:xfrm>
          <a:custGeom>
            <a:rect b="b" l="l" r="r" t="t"/>
            <a:pathLst>
              <a:path extrusionOk="0" h="3278" w="5760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" name="Google Shape;27;p8"/>
          <p:cNvSpPr txBox="1"/>
          <p:nvPr>
            <p:ph type="title"/>
          </p:nvPr>
        </p:nvSpPr>
        <p:spPr>
          <a:xfrm>
            <a:off x="810000" y="2951396"/>
            <a:ext cx="10561418" cy="14688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800"/>
              <a:buFont typeface="Century Gothic"/>
              <a:buNone/>
              <a:defRPr b="1" sz="4800" cap="none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8"/>
          <p:cNvSpPr txBox="1"/>
          <p:nvPr>
            <p:ph idx="1" type="body"/>
          </p:nvPr>
        </p:nvSpPr>
        <p:spPr>
          <a:xfrm>
            <a:off x="810000" y="5281201"/>
            <a:ext cx="10561418" cy="43395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algn="r">
              <a:spcBef>
                <a:spcPts val="36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800"/>
              <a:buNone/>
              <a:defRPr sz="1800">
                <a:solidFill>
                  <a:schemeClr val="lt1"/>
                </a:solidFill>
              </a:defRPr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600"/>
              <a:buNone/>
              <a:defRPr sz="1600">
                <a:solidFill>
                  <a:schemeClr val="lt1"/>
                </a:solidFill>
              </a:defRPr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lt1"/>
                </a:solidFill>
              </a:defRPr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400"/>
              <a:buNone/>
              <a:defRPr sz="14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9" name="Google Shape;29;p8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8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8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" name="Google Shape;34;p9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9"/>
          <p:cNvSpPr txBox="1"/>
          <p:nvPr>
            <p:ph idx="1" type="body"/>
          </p:nvPr>
        </p:nvSpPr>
        <p:spPr>
          <a:xfrm>
            <a:off x="818712" y="2222287"/>
            <a:ext cx="5185873" cy="36387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6" name="Google Shape;36;p9"/>
          <p:cNvSpPr txBox="1"/>
          <p:nvPr>
            <p:ph idx="2" type="body"/>
          </p:nvPr>
        </p:nvSpPr>
        <p:spPr>
          <a:xfrm>
            <a:off x="6187415" y="2222287"/>
            <a:ext cx="5194583" cy="3638764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37" name="Google Shape;37;p9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9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9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10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2" name="Google Shape;42;p10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10"/>
          <p:cNvSpPr txBox="1"/>
          <p:nvPr>
            <p:ph idx="1" type="body"/>
          </p:nvPr>
        </p:nvSpPr>
        <p:spPr>
          <a:xfrm>
            <a:off x="814728" y="2174875"/>
            <a:ext cx="5189857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4" name="Google Shape;44;p10"/>
          <p:cNvSpPr txBox="1"/>
          <p:nvPr>
            <p:ph idx="2" type="body"/>
          </p:nvPr>
        </p:nvSpPr>
        <p:spPr>
          <a:xfrm>
            <a:off x="814729" y="2751138"/>
            <a:ext cx="5189856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5" name="Google Shape;45;p10"/>
          <p:cNvSpPr txBox="1"/>
          <p:nvPr>
            <p:ph idx="3" type="body"/>
          </p:nvPr>
        </p:nvSpPr>
        <p:spPr>
          <a:xfrm>
            <a:off x="6187415" y="2174875"/>
            <a:ext cx="5194583" cy="57626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spcBef>
                <a:spcPts val="400"/>
              </a:spcBef>
              <a:spcAft>
                <a:spcPts val="0"/>
              </a:spcAft>
              <a:buSzPts val="2000"/>
              <a:buNone/>
              <a:defRPr b="0" sz="20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2000"/>
              <a:buNone/>
              <a:defRPr b="1" sz="20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800"/>
              <a:buNone/>
              <a:defRPr b="1" sz="18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1600"/>
              <a:buNone/>
              <a:defRPr b="1" sz="16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1600"/>
              <a:buNone/>
              <a:defRPr b="1" sz="1600"/>
            </a:lvl9pPr>
          </a:lstStyle>
          <a:p/>
        </p:txBody>
      </p:sp>
      <p:sp>
        <p:nvSpPr>
          <p:cNvPr id="46" name="Google Shape;46;p10"/>
          <p:cNvSpPr txBox="1"/>
          <p:nvPr>
            <p:ph idx="4" type="body"/>
          </p:nvPr>
        </p:nvSpPr>
        <p:spPr>
          <a:xfrm>
            <a:off x="6187415" y="2751138"/>
            <a:ext cx="5194583" cy="310991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47" name="Google Shape;47;p10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10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10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1"/>
          <p:cNvSpPr/>
          <p:nvPr/>
        </p:nvSpPr>
        <p:spPr>
          <a:xfrm>
            <a:off x="0" y="0"/>
            <a:ext cx="12192000" cy="2185988"/>
          </a:xfrm>
          <a:custGeom>
            <a:rect b="b" l="l" r="r" t="t"/>
            <a:pathLst>
              <a:path extrusionOk="0" h="1377" w="5760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" name="Google Shape;52;p11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18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11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11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2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12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12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3"/>
          <p:cNvSpPr/>
          <p:nvPr/>
        </p:nvSpPr>
        <p:spPr>
          <a:xfrm>
            <a:off x="1073151" y="446087"/>
            <a:ext cx="3547533" cy="1814651"/>
          </a:xfrm>
          <a:custGeom>
            <a:rect b="b" l="l" r="r" t="t"/>
            <a:pathLst>
              <a:path extrusionOk="0" h="2308" w="3384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blipFill rotWithShape="1">
            <a:blip r:embed="rId2">
              <a:alphaModFix/>
            </a:blip>
            <a:tile algn="tl" flip="none" tx="0" sx="100000" ty="0" sy="100000"/>
          </a:blipFill>
          <a:ln cap="rnd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" name="Google Shape;62;p13"/>
          <p:cNvSpPr txBox="1"/>
          <p:nvPr>
            <p:ph type="title"/>
          </p:nvPr>
        </p:nvSpPr>
        <p:spPr>
          <a:xfrm>
            <a:off x="1073151" y="446088"/>
            <a:ext cx="3547533" cy="1618396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000"/>
              <a:buFont typeface="Century Gothic"/>
              <a:buNone/>
              <a:defRPr b="1" sz="20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3"/>
          <p:cNvSpPr txBox="1"/>
          <p:nvPr>
            <p:ph idx="1" type="body"/>
          </p:nvPr>
        </p:nvSpPr>
        <p:spPr>
          <a:xfrm>
            <a:off x="4855633" y="446088"/>
            <a:ext cx="6252633" cy="54149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SzPts val="1800"/>
              <a:buChar char="🞆"/>
              <a:defRPr/>
            </a:lvl1pPr>
            <a:lvl2pPr indent="-342900" lvl="1" marL="914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2pPr>
            <a:lvl3pPr indent="-342900" lvl="2" marL="1371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3pPr>
            <a:lvl4pPr indent="-342900" lvl="3" marL="18288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4pPr>
            <a:lvl5pPr indent="-342900" lvl="4" marL="22860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5pPr>
            <a:lvl6pPr indent="-342900" lvl="5" marL="27432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6pPr>
            <a:lvl7pPr indent="-342900" lvl="6" marL="32004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7pPr>
            <a:lvl8pPr indent="-342900" lvl="7" marL="3657600" algn="l">
              <a:spcBef>
                <a:spcPts val="600"/>
              </a:spcBef>
              <a:spcAft>
                <a:spcPts val="0"/>
              </a:spcAft>
              <a:buSzPts val="1800"/>
              <a:buChar char="🞆"/>
              <a:defRPr/>
            </a:lvl8pPr>
            <a:lvl9pPr indent="-342900" lvl="8" marL="4114800" algn="l">
              <a:spcBef>
                <a:spcPts val="600"/>
              </a:spcBef>
              <a:spcAft>
                <a:spcPts val="600"/>
              </a:spcAft>
              <a:buSzPts val="1800"/>
              <a:buChar char="🞆"/>
              <a:defRPr/>
            </a:lvl9pPr>
          </a:lstStyle>
          <a:p/>
        </p:txBody>
      </p:sp>
      <p:sp>
        <p:nvSpPr>
          <p:cNvPr id="64" name="Google Shape;64;p13"/>
          <p:cNvSpPr txBox="1"/>
          <p:nvPr>
            <p:ph idx="2" type="body"/>
          </p:nvPr>
        </p:nvSpPr>
        <p:spPr>
          <a:xfrm>
            <a:off x="1073151" y="2260738"/>
            <a:ext cx="3547533" cy="3600311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SzPts val="1400"/>
              <a:buNone/>
              <a:defRPr sz="14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13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13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3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4"/>
          <p:cNvSpPr txBox="1"/>
          <p:nvPr>
            <p:ph type="title"/>
          </p:nvPr>
        </p:nvSpPr>
        <p:spPr>
          <a:xfrm>
            <a:off x="814728" y="727522"/>
            <a:ext cx="4852988" cy="1617163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2400"/>
              <a:buFont typeface="Century Gothic"/>
              <a:buNone/>
              <a:defRPr b="0" sz="2400"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4"/>
          <p:cNvSpPr/>
          <p:nvPr>
            <p:ph idx="2" type="pic"/>
          </p:nvPr>
        </p:nvSpPr>
        <p:spPr>
          <a:xfrm>
            <a:off x="6098117" y="0"/>
            <a:ext cx="6093883" cy="68580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1" name="Google Shape;71;p14"/>
          <p:cNvSpPr txBox="1"/>
          <p:nvPr>
            <p:ph idx="1" type="body"/>
          </p:nvPr>
        </p:nvSpPr>
        <p:spPr>
          <a:xfrm>
            <a:off x="814728" y="2344684"/>
            <a:ext cx="4852988" cy="3516365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40"/>
              </a:spcBef>
              <a:spcAft>
                <a:spcPts val="0"/>
              </a:spcAft>
              <a:buSzPts val="1200"/>
              <a:buNone/>
              <a:defRPr sz="1200"/>
            </a:lvl1pPr>
            <a:lvl2pPr indent="-228600" lvl="1" marL="914400" algn="l">
              <a:spcBef>
                <a:spcPts val="600"/>
              </a:spcBef>
              <a:spcAft>
                <a:spcPts val="0"/>
              </a:spcAft>
              <a:buSzPts val="1200"/>
              <a:buNone/>
              <a:defRPr sz="1200"/>
            </a:lvl2pPr>
            <a:lvl3pPr indent="-228600" lvl="2" marL="1371600" algn="l">
              <a:spcBef>
                <a:spcPts val="600"/>
              </a:spcBef>
              <a:spcAft>
                <a:spcPts val="0"/>
              </a:spcAft>
              <a:buSzPts val="1000"/>
              <a:buNone/>
              <a:defRPr sz="1000"/>
            </a:lvl3pPr>
            <a:lvl4pPr indent="-228600" lvl="3" marL="18288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4pPr>
            <a:lvl5pPr indent="-228600" lvl="4" marL="22860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5pPr>
            <a:lvl6pPr indent="-228600" lvl="5" marL="27432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6pPr>
            <a:lvl7pPr indent="-228600" lvl="6" marL="32004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7pPr>
            <a:lvl8pPr indent="-228600" lvl="7" marL="3657600" algn="l">
              <a:spcBef>
                <a:spcPts val="600"/>
              </a:spcBef>
              <a:spcAft>
                <a:spcPts val="0"/>
              </a:spcAft>
              <a:buSzPts val="900"/>
              <a:buNone/>
              <a:defRPr sz="900"/>
            </a:lvl8pPr>
            <a:lvl9pPr indent="-228600" lvl="8" marL="4114800" algn="l">
              <a:spcBef>
                <a:spcPts val="600"/>
              </a:spcBef>
              <a:spcAft>
                <a:spcPts val="600"/>
              </a:spcAft>
              <a:buSzPts val="900"/>
              <a:buNone/>
              <a:defRPr sz="900"/>
            </a:lvl9pPr>
          </a:lstStyle>
          <a:p/>
        </p:txBody>
      </p:sp>
      <p:sp>
        <p:nvSpPr>
          <p:cNvPr id="72" name="Google Shape;72;p14"/>
          <p:cNvSpPr txBox="1"/>
          <p:nvPr>
            <p:ph idx="10" type="dt"/>
          </p:nvPr>
        </p:nvSpPr>
        <p:spPr>
          <a:xfrm>
            <a:off x="3885810" y="6041362"/>
            <a:ext cx="976879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4"/>
          <p:cNvSpPr txBox="1"/>
          <p:nvPr>
            <p:ph idx="11" type="ftr"/>
          </p:nvPr>
        </p:nvSpPr>
        <p:spPr>
          <a:xfrm>
            <a:off x="590396" y="6041362"/>
            <a:ext cx="3295413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4"/>
          <p:cNvSpPr txBox="1"/>
          <p:nvPr>
            <p:ph idx="12" type="sldNum"/>
          </p:nvPr>
        </p:nvSpPr>
        <p:spPr>
          <a:xfrm>
            <a:off x="4862689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5E5E5E"/>
            </a:gs>
            <a:gs pos="100000">
              <a:schemeClr val="dk1"/>
            </a:gs>
          </a:gsLst>
          <a:lin ang="5400000" scaled="0"/>
        </a:gra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  <a:defRPr b="1" i="0" sz="4000" u="none" cap="none" strike="noStrike">
                <a:solidFill>
                  <a:srgbClr val="FEFEFE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7" name="Google Shape;7;p5"/>
          <p:cNvSpPr txBox="1"/>
          <p:nvPr>
            <p:ph idx="1" type="body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marR="0" rtl="0" algn="l">
              <a:spcBef>
                <a:spcPts val="360"/>
              </a:spcBef>
              <a:spcAft>
                <a:spcPts val="0"/>
              </a:spcAft>
              <a:buClr>
                <a:schemeClr val="accent1"/>
              </a:buClr>
              <a:buSzPts val="1800"/>
              <a:buFont typeface="Noto Sans Symbols"/>
              <a:buChar char="🞆"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0200" lvl="1" marL="914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600"/>
              <a:buFont typeface="Noto Sans Symbols"/>
              <a:buChar char="🞆"/>
              <a:defRPr b="0" i="0" sz="16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17500" lvl="2" marL="1371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400"/>
              <a:buFont typeface="Noto Sans Symbols"/>
              <a:buChar char="🞆"/>
              <a:defRPr b="0" i="0" sz="14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04800" lvl="3" marL="18288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04800" lvl="4" marL="22860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04800" lvl="5" marL="27432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304800" lvl="6" marL="32004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304800" lvl="7" marL="3657600" marR="0" rtl="0" algn="l">
              <a:spcBef>
                <a:spcPts val="60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304800" lvl="8" marL="4114800" marR="0" rtl="0" algn="l"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ts val="1200"/>
              <a:buFont typeface="Noto Sans Symbols"/>
              <a:buChar char="🞆"/>
              <a:defRPr b="0" i="0" sz="12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8" name="Google Shape;8;p5"/>
          <p:cNvSpPr txBox="1"/>
          <p:nvPr>
            <p:ph idx="11" type="ftr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9" name="Google Shape;9;p5"/>
          <p:cNvSpPr txBox="1"/>
          <p:nvPr>
            <p:ph idx="10" type="dt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9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l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10" name="Google Shape;10;p5"/>
          <p:cNvSpPr txBox="1"/>
          <p:nvPr>
            <p:ph idx="12" type="sldNum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  <a:noFill/>
          <a:ln>
            <a:noFill/>
          </a:ln>
        </p:spPr>
        <p:txBody>
          <a:bodyPr anchorCtr="0" anchor="b" bIns="108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2000" u="none" cap="none" strike="noStrike">
                <a:solidFill>
                  <a:schemeClr val="accent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NP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4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1"/>
          <p:cNvSpPr txBox="1"/>
          <p:nvPr>
            <p:ph type="ctrTitle"/>
          </p:nvPr>
        </p:nvSpPr>
        <p:spPr>
          <a:xfrm>
            <a:off x="810001" y="657044"/>
            <a:ext cx="10572000" cy="2656712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5400"/>
              <a:buFont typeface="Century Gothic"/>
              <a:buNone/>
            </a:pPr>
            <a:r>
              <a:rPr lang="en-NP">
                <a:latin typeface="Century Gothic"/>
                <a:ea typeface="Century Gothic"/>
                <a:cs typeface="Century Gothic"/>
                <a:sym typeface="Century Gothic"/>
              </a:rPr>
              <a:t>Arduino </a:t>
            </a:r>
            <a:r>
              <a:rPr lang="en-NP"/>
              <a:t>Programming</a:t>
            </a:r>
            <a:endParaRPr/>
          </a:p>
        </p:txBody>
      </p:sp>
      <p:pic>
        <p:nvPicPr>
          <p:cNvPr id="116" name="Google Shape;116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50102" y="4294575"/>
            <a:ext cx="4731901" cy="20605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Programming</a:t>
            </a:r>
            <a:endParaRPr/>
          </a:p>
        </p:txBody>
      </p:sp>
      <p:sp>
        <p:nvSpPr>
          <p:cNvPr id="122" name="Google Shape;122;p2"/>
          <p:cNvSpPr txBox="1"/>
          <p:nvPr>
            <p:ph idx="1" type="body"/>
          </p:nvPr>
        </p:nvSpPr>
        <p:spPr>
          <a:xfrm>
            <a:off x="518496" y="1069758"/>
            <a:ext cx="10968600" cy="53490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Creating automated instructions to carry out specific tasks.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Instructional C/C++ is used 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Can be used to create simple to complex level applications of circuits and components.</a:t>
            </a:r>
            <a:endParaRPr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romanUcPeriod"/>
            </a:pPr>
            <a:r>
              <a:rPr lang="en-NP"/>
              <a:t>Problem solving and creativity can be displayed.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"/>
          <p:cNvSpPr txBox="1"/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60000"/>
              </a:srgbClr>
            </a:outerShdw>
          </a:effectLst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rgbClr val="FEFEFE"/>
              </a:buClr>
              <a:buSzPts val="4000"/>
              <a:buFont typeface="Century Gothic"/>
              <a:buNone/>
            </a:pPr>
            <a:r>
              <a:rPr lang="en-NP"/>
              <a:t>Arduino IDE</a:t>
            </a:r>
            <a:endParaRPr/>
          </a:p>
        </p:txBody>
      </p:sp>
      <p:sp>
        <p:nvSpPr>
          <p:cNvPr id="128" name="Google Shape;128;p3"/>
          <p:cNvSpPr txBox="1"/>
          <p:nvPr>
            <p:ph idx="1" type="body"/>
          </p:nvPr>
        </p:nvSpPr>
        <p:spPr>
          <a:xfrm>
            <a:off x="164899" y="2222275"/>
            <a:ext cx="6656100" cy="3636600"/>
          </a:xfrm>
          <a:prstGeom prst="rect">
            <a:avLst/>
          </a:prstGeom>
          <a:noFill/>
          <a:ln>
            <a:noFill/>
          </a:ln>
          <a:effectLst>
            <a:outerShdw blurRad="50800">
              <a:srgbClr val="000000">
                <a:alpha val="40000"/>
              </a:srgbClr>
            </a:outerShdw>
          </a:effectLst>
        </p:spPr>
        <p:txBody>
          <a:bodyPr anchorCtr="0" anchor="ctr" bIns="45700" lIns="91425" spcFirstLastPara="1" rIns="91425" wrap="square" tIns="45700">
            <a:normAutofit fontScale="92500" lnSpcReduction="20000"/>
          </a:bodyPr>
          <a:lstStyle/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Arduino IDE is a versatile and user-friendly text editor for writing code in C or C++.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has built-in libraries for accessing hardware functions such as digital I/O pins, serial communication protocols, timers and interrupts.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also has a compiler which translates programs into machine language understandable by microcontrollers.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The IDE also supports debugging with breakpoints and uploading sketches directly from within the environment. 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34327" lvl="0" marL="3429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ct val="100000"/>
              <a:buAutoNum type="romanUcPeriod"/>
            </a:pPr>
            <a:r>
              <a:rPr lang="en-NP"/>
              <a:t>It makes it easier than ever before to get started programming with your own custom projects.</a:t>
            </a:r>
            <a:endParaRPr/>
          </a:p>
          <a:p>
            <a:pPr indent="0" lvl="0" marL="3429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29" name="Google Shape;129;p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21000" y="2153976"/>
            <a:ext cx="5078125" cy="22777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Quotable">
  <a:themeElements>
    <a:clrScheme name="Quotable">
      <a:dk1>
        <a:srgbClr val="000000"/>
      </a:dk1>
      <a:lt1>
        <a:srgbClr val="FFFFFF"/>
      </a:lt1>
      <a:dk2>
        <a:srgbClr val="212121"/>
      </a:dk2>
      <a:lt2>
        <a:srgbClr val="636363"/>
      </a:lt2>
      <a:accent1>
        <a:srgbClr val="00C6BB"/>
      </a:accent1>
      <a:accent2>
        <a:srgbClr val="6FEBA0"/>
      </a:accent2>
      <a:accent3>
        <a:srgbClr val="B6DF5E"/>
      </a:accent3>
      <a:accent4>
        <a:srgbClr val="EFB251"/>
      </a:accent4>
      <a:accent5>
        <a:srgbClr val="EF755F"/>
      </a:accent5>
      <a:accent6>
        <a:srgbClr val="ED515C"/>
      </a:accent6>
      <a:hlink>
        <a:srgbClr val="8F8F8F"/>
      </a:hlink>
      <a:folHlink>
        <a:srgbClr val="A5A5A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2023-01-10T08:41:01Z</dcterms:created>
  <dc:creator>Microsoft Office User</dc:creator>
</cp:coreProperties>
</file>