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Nunito"/>
      <p:regular r:id="rId15"/>
      <p:bold r:id="rId16"/>
      <p:italic r:id="rId17"/>
      <p:boldItalic r:id="rId18"/>
    </p:embeddedFont>
    <p:embeddedFont>
      <p:font typeface="Maven Pr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g6hzlvD0lFqxrJ54bMKm1ujmbK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regular.fntdata"/><Relationship Id="rId14" Type="http://schemas.openxmlformats.org/officeDocument/2006/relationships/slide" Target="slides/slide9.xml"/><Relationship Id="rId17" Type="http://schemas.openxmlformats.org/officeDocument/2006/relationships/font" Target="fonts/Nunito-italic.fntdata"/><Relationship Id="rId16" Type="http://schemas.openxmlformats.org/officeDocument/2006/relationships/font" Target="fonts/Nunito-bold.fntdata"/><Relationship Id="rId5" Type="http://schemas.openxmlformats.org/officeDocument/2006/relationships/notesMaster" Target="notesMasters/notesMaster1.xml"/><Relationship Id="rId19" Type="http://schemas.openxmlformats.org/officeDocument/2006/relationships/font" Target="fonts/MavenPro-regular.fntdata"/><Relationship Id="rId6" Type="http://schemas.openxmlformats.org/officeDocument/2006/relationships/slide" Target="slides/slide1.xml"/><Relationship Id="rId18"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cd36c4335d_1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cd36c4335d_1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cd36c4335d_1_1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cd36c4335d_1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cd36c4335d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cd36c4335d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cd36c4335d_1_2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1cd36c4335d_1_2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cd36c4335d_1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g1cd36c4335d_1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cd36c4335d_1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1cd36c4335d_1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cd36c4335d_1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 name="Google Shape;408;g1cd36c4335d_1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1cd36c4335d_1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g1cd36c4335d_1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cd36c4335d_1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1cd36c4335d_1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 name="Shape 9"/>
        <p:cNvGrpSpPr/>
        <p:nvPr/>
      </p:nvGrpSpPr>
      <p:grpSpPr>
        <a:xfrm>
          <a:off x="0" y="0"/>
          <a:ext cx="0" cy="0"/>
          <a:chOff x="0" y="0"/>
          <a:chExt cx="0" cy="0"/>
        </a:xfrm>
      </p:grpSpPr>
      <p:grpSp>
        <p:nvGrpSpPr>
          <p:cNvPr id="10" name="Google Shape;10;p12"/>
          <p:cNvGrpSpPr/>
          <p:nvPr/>
        </p:nvGrpSpPr>
        <p:grpSpPr>
          <a:xfrm>
            <a:off x="146769" y="3406"/>
            <a:ext cx="1233214" cy="1384535"/>
            <a:chOff x="146769" y="3406"/>
            <a:chExt cx="1233214" cy="1384535"/>
          </a:xfrm>
        </p:grpSpPr>
        <p:grpSp>
          <p:nvGrpSpPr>
            <p:cNvPr id="11" name="Google Shape;11;p12"/>
            <p:cNvGrpSpPr/>
            <p:nvPr/>
          </p:nvGrpSpPr>
          <p:grpSpPr>
            <a:xfrm>
              <a:off x="1063183" y="3406"/>
              <a:ext cx="316800" cy="688513"/>
              <a:chOff x="1063183" y="3406"/>
              <a:chExt cx="316800" cy="688513"/>
            </a:xfrm>
          </p:grpSpPr>
          <p:sp>
            <p:nvSpPr>
              <p:cNvPr id="12" name="Google Shape;12;p12"/>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2"/>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2"/>
            <p:cNvGrpSpPr/>
            <p:nvPr/>
          </p:nvGrpSpPr>
          <p:grpSpPr>
            <a:xfrm>
              <a:off x="604976" y="3406"/>
              <a:ext cx="316800" cy="1036524"/>
              <a:chOff x="604976" y="3406"/>
              <a:chExt cx="316800" cy="1036524"/>
            </a:xfrm>
          </p:grpSpPr>
          <p:sp>
            <p:nvSpPr>
              <p:cNvPr id="15" name="Google Shape;15;p12"/>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2"/>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2"/>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2"/>
            <p:cNvGrpSpPr/>
            <p:nvPr/>
          </p:nvGrpSpPr>
          <p:grpSpPr>
            <a:xfrm>
              <a:off x="146769" y="3406"/>
              <a:ext cx="316800" cy="1384535"/>
              <a:chOff x="146769" y="3406"/>
              <a:chExt cx="316800" cy="1384535"/>
            </a:xfrm>
          </p:grpSpPr>
          <p:sp>
            <p:nvSpPr>
              <p:cNvPr id="19" name="Google Shape;19;p12"/>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2"/>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 name="Google Shape;23;p12"/>
          <p:cNvGrpSpPr/>
          <p:nvPr/>
        </p:nvGrpSpPr>
        <p:grpSpPr>
          <a:xfrm>
            <a:off x="6775084" y="2904008"/>
            <a:ext cx="2186147" cy="2239500"/>
            <a:chOff x="6775084" y="2904008"/>
            <a:chExt cx="2186147" cy="2239500"/>
          </a:xfrm>
        </p:grpSpPr>
        <p:grpSp>
          <p:nvGrpSpPr>
            <p:cNvPr id="24" name="Google Shape;24;p12"/>
            <p:cNvGrpSpPr/>
            <p:nvPr/>
          </p:nvGrpSpPr>
          <p:grpSpPr>
            <a:xfrm>
              <a:off x="6775084" y="4253708"/>
              <a:ext cx="409500" cy="889800"/>
              <a:chOff x="6775084" y="4253708"/>
              <a:chExt cx="409500" cy="889800"/>
            </a:xfrm>
          </p:grpSpPr>
          <p:sp>
            <p:nvSpPr>
              <p:cNvPr id="25" name="Google Shape;25;p12"/>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2"/>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 name="Google Shape;27;p12"/>
            <p:cNvGrpSpPr/>
            <p:nvPr/>
          </p:nvGrpSpPr>
          <p:grpSpPr>
            <a:xfrm>
              <a:off x="7367299" y="3804008"/>
              <a:ext cx="409500" cy="1339500"/>
              <a:chOff x="7367299" y="3804008"/>
              <a:chExt cx="409500" cy="1339500"/>
            </a:xfrm>
          </p:grpSpPr>
          <p:sp>
            <p:nvSpPr>
              <p:cNvPr id="28" name="Google Shape;28;p12"/>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2"/>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2"/>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 name="Google Shape;31;p12"/>
            <p:cNvGrpSpPr/>
            <p:nvPr/>
          </p:nvGrpSpPr>
          <p:grpSpPr>
            <a:xfrm>
              <a:off x="7959516" y="3354008"/>
              <a:ext cx="409500" cy="1789500"/>
              <a:chOff x="7959516" y="3354008"/>
              <a:chExt cx="409500" cy="1789500"/>
            </a:xfrm>
          </p:grpSpPr>
          <p:sp>
            <p:nvSpPr>
              <p:cNvPr id="32" name="Google Shape;32;p12"/>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2"/>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2"/>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2"/>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12"/>
            <p:cNvGrpSpPr/>
            <p:nvPr/>
          </p:nvGrpSpPr>
          <p:grpSpPr>
            <a:xfrm>
              <a:off x="8551731" y="2904008"/>
              <a:ext cx="409500" cy="2239500"/>
              <a:chOff x="8551731" y="2904008"/>
              <a:chExt cx="409500" cy="2239500"/>
            </a:xfrm>
          </p:grpSpPr>
          <p:sp>
            <p:nvSpPr>
              <p:cNvPr id="37" name="Google Shape;37;p12"/>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2"/>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2"/>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2"/>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2"/>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 name="Google Shape;42;p12"/>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3" name="Google Shape;43;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1"/>
          <p:cNvGrpSpPr/>
          <p:nvPr/>
        </p:nvGrpSpPr>
        <p:grpSpPr>
          <a:xfrm>
            <a:off x="52" y="4099200"/>
            <a:ext cx="9144036" cy="1044300"/>
            <a:chOff x="52" y="4099200"/>
            <a:chExt cx="9144036" cy="1044300"/>
          </a:xfrm>
        </p:grpSpPr>
        <p:grpSp>
          <p:nvGrpSpPr>
            <p:cNvPr id="143" name="Google Shape;143;p21"/>
            <p:cNvGrpSpPr/>
            <p:nvPr/>
          </p:nvGrpSpPr>
          <p:grpSpPr>
            <a:xfrm>
              <a:off x="52" y="4309200"/>
              <a:ext cx="231622" cy="834300"/>
              <a:chOff x="2688737" y="4301380"/>
              <a:chExt cx="231900" cy="834300"/>
            </a:xfrm>
          </p:grpSpPr>
          <p:sp>
            <p:nvSpPr>
              <p:cNvPr id="144" name="Google Shape;144;p2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1"/>
            <p:cNvGrpSpPr/>
            <p:nvPr/>
          </p:nvGrpSpPr>
          <p:grpSpPr>
            <a:xfrm>
              <a:off x="371406" y="4099200"/>
              <a:ext cx="231622" cy="1044300"/>
              <a:chOff x="2688737" y="4091380"/>
              <a:chExt cx="231900" cy="1044300"/>
            </a:xfrm>
          </p:grpSpPr>
          <p:sp>
            <p:nvSpPr>
              <p:cNvPr id="149" name="Google Shape;149;p2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1"/>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1"/>
            <p:cNvGrpSpPr/>
            <p:nvPr/>
          </p:nvGrpSpPr>
          <p:grpSpPr>
            <a:xfrm>
              <a:off x="742761" y="4309200"/>
              <a:ext cx="231622" cy="834300"/>
              <a:chOff x="2688737" y="4301380"/>
              <a:chExt cx="231900" cy="834300"/>
            </a:xfrm>
          </p:grpSpPr>
          <p:sp>
            <p:nvSpPr>
              <p:cNvPr id="155" name="Google Shape;155;p2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1"/>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1"/>
            <p:cNvGrpSpPr/>
            <p:nvPr/>
          </p:nvGrpSpPr>
          <p:grpSpPr>
            <a:xfrm>
              <a:off x="1114115" y="4518900"/>
              <a:ext cx="231622" cy="624600"/>
              <a:chOff x="2688737" y="4511080"/>
              <a:chExt cx="231900" cy="624600"/>
            </a:xfrm>
          </p:grpSpPr>
          <p:sp>
            <p:nvSpPr>
              <p:cNvPr id="160" name="Google Shape;160;p21"/>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1"/>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1"/>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1"/>
            <p:cNvGrpSpPr/>
            <p:nvPr/>
          </p:nvGrpSpPr>
          <p:grpSpPr>
            <a:xfrm>
              <a:off x="1856753" y="4099200"/>
              <a:ext cx="231600" cy="1044300"/>
              <a:chOff x="1856753" y="4099200"/>
              <a:chExt cx="231600" cy="1044300"/>
            </a:xfrm>
          </p:grpSpPr>
          <p:sp>
            <p:nvSpPr>
              <p:cNvPr id="164" name="Google Shape;164;p21"/>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1"/>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1"/>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1"/>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1"/>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1"/>
            <p:cNvGrpSpPr/>
            <p:nvPr/>
          </p:nvGrpSpPr>
          <p:grpSpPr>
            <a:xfrm>
              <a:off x="2228107" y="4309200"/>
              <a:ext cx="231600" cy="834300"/>
              <a:chOff x="2228107" y="4309200"/>
              <a:chExt cx="231600" cy="834300"/>
            </a:xfrm>
          </p:grpSpPr>
          <p:sp>
            <p:nvSpPr>
              <p:cNvPr id="170" name="Google Shape;170;p21"/>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1"/>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1"/>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1"/>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1"/>
            <p:cNvGrpSpPr/>
            <p:nvPr/>
          </p:nvGrpSpPr>
          <p:grpSpPr>
            <a:xfrm>
              <a:off x="2599462" y="4518900"/>
              <a:ext cx="231600" cy="624600"/>
              <a:chOff x="2599462" y="4518900"/>
              <a:chExt cx="231600" cy="624600"/>
            </a:xfrm>
          </p:grpSpPr>
          <p:sp>
            <p:nvSpPr>
              <p:cNvPr id="175" name="Google Shape;175;p21"/>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1"/>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1"/>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1"/>
            <p:cNvGrpSpPr/>
            <p:nvPr/>
          </p:nvGrpSpPr>
          <p:grpSpPr>
            <a:xfrm>
              <a:off x="3342171" y="4099200"/>
              <a:ext cx="231600" cy="1044300"/>
              <a:chOff x="3342171" y="4099200"/>
              <a:chExt cx="231600" cy="1044300"/>
            </a:xfrm>
          </p:grpSpPr>
          <p:sp>
            <p:nvSpPr>
              <p:cNvPr id="179" name="Google Shape;179;p21"/>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1"/>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1"/>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1"/>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1"/>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1"/>
            <p:cNvGrpSpPr/>
            <p:nvPr/>
          </p:nvGrpSpPr>
          <p:grpSpPr>
            <a:xfrm>
              <a:off x="3713525" y="4309200"/>
              <a:ext cx="231600" cy="834300"/>
              <a:chOff x="3713525" y="4309200"/>
              <a:chExt cx="231600" cy="834300"/>
            </a:xfrm>
          </p:grpSpPr>
          <p:sp>
            <p:nvSpPr>
              <p:cNvPr id="185" name="Google Shape;185;p21"/>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1"/>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1"/>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1"/>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1"/>
            <p:cNvGrpSpPr/>
            <p:nvPr/>
          </p:nvGrpSpPr>
          <p:grpSpPr>
            <a:xfrm>
              <a:off x="1485398" y="4309200"/>
              <a:ext cx="231600" cy="834300"/>
              <a:chOff x="1485398" y="4309200"/>
              <a:chExt cx="231600" cy="834300"/>
            </a:xfrm>
          </p:grpSpPr>
          <p:sp>
            <p:nvSpPr>
              <p:cNvPr id="190" name="Google Shape;190;p21"/>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1"/>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1"/>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1"/>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1"/>
            <p:cNvGrpSpPr/>
            <p:nvPr/>
          </p:nvGrpSpPr>
          <p:grpSpPr>
            <a:xfrm>
              <a:off x="4084879" y="4518900"/>
              <a:ext cx="231600" cy="624600"/>
              <a:chOff x="4084879" y="4518900"/>
              <a:chExt cx="231600" cy="624600"/>
            </a:xfrm>
          </p:grpSpPr>
          <p:sp>
            <p:nvSpPr>
              <p:cNvPr id="195" name="Google Shape;195;p21"/>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1"/>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1"/>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1"/>
            <p:cNvGrpSpPr/>
            <p:nvPr/>
          </p:nvGrpSpPr>
          <p:grpSpPr>
            <a:xfrm>
              <a:off x="2970816" y="4309200"/>
              <a:ext cx="231600" cy="834300"/>
              <a:chOff x="2970816" y="4309200"/>
              <a:chExt cx="231600" cy="834300"/>
            </a:xfrm>
          </p:grpSpPr>
          <p:sp>
            <p:nvSpPr>
              <p:cNvPr id="199" name="Google Shape;199;p21"/>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1"/>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1"/>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1"/>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1"/>
            <p:cNvGrpSpPr/>
            <p:nvPr/>
          </p:nvGrpSpPr>
          <p:grpSpPr>
            <a:xfrm>
              <a:off x="4456234" y="4309200"/>
              <a:ext cx="231600" cy="834300"/>
              <a:chOff x="4456234" y="4309200"/>
              <a:chExt cx="231600" cy="834300"/>
            </a:xfrm>
          </p:grpSpPr>
          <p:sp>
            <p:nvSpPr>
              <p:cNvPr id="204" name="Google Shape;204;p21"/>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1"/>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1"/>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1"/>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1"/>
            <p:cNvGrpSpPr/>
            <p:nvPr/>
          </p:nvGrpSpPr>
          <p:grpSpPr>
            <a:xfrm>
              <a:off x="4827588" y="4099200"/>
              <a:ext cx="231600" cy="1044300"/>
              <a:chOff x="4827588" y="4099200"/>
              <a:chExt cx="231600" cy="1044300"/>
            </a:xfrm>
          </p:grpSpPr>
          <p:sp>
            <p:nvSpPr>
              <p:cNvPr id="209" name="Google Shape;209;p21"/>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1"/>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1"/>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1"/>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1"/>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1"/>
            <p:cNvGrpSpPr/>
            <p:nvPr/>
          </p:nvGrpSpPr>
          <p:grpSpPr>
            <a:xfrm>
              <a:off x="5198943" y="4309200"/>
              <a:ext cx="231600" cy="834300"/>
              <a:chOff x="5198943" y="4309200"/>
              <a:chExt cx="231600" cy="834300"/>
            </a:xfrm>
          </p:grpSpPr>
          <p:sp>
            <p:nvSpPr>
              <p:cNvPr id="215" name="Google Shape;215;p21"/>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1"/>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1"/>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1"/>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1"/>
            <p:cNvGrpSpPr/>
            <p:nvPr/>
          </p:nvGrpSpPr>
          <p:grpSpPr>
            <a:xfrm>
              <a:off x="5570297" y="4518900"/>
              <a:ext cx="231600" cy="624600"/>
              <a:chOff x="5570297" y="4518900"/>
              <a:chExt cx="231600" cy="624600"/>
            </a:xfrm>
          </p:grpSpPr>
          <p:sp>
            <p:nvSpPr>
              <p:cNvPr id="220" name="Google Shape;220;p21"/>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1"/>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1"/>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1"/>
            <p:cNvGrpSpPr/>
            <p:nvPr/>
          </p:nvGrpSpPr>
          <p:grpSpPr>
            <a:xfrm>
              <a:off x="5941652" y="4309200"/>
              <a:ext cx="231600" cy="834300"/>
              <a:chOff x="5941652" y="4309200"/>
              <a:chExt cx="231600" cy="834300"/>
            </a:xfrm>
          </p:grpSpPr>
          <p:sp>
            <p:nvSpPr>
              <p:cNvPr id="224" name="Google Shape;224;p21"/>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1"/>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1"/>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1"/>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1"/>
            <p:cNvGrpSpPr/>
            <p:nvPr/>
          </p:nvGrpSpPr>
          <p:grpSpPr>
            <a:xfrm>
              <a:off x="6313006" y="4099200"/>
              <a:ext cx="231600" cy="1044300"/>
              <a:chOff x="6313006" y="4099200"/>
              <a:chExt cx="231600" cy="1044300"/>
            </a:xfrm>
          </p:grpSpPr>
          <p:sp>
            <p:nvSpPr>
              <p:cNvPr id="229" name="Google Shape;229;p21"/>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1"/>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1"/>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1"/>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1"/>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1"/>
            <p:cNvGrpSpPr/>
            <p:nvPr/>
          </p:nvGrpSpPr>
          <p:grpSpPr>
            <a:xfrm>
              <a:off x="6684361" y="4309200"/>
              <a:ext cx="231600" cy="834300"/>
              <a:chOff x="6684361" y="4309200"/>
              <a:chExt cx="231600" cy="834300"/>
            </a:xfrm>
          </p:grpSpPr>
          <p:sp>
            <p:nvSpPr>
              <p:cNvPr id="235" name="Google Shape;235;p21"/>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1"/>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1"/>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1"/>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1"/>
            <p:cNvGrpSpPr/>
            <p:nvPr/>
          </p:nvGrpSpPr>
          <p:grpSpPr>
            <a:xfrm>
              <a:off x="7055715" y="4518900"/>
              <a:ext cx="231600" cy="624600"/>
              <a:chOff x="7055715" y="4518900"/>
              <a:chExt cx="231600" cy="624600"/>
            </a:xfrm>
          </p:grpSpPr>
          <p:sp>
            <p:nvSpPr>
              <p:cNvPr id="240" name="Google Shape;240;p21"/>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1"/>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1"/>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1"/>
            <p:cNvGrpSpPr/>
            <p:nvPr/>
          </p:nvGrpSpPr>
          <p:grpSpPr>
            <a:xfrm>
              <a:off x="7798424" y="4099200"/>
              <a:ext cx="231600" cy="1044300"/>
              <a:chOff x="7798424" y="4099200"/>
              <a:chExt cx="231600" cy="1044300"/>
            </a:xfrm>
          </p:grpSpPr>
          <p:sp>
            <p:nvSpPr>
              <p:cNvPr id="244" name="Google Shape;244;p21"/>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1"/>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1"/>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1"/>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1"/>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1"/>
            <p:cNvGrpSpPr/>
            <p:nvPr/>
          </p:nvGrpSpPr>
          <p:grpSpPr>
            <a:xfrm>
              <a:off x="8169779" y="4309200"/>
              <a:ext cx="231600" cy="834300"/>
              <a:chOff x="8169779" y="4309200"/>
              <a:chExt cx="231600" cy="834300"/>
            </a:xfrm>
          </p:grpSpPr>
          <p:sp>
            <p:nvSpPr>
              <p:cNvPr id="250" name="Google Shape;250;p21"/>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1"/>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1"/>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1"/>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1"/>
            <p:cNvGrpSpPr/>
            <p:nvPr/>
          </p:nvGrpSpPr>
          <p:grpSpPr>
            <a:xfrm>
              <a:off x="7427070" y="4309200"/>
              <a:ext cx="231600" cy="834300"/>
              <a:chOff x="7427070" y="4309200"/>
              <a:chExt cx="231600" cy="834300"/>
            </a:xfrm>
          </p:grpSpPr>
          <p:sp>
            <p:nvSpPr>
              <p:cNvPr id="255" name="Google Shape;255;p21"/>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1"/>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1"/>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1"/>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1"/>
            <p:cNvGrpSpPr/>
            <p:nvPr/>
          </p:nvGrpSpPr>
          <p:grpSpPr>
            <a:xfrm>
              <a:off x="8541133" y="4518900"/>
              <a:ext cx="231600" cy="624600"/>
              <a:chOff x="8541133" y="4518900"/>
              <a:chExt cx="231600" cy="624600"/>
            </a:xfrm>
          </p:grpSpPr>
          <p:sp>
            <p:nvSpPr>
              <p:cNvPr id="260" name="Google Shape;260;p21"/>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1"/>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1"/>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1"/>
            <p:cNvGrpSpPr/>
            <p:nvPr/>
          </p:nvGrpSpPr>
          <p:grpSpPr>
            <a:xfrm>
              <a:off x="8912488" y="4309200"/>
              <a:ext cx="231600" cy="834300"/>
              <a:chOff x="8912488" y="4309200"/>
              <a:chExt cx="231600" cy="834300"/>
            </a:xfrm>
          </p:grpSpPr>
          <p:sp>
            <p:nvSpPr>
              <p:cNvPr id="264" name="Google Shape;264;p21"/>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1"/>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1"/>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1"/>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1"/>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1"/>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44" name="Shape 44"/>
        <p:cNvGrpSpPr/>
        <p:nvPr/>
      </p:nvGrpSpPr>
      <p:grpSpPr>
        <a:xfrm>
          <a:off x="0" y="0"/>
          <a:ext cx="0" cy="0"/>
          <a:chOff x="0" y="0"/>
          <a:chExt cx="0" cy="0"/>
        </a:xfrm>
      </p:grpSpPr>
      <p:grpSp>
        <p:nvGrpSpPr>
          <p:cNvPr id="45" name="Google Shape;45;p13"/>
          <p:cNvGrpSpPr/>
          <p:nvPr/>
        </p:nvGrpSpPr>
        <p:grpSpPr>
          <a:xfrm>
            <a:off x="7308328" y="4429675"/>
            <a:ext cx="1691422" cy="1732548"/>
            <a:chOff x="7343003" y="3409675"/>
            <a:chExt cx="1691422" cy="1732548"/>
          </a:xfrm>
        </p:grpSpPr>
        <p:grpSp>
          <p:nvGrpSpPr>
            <p:cNvPr id="46" name="Google Shape;46;p13"/>
            <p:cNvGrpSpPr/>
            <p:nvPr/>
          </p:nvGrpSpPr>
          <p:grpSpPr>
            <a:xfrm>
              <a:off x="7343003" y="4453711"/>
              <a:ext cx="316800" cy="688512"/>
              <a:chOff x="7343003" y="4453711"/>
              <a:chExt cx="316800" cy="688512"/>
            </a:xfrm>
          </p:grpSpPr>
          <p:sp>
            <p:nvSpPr>
              <p:cNvPr id="47" name="Google Shape;47;p13"/>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3"/>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 name="Google Shape;49;p13"/>
            <p:cNvGrpSpPr/>
            <p:nvPr/>
          </p:nvGrpSpPr>
          <p:grpSpPr>
            <a:xfrm>
              <a:off x="7801210" y="4105700"/>
              <a:ext cx="316800" cy="1036523"/>
              <a:chOff x="7801210" y="4105700"/>
              <a:chExt cx="316800" cy="1036523"/>
            </a:xfrm>
          </p:grpSpPr>
          <p:sp>
            <p:nvSpPr>
              <p:cNvPr id="50" name="Google Shape;50;p13"/>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3"/>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3"/>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13"/>
            <p:cNvGrpSpPr/>
            <p:nvPr/>
          </p:nvGrpSpPr>
          <p:grpSpPr>
            <a:xfrm>
              <a:off x="8259418" y="3757688"/>
              <a:ext cx="316800" cy="1384535"/>
              <a:chOff x="8259418" y="3757688"/>
              <a:chExt cx="316800" cy="1384535"/>
            </a:xfrm>
          </p:grpSpPr>
          <p:sp>
            <p:nvSpPr>
              <p:cNvPr id="54" name="Google Shape;54;p13"/>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3"/>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3"/>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3"/>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 name="Google Shape;58;p13"/>
            <p:cNvGrpSpPr/>
            <p:nvPr/>
          </p:nvGrpSpPr>
          <p:grpSpPr>
            <a:xfrm>
              <a:off x="8717625" y="3409675"/>
              <a:ext cx="316800" cy="1732548"/>
              <a:chOff x="8717625" y="3409675"/>
              <a:chExt cx="316800" cy="1732548"/>
            </a:xfrm>
          </p:grpSpPr>
          <p:sp>
            <p:nvSpPr>
              <p:cNvPr id="59" name="Google Shape;59;p13"/>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3"/>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3"/>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4" name="Google Shape;64;p13"/>
          <p:cNvGrpSpPr/>
          <p:nvPr/>
        </p:nvGrpSpPr>
        <p:grpSpPr>
          <a:xfrm>
            <a:off x="6789064" y="-12"/>
            <a:ext cx="2294927" cy="2262383"/>
            <a:chOff x="5043503" y="0"/>
            <a:chExt cx="3814072" cy="3839102"/>
          </a:xfrm>
        </p:grpSpPr>
        <p:sp>
          <p:nvSpPr>
            <p:cNvPr id="65" name="Google Shape;65;p13"/>
            <p:cNvSpPr/>
            <p:nvPr/>
          </p:nvSpPr>
          <p:spPr>
            <a:xfrm>
              <a:off x="8460975" y="1817775"/>
              <a:ext cx="396600" cy="3966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rot="-9830444">
              <a:off x="6469759" y="3480728"/>
              <a:ext cx="320148" cy="320148"/>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 name="Google Shape;67;p13"/>
            <p:cNvGrpSpPr/>
            <p:nvPr/>
          </p:nvGrpSpPr>
          <p:grpSpPr>
            <a:xfrm>
              <a:off x="7647812" y="2704283"/>
              <a:ext cx="635219" cy="635219"/>
              <a:chOff x="6725724" y="2701260"/>
              <a:chExt cx="1208101" cy="1208100"/>
            </a:xfrm>
          </p:grpSpPr>
          <p:sp>
            <p:nvSpPr>
              <p:cNvPr id="68" name="Google Shape;68;p13"/>
              <p:cNvSpPr/>
              <p:nvPr/>
            </p:nvSpPr>
            <p:spPr>
              <a:xfrm rot="5400000">
                <a:off x="6725725" y="2701260"/>
                <a:ext cx="1208100" cy="12081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3"/>
              <p:cNvSpPr/>
              <p:nvPr/>
            </p:nvSpPr>
            <p:spPr>
              <a:xfrm rot="5400000">
                <a:off x="6725724" y="2701260"/>
                <a:ext cx="1208100" cy="1208100"/>
              </a:xfrm>
              <a:prstGeom prst="pie">
                <a:avLst>
                  <a:gd fmla="val 8244818" name="adj1"/>
                  <a:gd fmla="val 16246175"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3"/>
              <p:cNvSpPr/>
              <p:nvPr/>
            </p:nvSpPr>
            <p:spPr>
              <a:xfrm rot="5400000">
                <a:off x="6954988" y="2930398"/>
                <a:ext cx="749700" cy="7497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 name="Google Shape;71;p13"/>
            <p:cNvSpPr/>
            <p:nvPr/>
          </p:nvSpPr>
          <p:spPr>
            <a:xfrm>
              <a:off x="8460975" y="1817775"/>
              <a:ext cx="396600" cy="396600"/>
            </a:xfrm>
            <a:prstGeom prst="pie">
              <a:avLst>
                <a:gd fmla="val 19376841"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13"/>
            <p:cNvGrpSpPr/>
            <p:nvPr/>
          </p:nvGrpSpPr>
          <p:grpSpPr>
            <a:xfrm>
              <a:off x="7952720" y="179238"/>
              <a:ext cx="873165" cy="873003"/>
              <a:chOff x="7754428" y="208725"/>
              <a:chExt cx="541800" cy="541800"/>
            </a:xfrm>
          </p:grpSpPr>
          <p:sp>
            <p:nvSpPr>
              <p:cNvPr id="73" name="Google Shape;73;p13"/>
              <p:cNvSpPr/>
              <p:nvPr/>
            </p:nvSpPr>
            <p:spPr>
              <a:xfrm rot="-8647347">
                <a:off x="7831319" y="285616"/>
                <a:ext cx="388018" cy="388018"/>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3"/>
              <p:cNvSpPr/>
              <p:nvPr/>
            </p:nvSpPr>
            <p:spPr>
              <a:xfrm rot="-8647347">
                <a:off x="7831319" y="285616"/>
                <a:ext cx="388018" cy="388018"/>
              </a:xfrm>
              <a:prstGeom prst="pie">
                <a:avLst>
                  <a:gd fmla="val 19376841" name="adj1"/>
                  <a:gd fmla="val 12313574"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 name="Google Shape;75;p13"/>
            <p:cNvSpPr/>
            <p:nvPr/>
          </p:nvSpPr>
          <p:spPr>
            <a:xfrm>
              <a:off x="5399840" y="356365"/>
              <a:ext cx="2577000" cy="2577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3"/>
            <p:cNvSpPr/>
            <p:nvPr/>
          </p:nvSpPr>
          <p:spPr>
            <a:xfrm rot="2043858">
              <a:off x="5503813" y="460310"/>
              <a:ext cx="2369480" cy="236948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3"/>
            <p:cNvSpPr/>
            <p:nvPr/>
          </p:nvSpPr>
          <p:spPr>
            <a:xfrm>
              <a:off x="5399795" y="360281"/>
              <a:ext cx="2577000" cy="2577000"/>
            </a:xfrm>
            <a:prstGeom prst="pie">
              <a:avLst>
                <a:gd fmla="val 8801158"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3"/>
            <p:cNvSpPr/>
            <p:nvPr/>
          </p:nvSpPr>
          <p:spPr>
            <a:xfrm rot="2044777">
              <a:off x="5911449" y="867729"/>
              <a:ext cx="1554223" cy="1554223"/>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3"/>
            <p:cNvSpPr/>
            <p:nvPr/>
          </p:nvSpPr>
          <p:spPr>
            <a:xfrm>
              <a:off x="5399795" y="356358"/>
              <a:ext cx="2577000" cy="2577000"/>
            </a:xfrm>
            <a:prstGeom prst="pie">
              <a:avLst>
                <a:gd fmla="val 12554101"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3"/>
            <p:cNvSpPr/>
            <p:nvPr/>
          </p:nvSpPr>
          <p:spPr>
            <a:xfrm rot="-9830444">
              <a:off x="6469759" y="3480727"/>
              <a:ext cx="320148" cy="320148"/>
            </a:xfrm>
            <a:prstGeom prst="pie">
              <a:avLst>
                <a:gd fmla="val 19376841" name="adj1"/>
                <a:gd fmla="val 16200000" name="adj2"/>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 name="Google Shape;81;p13"/>
          <p:cNvSpPr txBox="1"/>
          <p:nvPr>
            <p:ph type="ctrTitle"/>
          </p:nvPr>
        </p:nvSpPr>
        <p:spPr>
          <a:xfrm>
            <a:off x="824000" y="1613813"/>
            <a:ext cx="4255500" cy="1872900"/>
          </a:xfrm>
          <a:prstGeom prst="rect">
            <a:avLst/>
          </a:prstGeom>
          <a:solidFill>
            <a:schemeClr val="dk2"/>
          </a:solid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82" name="Google Shape;82;p13"/>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83" name="Google Shape;8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14"/>
          <p:cNvGrpSpPr/>
          <p:nvPr/>
        </p:nvGrpSpPr>
        <p:grpSpPr>
          <a:xfrm>
            <a:off x="625966" y="299376"/>
            <a:ext cx="999312" cy="999312"/>
            <a:chOff x="348199" y="179450"/>
            <a:chExt cx="1116300" cy="1116300"/>
          </a:xfrm>
        </p:grpSpPr>
        <p:sp>
          <p:nvSpPr>
            <p:cNvPr id="86" name="Google Shape;86;p1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9" name="Google Shape;89;p1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0" name="Google Shape;90;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5"/>
          <p:cNvGrpSpPr/>
          <p:nvPr/>
        </p:nvGrpSpPr>
        <p:grpSpPr>
          <a:xfrm>
            <a:off x="625966" y="299376"/>
            <a:ext cx="999312" cy="999312"/>
            <a:chOff x="348199" y="179450"/>
            <a:chExt cx="1116300" cy="1116300"/>
          </a:xfrm>
        </p:grpSpPr>
        <p:sp>
          <p:nvSpPr>
            <p:cNvPr id="93" name="Google Shape;93;p15"/>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5"/>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5"/>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5"/>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6"/>
          <p:cNvGrpSpPr/>
          <p:nvPr/>
        </p:nvGrpSpPr>
        <p:grpSpPr>
          <a:xfrm>
            <a:off x="625966" y="299376"/>
            <a:ext cx="999312" cy="999312"/>
            <a:chOff x="348199" y="179450"/>
            <a:chExt cx="1116300" cy="1116300"/>
          </a:xfrm>
        </p:grpSpPr>
        <p:sp>
          <p:nvSpPr>
            <p:cNvPr id="101" name="Google Shape;101;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7"/>
          <p:cNvGrpSpPr/>
          <p:nvPr/>
        </p:nvGrpSpPr>
        <p:grpSpPr>
          <a:xfrm>
            <a:off x="625966" y="299376"/>
            <a:ext cx="999312" cy="999312"/>
            <a:chOff x="348199" y="179450"/>
            <a:chExt cx="1116300" cy="1116300"/>
          </a:xfrm>
        </p:grpSpPr>
        <p:sp>
          <p:nvSpPr>
            <p:cNvPr id="107" name="Google Shape;107;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7"/>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7"/>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8"/>
          <p:cNvGrpSpPr/>
          <p:nvPr/>
        </p:nvGrpSpPr>
        <p:grpSpPr>
          <a:xfrm>
            <a:off x="6866714" y="1255"/>
            <a:ext cx="2267380" cy="2601741"/>
            <a:chOff x="6790514" y="1255"/>
            <a:chExt cx="2267380" cy="2601741"/>
          </a:xfrm>
        </p:grpSpPr>
        <p:grpSp>
          <p:nvGrpSpPr>
            <p:cNvPr id="114" name="Google Shape;114;p18"/>
            <p:cNvGrpSpPr/>
            <p:nvPr/>
          </p:nvGrpSpPr>
          <p:grpSpPr>
            <a:xfrm>
              <a:off x="7067536" y="1255"/>
              <a:ext cx="1990358" cy="1990303"/>
              <a:chOff x="7067536" y="1255"/>
              <a:chExt cx="1990358" cy="1990303"/>
            </a:xfrm>
          </p:grpSpPr>
          <p:sp>
            <p:nvSpPr>
              <p:cNvPr id="115" name="Google Shape;115;p18"/>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8"/>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8"/>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8"/>
            <p:cNvGrpSpPr/>
            <p:nvPr/>
          </p:nvGrpSpPr>
          <p:grpSpPr>
            <a:xfrm>
              <a:off x="8207126" y="1807997"/>
              <a:ext cx="795000" cy="795000"/>
              <a:chOff x="8207126" y="1807997"/>
              <a:chExt cx="795000" cy="795000"/>
            </a:xfrm>
          </p:grpSpPr>
          <p:sp>
            <p:nvSpPr>
              <p:cNvPr id="119" name="Google Shape;119;p18"/>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8"/>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8"/>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8"/>
            <p:cNvGrpSpPr/>
            <p:nvPr/>
          </p:nvGrpSpPr>
          <p:grpSpPr>
            <a:xfrm>
              <a:off x="6790514" y="118857"/>
              <a:ext cx="548700" cy="548700"/>
              <a:chOff x="6790514" y="118857"/>
              <a:chExt cx="548700" cy="548700"/>
            </a:xfrm>
          </p:grpSpPr>
          <p:sp>
            <p:nvSpPr>
              <p:cNvPr id="123" name="Google Shape;123;p18"/>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8"/>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8"/>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9"/>
          <p:cNvGrpSpPr/>
          <p:nvPr/>
        </p:nvGrpSpPr>
        <p:grpSpPr>
          <a:xfrm>
            <a:off x="625966" y="299376"/>
            <a:ext cx="999312" cy="999312"/>
            <a:chOff x="348199" y="179450"/>
            <a:chExt cx="1116300" cy="1116300"/>
          </a:xfrm>
        </p:grpSpPr>
        <p:sp>
          <p:nvSpPr>
            <p:cNvPr id="129" name="Google Shape;129;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9"/>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9"/>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9"/>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0"/>
          <p:cNvGrpSpPr/>
          <p:nvPr/>
        </p:nvGrpSpPr>
        <p:grpSpPr>
          <a:xfrm>
            <a:off x="713373" y="3847119"/>
            <a:ext cx="825392" cy="825392"/>
            <a:chOff x="348199" y="179450"/>
            <a:chExt cx="1116300" cy="1116300"/>
          </a:xfrm>
        </p:grpSpPr>
        <p:sp>
          <p:nvSpPr>
            <p:cNvPr id="137" name="Google Shape;137;p2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0"/>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76" name="Shape 276"/>
        <p:cNvGrpSpPr/>
        <p:nvPr/>
      </p:nvGrpSpPr>
      <p:grpSpPr>
        <a:xfrm>
          <a:off x="0" y="0"/>
          <a:ext cx="0" cy="0"/>
          <a:chOff x="0" y="0"/>
          <a:chExt cx="0" cy="0"/>
        </a:xfrm>
      </p:grpSpPr>
      <p:sp>
        <p:nvSpPr>
          <p:cNvPr id="277" name="Google Shape;277;g1cd36c4335d_1_25"/>
          <p:cNvSpPr txBox="1"/>
          <p:nvPr>
            <p:ph type="title"/>
          </p:nvPr>
        </p:nvSpPr>
        <p:spPr>
          <a:xfrm>
            <a:off x="271851" y="421749"/>
            <a:ext cx="5540100" cy="469500"/>
          </a:xfrm>
          <a:prstGeom prst="rect">
            <a:avLst/>
          </a:prstGeom>
          <a:solidFill>
            <a:srgbClr val="4177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US"/>
              <a:t>Arduino Program</a:t>
            </a:r>
            <a:endParaRPr/>
          </a:p>
        </p:txBody>
      </p:sp>
      <p:sp>
        <p:nvSpPr>
          <p:cNvPr id="278" name="Google Shape;278;g1cd36c4335d_1_25"/>
          <p:cNvSpPr/>
          <p:nvPr/>
        </p:nvSpPr>
        <p:spPr>
          <a:xfrm>
            <a:off x="8883300" y="107404"/>
            <a:ext cx="156300" cy="161400"/>
          </a:xfrm>
          <a:prstGeom prst="ellipse">
            <a:avLst/>
          </a:prstGeom>
          <a:solidFill>
            <a:schemeClr val="lt1"/>
          </a:solidFill>
          <a:ln cap="flat" cmpd="sng" w="19050">
            <a:solidFill>
              <a:srgbClr val="4177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9" name="Google Shape;279;g1cd36c4335d_1_25"/>
          <p:cNvGrpSpPr/>
          <p:nvPr/>
        </p:nvGrpSpPr>
        <p:grpSpPr>
          <a:xfrm>
            <a:off x="-10" y="4061997"/>
            <a:ext cx="942609" cy="1081501"/>
            <a:chOff x="6790514" y="1359"/>
            <a:chExt cx="2267522" cy="2601638"/>
          </a:xfrm>
        </p:grpSpPr>
        <p:grpSp>
          <p:nvGrpSpPr>
            <p:cNvPr id="280" name="Google Shape;280;g1cd36c4335d_1_25"/>
            <p:cNvGrpSpPr/>
            <p:nvPr/>
          </p:nvGrpSpPr>
          <p:grpSpPr>
            <a:xfrm>
              <a:off x="7067536" y="1359"/>
              <a:ext cx="1990500" cy="1990200"/>
              <a:chOff x="7067536" y="1359"/>
              <a:chExt cx="1990500" cy="1990200"/>
            </a:xfrm>
          </p:grpSpPr>
          <p:sp>
            <p:nvSpPr>
              <p:cNvPr id="281" name="Google Shape;281;g1cd36c4335d_1_2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g1cd36c4335d_1_25"/>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g1cd36c4335d_1_25"/>
              <p:cNvSpPr/>
              <p:nvPr/>
            </p:nvSpPr>
            <p:spPr>
              <a:xfrm rot="-8649154">
                <a:off x="7349962" y="283757"/>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g1cd36c4335d_1_25"/>
            <p:cNvGrpSpPr/>
            <p:nvPr/>
          </p:nvGrpSpPr>
          <p:grpSpPr>
            <a:xfrm>
              <a:off x="8207126" y="1807997"/>
              <a:ext cx="795000" cy="795000"/>
              <a:chOff x="8207126" y="1807997"/>
              <a:chExt cx="795000" cy="795000"/>
            </a:xfrm>
          </p:grpSpPr>
          <p:sp>
            <p:nvSpPr>
              <p:cNvPr id="285" name="Google Shape;285;g1cd36c4335d_1_25"/>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g1cd36c4335d_1_25"/>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g1cd36c4335d_1_25"/>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8" name="Google Shape;288;g1cd36c4335d_1_25"/>
            <p:cNvGrpSpPr/>
            <p:nvPr/>
          </p:nvGrpSpPr>
          <p:grpSpPr>
            <a:xfrm>
              <a:off x="6790514" y="118857"/>
              <a:ext cx="548700" cy="548700"/>
              <a:chOff x="6790514" y="118857"/>
              <a:chExt cx="548700" cy="548700"/>
            </a:xfrm>
          </p:grpSpPr>
          <p:sp>
            <p:nvSpPr>
              <p:cNvPr id="289" name="Google Shape;289;g1cd36c4335d_1_25"/>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1cd36c4335d_1_25"/>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91" name="Google Shape;291;g1cd36c4335d_1_25"/>
          <p:cNvSpPr txBox="1"/>
          <p:nvPr/>
        </p:nvSpPr>
        <p:spPr>
          <a:xfrm>
            <a:off x="215900" y="2448850"/>
            <a:ext cx="59136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Programming is the very basic engineering component of any system.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In Arduino, an effective program is created to control micro-controllers and other components such that an entire system or a network of such systems can be manipulated.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While programming in an Arduino Board, a language similar to C/C++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is used.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With this, pins in Arduino Board can be controlled .</a:t>
            </a:r>
            <a:endParaRPr>
              <a:latin typeface="Nunito"/>
              <a:ea typeface="Nunito"/>
              <a:cs typeface="Nunito"/>
              <a:sym typeface="Nunito"/>
            </a:endParaRPr>
          </a:p>
        </p:txBody>
      </p:sp>
      <p:sp>
        <p:nvSpPr>
          <p:cNvPr id="292" name="Google Shape;292;g1cd36c4335d_1_25"/>
          <p:cNvSpPr txBox="1"/>
          <p:nvPr/>
        </p:nvSpPr>
        <p:spPr>
          <a:xfrm>
            <a:off x="278525" y="993425"/>
            <a:ext cx="5589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Arduino Board is a facilitating board that consists of a main microcontroller , which is known as Atmel AVR.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This Microcontroller is manipulated with pins attached in the board and that can happen only with an Arduino Program.</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296" name="Shape 296"/>
        <p:cNvGrpSpPr/>
        <p:nvPr/>
      </p:nvGrpSpPr>
      <p:grpSpPr>
        <a:xfrm>
          <a:off x="0" y="0"/>
          <a:ext cx="0" cy="0"/>
          <a:chOff x="0" y="0"/>
          <a:chExt cx="0" cy="0"/>
        </a:xfrm>
      </p:grpSpPr>
      <p:sp>
        <p:nvSpPr>
          <p:cNvPr id="297" name="Google Shape;297;g1cd36c4335d_1_152"/>
          <p:cNvSpPr txBox="1"/>
          <p:nvPr>
            <p:ph type="title"/>
          </p:nvPr>
        </p:nvSpPr>
        <p:spPr>
          <a:xfrm>
            <a:off x="143950" y="172175"/>
            <a:ext cx="5046000" cy="654000"/>
          </a:xfrm>
          <a:prstGeom prst="rect">
            <a:avLst/>
          </a:prstGeom>
          <a:solidFill>
            <a:srgbClr val="4177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US"/>
              <a:t>Arduino IDE</a:t>
            </a:r>
            <a:endParaRPr/>
          </a:p>
        </p:txBody>
      </p:sp>
      <p:sp>
        <p:nvSpPr>
          <p:cNvPr id="298" name="Google Shape;298;g1cd36c4335d_1_152"/>
          <p:cNvSpPr/>
          <p:nvPr/>
        </p:nvSpPr>
        <p:spPr>
          <a:xfrm>
            <a:off x="8883300" y="107404"/>
            <a:ext cx="156300" cy="161400"/>
          </a:xfrm>
          <a:prstGeom prst="ellipse">
            <a:avLst/>
          </a:prstGeom>
          <a:solidFill>
            <a:schemeClr val="lt1"/>
          </a:solidFill>
          <a:ln cap="flat" cmpd="sng" w="19050">
            <a:solidFill>
              <a:srgbClr val="4177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9" name="Google Shape;299;g1cd36c4335d_1_152"/>
          <p:cNvGrpSpPr/>
          <p:nvPr/>
        </p:nvGrpSpPr>
        <p:grpSpPr>
          <a:xfrm>
            <a:off x="-10" y="4061997"/>
            <a:ext cx="942609" cy="1081501"/>
            <a:chOff x="6790514" y="1359"/>
            <a:chExt cx="2267522" cy="2601638"/>
          </a:xfrm>
        </p:grpSpPr>
        <p:grpSp>
          <p:nvGrpSpPr>
            <p:cNvPr id="300" name="Google Shape;300;g1cd36c4335d_1_152"/>
            <p:cNvGrpSpPr/>
            <p:nvPr/>
          </p:nvGrpSpPr>
          <p:grpSpPr>
            <a:xfrm>
              <a:off x="7067536" y="1359"/>
              <a:ext cx="1990500" cy="1990200"/>
              <a:chOff x="7067536" y="1359"/>
              <a:chExt cx="1990500" cy="1990200"/>
            </a:xfrm>
          </p:grpSpPr>
          <p:sp>
            <p:nvSpPr>
              <p:cNvPr id="301" name="Google Shape;301;g1cd36c4335d_1_152"/>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cd36c4335d_1_152"/>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cd36c4335d_1_152"/>
              <p:cNvSpPr/>
              <p:nvPr/>
            </p:nvSpPr>
            <p:spPr>
              <a:xfrm rot="-8649154">
                <a:off x="7349962" y="283757"/>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4" name="Google Shape;304;g1cd36c4335d_1_152"/>
            <p:cNvGrpSpPr/>
            <p:nvPr/>
          </p:nvGrpSpPr>
          <p:grpSpPr>
            <a:xfrm>
              <a:off x="8207126" y="1807997"/>
              <a:ext cx="795000" cy="795000"/>
              <a:chOff x="8207126" y="1807997"/>
              <a:chExt cx="795000" cy="795000"/>
            </a:xfrm>
          </p:grpSpPr>
          <p:sp>
            <p:nvSpPr>
              <p:cNvPr id="305" name="Google Shape;305;g1cd36c4335d_1_152"/>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cd36c4335d_1_152"/>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1cd36c4335d_1_152"/>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 name="Google Shape;308;g1cd36c4335d_1_152"/>
            <p:cNvGrpSpPr/>
            <p:nvPr/>
          </p:nvGrpSpPr>
          <p:grpSpPr>
            <a:xfrm>
              <a:off x="6790514" y="118857"/>
              <a:ext cx="548700" cy="548700"/>
              <a:chOff x="6790514" y="118857"/>
              <a:chExt cx="548700" cy="548700"/>
            </a:xfrm>
          </p:grpSpPr>
          <p:sp>
            <p:nvSpPr>
              <p:cNvPr id="309" name="Google Shape;309;g1cd36c4335d_1_152"/>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1cd36c4335d_1_152"/>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1" name="Google Shape;311;g1cd36c4335d_1_152"/>
          <p:cNvSpPr txBox="1"/>
          <p:nvPr/>
        </p:nvSpPr>
        <p:spPr>
          <a:xfrm>
            <a:off x="271850" y="2098250"/>
            <a:ext cx="59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2" name="Google Shape;312;g1cd36c4335d_1_152"/>
          <p:cNvSpPr txBox="1"/>
          <p:nvPr/>
        </p:nvSpPr>
        <p:spPr>
          <a:xfrm>
            <a:off x="176350" y="1104850"/>
            <a:ext cx="523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13" name="Google Shape;313;g1cd36c4335d_1_152"/>
          <p:cNvPicPr preferRelativeResize="0"/>
          <p:nvPr/>
        </p:nvPicPr>
        <p:blipFill>
          <a:blip r:embed="rId3">
            <a:alphaModFix/>
          </a:blip>
          <a:stretch>
            <a:fillRect/>
          </a:stretch>
        </p:blipFill>
        <p:spPr>
          <a:xfrm>
            <a:off x="2566225" y="1011975"/>
            <a:ext cx="3351899" cy="1769450"/>
          </a:xfrm>
          <a:prstGeom prst="rect">
            <a:avLst/>
          </a:prstGeom>
          <a:noFill/>
          <a:ln>
            <a:noFill/>
          </a:ln>
        </p:spPr>
      </p:pic>
      <p:sp>
        <p:nvSpPr>
          <p:cNvPr id="314" name="Google Shape;314;g1cd36c4335d_1_152"/>
          <p:cNvSpPr txBox="1"/>
          <p:nvPr/>
        </p:nvSpPr>
        <p:spPr>
          <a:xfrm>
            <a:off x="185675" y="3008100"/>
            <a:ext cx="8588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An Arduino IDE(Integrated Development Environment) is a software that is used to develop Arduino programs.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It can be linked with other simulation softwares such as Proteus or TinkerCad such that we can simulate the program alongside design.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18" name="Shape 318"/>
        <p:cNvGrpSpPr/>
        <p:nvPr/>
      </p:nvGrpSpPr>
      <p:grpSpPr>
        <a:xfrm>
          <a:off x="0" y="0"/>
          <a:ext cx="0" cy="0"/>
          <a:chOff x="0" y="0"/>
          <a:chExt cx="0" cy="0"/>
        </a:xfrm>
      </p:grpSpPr>
      <p:sp>
        <p:nvSpPr>
          <p:cNvPr id="319" name="Google Shape;319;g1cd36c4335d_1_7"/>
          <p:cNvSpPr txBox="1"/>
          <p:nvPr>
            <p:ph type="title"/>
          </p:nvPr>
        </p:nvSpPr>
        <p:spPr>
          <a:xfrm>
            <a:off x="271850" y="421750"/>
            <a:ext cx="4741800" cy="785100"/>
          </a:xfrm>
          <a:prstGeom prst="rect">
            <a:avLst/>
          </a:prstGeom>
          <a:solidFill>
            <a:srgbClr val="4177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US"/>
              <a:t>Pin Control (I/O)</a:t>
            </a:r>
            <a:endParaRPr/>
          </a:p>
        </p:txBody>
      </p:sp>
      <p:sp>
        <p:nvSpPr>
          <p:cNvPr id="320" name="Google Shape;320;g1cd36c4335d_1_7"/>
          <p:cNvSpPr/>
          <p:nvPr/>
        </p:nvSpPr>
        <p:spPr>
          <a:xfrm>
            <a:off x="8883300" y="107404"/>
            <a:ext cx="156300" cy="161400"/>
          </a:xfrm>
          <a:prstGeom prst="ellipse">
            <a:avLst/>
          </a:prstGeom>
          <a:solidFill>
            <a:schemeClr val="lt1"/>
          </a:solidFill>
          <a:ln cap="flat" cmpd="sng" w="19050">
            <a:solidFill>
              <a:srgbClr val="4177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1" name="Google Shape;321;g1cd36c4335d_1_7"/>
          <p:cNvGrpSpPr/>
          <p:nvPr/>
        </p:nvGrpSpPr>
        <p:grpSpPr>
          <a:xfrm>
            <a:off x="-10" y="4061997"/>
            <a:ext cx="942609" cy="1081501"/>
            <a:chOff x="6790514" y="1359"/>
            <a:chExt cx="2267522" cy="2601638"/>
          </a:xfrm>
        </p:grpSpPr>
        <p:grpSp>
          <p:nvGrpSpPr>
            <p:cNvPr id="322" name="Google Shape;322;g1cd36c4335d_1_7"/>
            <p:cNvGrpSpPr/>
            <p:nvPr/>
          </p:nvGrpSpPr>
          <p:grpSpPr>
            <a:xfrm>
              <a:off x="7067536" y="1359"/>
              <a:ext cx="1990500" cy="1990200"/>
              <a:chOff x="7067536" y="1359"/>
              <a:chExt cx="1990500" cy="1990200"/>
            </a:xfrm>
          </p:grpSpPr>
          <p:sp>
            <p:nvSpPr>
              <p:cNvPr id="323" name="Google Shape;323;g1cd36c4335d_1_7"/>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cd36c4335d_1_7"/>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cd36c4335d_1_7"/>
              <p:cNvSpPr/>
              <p:nvPr/>
            </p:nvSpPr>
            <p:spPr>
              <a:xfrm rot="-8649154">
                <a:off x="7349962" y="283757"/>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6" name="Google Shape;326;g1cd36c4335d_1_7"/>
            <p:cNvGrpSpPr/>
            <p:nvPr/>
          </p:nvGrpSpPr>
          <p:grpSpPr>
            <a:xfrm>
              <a:off x="8207126" y="1807997"/>
              <a:ext cx="795000" cy="795000"/>
              <a:chOff x="8207126" y="1807997"/>
              <a:chExt cx="795000" cy="795000"/>
            </a:xfrm>
          </p:grpSpPr>
          <p:sp>
            <p:nvSpPr>
              <p:cNvPr id="327" name="Google Shape;327;g1cd36c4335d_1_7"/>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1cd36c4335d_1_7"/>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1cd36c4335d_1_7"/>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0" name="Google Shape;330;g1cd36c4335d_1_7"/>
            <p:cNvGrpSpPr/>
            <p:nvPr/>
          </p:nvGrpSpPr>
          <p:grpSpPr>
            <a:xfrm>
              <a:off x="6790514" y="118857"/>
              <a:ext cx="548700" cy="548700"/>
              <a:chOff x="6790514" y="118857"/>
              <a:chExt cx="548700" cy="548700"/>
            </a:xfrm>
          </p:grpSpPr>
          <p:sp>
            <p:nvSpPr>
              <p:cNvPr id="331" name="Google Shape;331;g1cd36c4335d_1_7"/>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1cd36c4335d_1_7"/>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33" name="Google Shape;333;g1cd36c4335d_1_7"/>
          <p:cNvSpPr txBox="1"/>
          <p:nvPr/>
        </p:nvSpPr>
        <p:spPr>
          <a:xfrm>
            <a:off x="271850" y="2098250"/>
            <a:ext cx="5913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Digital inputs are used to read the state of a button, sensor, or other device that outputs a digital signal, and can be done using the digitalRead() function in the Arduino programming language. When a digital input pin is set to be an input (using the pinMode() function).</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Digital outputs, on the other hand, are used to control the state of an electronic device such as an LED, relay or transistor, and can be done using the digitalWrite() function. When a digital output pin is set to be an output (using the pinMode() function), it can output a digital signal with a value of either HIGH or LOW to control the state of a connected device.</a:t>
            </a:r>
            <a:endParaRPr>
              <a:latin typeface="Nunito"/>
              <a:ea typeface="Nunito"/>
              <a:cs typeface="Nunito"/>
              <a:sym typeface="Nunito"/>
            </a:endParaRPr>
          </a:p>
        </p:txBody>
      </p:sp>
      <p:sp>
        <p:nvSpPr>
          <p:cNvPr id="334" name="Google Shape;334;g1cd36c4335d_1_7"/>
          <p:cNvSpPr txBox="1"/>
          <p:nvPr/>
        </p:nvSpPr>
        <p:spPr>
          <a:xfrm>
            <a:off x="297100" y="1364800"/>
            <a:ext cx="4865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Digital Input and Output in Arduino Board can be done only in HIGH and LOW or ON and OFF or 0 and 1.</a:t>
            </a:r>
            <a:br>
              <a:rPr lang="en-US">
                <a:latin typeface="Nunito"/>
                <a:ea typeface="Nunito"/>
                <a:cs typeface="Nunito"/>
                <a:sym typeface="Nunito"/>
              </a:rPr>
            </a:b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38" name="Shape 338"/>
        <p:cNvGrpSpPr/>
        <p:nvPr/>
      </p:nvGrpSpPr>
      <p:grpSpPr>
        <a:xfrm>
          <a:off x="0" y="0"/>
          <a:ext cx="0" cy="0"/>
          <a:chOff x="0" y="0"/>
          <a:chExt cx="0" cy="0"/>
        </a:xfrm>
      </p:grpSpPr>
      <p:sp>
        <p:nvSpPr>
          <p:cNvPr id="339" name="Google Shape;339;g1cd36c4335d_1_223"/>
          <p:cNvSpPr txBox="1"/>
          <p:nvPr>
            <p:ph type="title"/>
          </p:nvPr>
        </p:nvSpPr>
        <p:spPr>
          <a:xfrm>
            <a:off x="271850" y="421750"/>
            <a:ext cx="4741800" cy="785100"/>
          </a:xfrm>
          <a:prstGeom prst="rect">
            <a:avLst/>
          </a:prstGeom>
          <a:solidFill>
            <a:srgbClr val="4177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US"/>
              <a:t>Program BoilerPlate</a:t>
            </a:r>
            <a:endParaRPr/>
          </a:p>
        </p:txBody>
      </p:sp>
      <p:sp>
        <p:nvSpPr>
          <p:cNvPr id="340" name="Google Shape;340;g1cd36c4335d_1_223"/>
          <p:cNvSpPr/>
          <p:nvPr/>
        </p:nvSpPr>
        <p:spPr>
          <a:xfrm>
            <a:off x="8883300" y="107404"/>
            <a:ext cx="156300" cy="161400"/>
          </a:xfrm>
          <a:prstGeom prst="ellipse">
            <a:avLst/>
          </a:prstGeom>
          <a:solidFill>
            <a:schemeClr val="lt1"/>
          </a:solidFill>
          <a:ln cap="flat" cmpd="sng" w="19050">
            <a:solidFill>
              <a:srgbClr val="4177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1" name="Google Shape;341;g1cd36c4335d_1_223"/>
          <p:cNvGrpSpPr/>
          <p:nvPr/>
        </p:nvGrpSpPr>
        <p:grpSpPr>
          <a:xfrm>
            <a:off x="-10" y="4061997"/>
            <a:ext cx="942609" cy="1081501"/>
            <a:chOff x="6790514" y="1359"/>
            <a:chExt cx="2267522" cy="2601638"/>
          </a:xfrm>
        </p:grpSpPr>
        <p:grpSp>
          <p:nvGrpSpPr>
            <p:cNvPr id="342" name="Google Shape;342;g1cd36c4335d_1_223"/>
            <p:cNvGrpSpPr/>
            <p:nvPr/>
          </p:nvGrpSpPr>
          <p:grpSpPr>
            <a:xfrm>
              <a:off x="7067536" y="1359"/>
              <a:ext cx="1990500" cy="1990200"/>
              <a:chOff x="7067536" y="1359"/>
              <a:chExt cx="1990500" cy="1990200"/>
            </a:xfrm>
          </p:grpSpPr>
          <p:sp>
            <p:nvSpPr>
              <p:cNvPr id="343" name="Google Shape;343;g1cd36c4335d_1_223"/>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cd36c4335d_1_223"/>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1cd36c4335d_1_223"/>
              <p:cNvSpPr/>
              <p:nvPr/>
            </p:nvSpPr>
            <p:spPr>
              <a:xfrm rot="-8649154">
                <a:off x="7349962" y="283757"/>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g1cd36c4335d_1_223"/>
            <p:cNvGrpSpPr/>
            <p:nvPr/>
          </p:nvGrpSpPr>
          <p:grpSpPr>
            <a:xfrm>
              <a:off x="8207126" y="1807997"/>
              <a:ext cx="795000" cy="795000"/>
              <a:chOff x="8207126" y="1807997"/>
              <a:chExt cx="795000" cy="795000"/>
            </a:xfrm>
          </p:grpSpPr>
          <p:sp>
            <p:nvSpPr>
              <p:cNvPr id="347" name="Google Shape;347;g1cd36c4335d_1_223"/>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cd36c4335d_1_223"/>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cd36c4335d_1_223"/>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0" name="Google Shape;350;g1cd36c4335d_1_223"/>
            <p:cNvGrpSpPr/>
            <p:nvPr/>
          </p:nvGrpSpPr>
          <p:grpSpPr>
            <a:xfrm>
              <a:off x="6790514" y="118857"/>
              <a:ext cx="548700" cy="548700"/>
              <a:chOff x="6790514" y="118857"/>
              <a:chExt cx="548700" cy="548700"/>
            </a:xfrm>
          </p:grpSpPr>
          <p:sp>
            <p:nvSpPr>
              <p:cNvPr id="351" name="Google Shape;351;g1cd36c4335d_1_2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1cd36c4335d_1_223"/>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53" name="Google Shape;353;g1cd36c4335d_1_223"/>
          <p:cNvSpPr txBox="1"/>
          <p:nvPr/>
        </p:nvSpPr>
        <p:spPr>
          <a:xfrm>
            <a:off x="271850" y="2098250"/>
            <a:ext cx="59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4" name="Google Shape;354;g1cd36c4335d_1_223"/>
          <p:cNvSpPr txBox="1"/>
          <p:nvPr/>
        </p:nvSpPr>
        <p:spPr>
          <a:xfrm>
            <a:off x="297100" y="1364800"/>
            <a:ext cx="48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55" name="Google Shape;355;g1cd36c4335d_1_223"/>
          <p:cNvPicPr preferRelativeResize="0"/>
          <p:nvPr/>
        </p:nvPicPr>
        <p:blipFill>
          <a:blip r:embed="rId3">
            <a:alphaModFix/>
          </a:blip>
          <a:stretch>
            <a:fillRect/>
          </a:stretch>
        </p:blipFill>
        <p:spPr>
          <a:xfrm>
            <a:off x="942599" y="1401625"/>
            <a:ext cx="3836837" cy="2340250"/>
          </a:xfrm>
          <a:prstGeom prst="rect">
            <a:avLst/>
          </a:prstGeom>
          <a:noFill/>
          <a:ln>
            <a:noFill/>
          </a:ln>
        </p:spPr>
      </p:pic>
      <p:sp>
        <p:nvSpPr>
          <p:cNvPr id="356" name="Google Shape;356;g1cd36c4335d_1_223"/>
          <p:cNvSpPr txBox="1"/>
          <p:nvPr/>
        </p:nvSpPr>
        <p:spPr>
          <a:xfrm>
            <a:off x="129975" y="3927250"/>
            <a:ext cx="6406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Setup Function is used to set the pin mode in Arduino Board.</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Loop Function is used to repeatedly run the instructions inside the function.</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60" name="Shape 360"/>
        <p:cNvGrpSpPr/>
        <p:nvPr/>
      </p:nvGrpSpPr>
      <p:grpSpPr>
        <a:xfrm>
          <a:off x="0" y="0"/>
          <a:ext cx="0" cy="0"/>
          <a:chOff x="0" y="0"/>
          <a:chExt cx="0" cy="0"/>
        </a:xfrm>
      </p:grpSpPr>
      <p:sp>
        <p:nvSpPr>
          <p:cNvPr id="361" name="Google Shape;361;g1cd36c4335d_1_47"/>
          <p:cNvSpPr txBox="1"/>
          <p:nvPr>
            <p:ph type="title"/>
          </p:nvPr>
        </p:nvSpPr>
        <p:spPr>
          <a:xfrm>
            <a:off x="143950" y="246450"/>
            <a:ext cx="5171400" cy="785100"/>
          </a:xfrm>
          <a:prstGeom prst="rect">
            <a:avLst/>
          </a:prstGeom>
          <a:solidFill>
            <a:srgbClr val="4177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US"/>
              <a:t>Variables and Data Type</a:t>
            </a:r>
            <a:endParaRPr/>
          </a:p>
        </p:txBody>
      </p:sp>
      <p:sp>
        <p:nvSpPr>
          <p:cNvPr id="362" name="Google Shape;362;g1cd36c4335d_1_47"/>
          <p:cNvSpPr/>
          <p:nvPr/>
        </p:nvSpPr>
        <p:spPr>
          <a:xfrm>
            <a:off x="8883300" y="107404"/>
            <a:ext cx="156300" cy="161400"/>
          </a:xfrm>
          <a:prstGeom prst="ellipse">
            <a:avLst/>
          </a:prstGeom>
          <a:solidFill>
            <a:schemeClr val="lt1"/>
          </a:solidFill>
          <a:ln cap="flat" cmpd="sng" w="19050">
            <a:solidFill>
              <a:srgbClr val="4177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3" name="Google Shape;363;g1cd36c4335d_1_47"/>
          <p:cNvGrpSpPr/>
          <p:nvPr/>
        </p:nvGrpSpPr>
        <p:grpSpPr>
          <a:xfrm>
            <a:off x="-10" y="4061997"/>
            <a:ext cx="942609" cy="1081501"/>
            <a:chOff x="6790514" y="1359"/>
            <a:chExt cx="2267522" cy="2601638"/>
          </a:xfrm>
        </p:grpSpPr>
        <p:grpSp>
          <p:nvGrpSpPr>
            <p:cNvPr id="364" name="Google Shape;364;g1cd36c4335d_1_47"/>
            <p:cNvGrpSpPr/>
            <p:nvPr/>
          </p:nvGrpSpPr>
          <p:grpSpPr>
            <a:xfrm>
              <a:off x="7067536" y="1359"/>
              <a:ext cx="1990500" cy="1990200"/>
              <a:chOff x="7067536" y="1359"/>
              <a:chExt cx="1990500" cy="1990200"/>
            </a:xfrm>
          </p:grpSpPr>
          <p:sp>
            <p:nvSpPr>
              <p:cNvPr id="365" name="Google Shape;365;g1cd36c4335d_1_47"/>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1cd36c4335d_1_47"/>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1cd36c4335d_1_47"/>
              <p:cNvSpPr/>
              <p:nvPr/>
            </p:nvSpPr>
            <p:spPr>
              <a:xfrm rot="-8649154">
                <a:off x="7349962" y="283757"/>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g1cd36c4335d_1_47"/>
            <p:cNvGrpSpPr/>
            <p:nvPr/>
          </p:nvGrpSpPr>
          <p:grpSpPr>
            <a:xfrm>
              <a:off x="8207126" y="1807997"/>
              <a:ext cx="795000" cy="795000"/>
              <a:chOff x="8207126" y="1807997"/>
              <a:chExt cx="795000" cy="795000"/>
            </a:xfrm>
          </p:grpSpPr>
          <p:sp>
            <p:nvSpPr>
              <p:cNvPr id="369" name="Google Shape;369;g1cd36c4335d_1_47"/>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cd36c4335d_1_47"/>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1cd36c4335d_1_47"/>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 name="Google Shape;372;g1cd36c4335d_1_47"/>
            <p:cNvGrpSpPr/>
            <p:nvPr/>
          </p:nvGrpSpPr>
          <p:grpSpPr>
            <a:xfrm>
              <a:off x="6790514" y="118857"/>
              <a:ext cx="548700" cy="548700"/>
              <a:chOff x="6790514" y="118857"/>
              <a:chExt cx="548700" cy="548700"/>
            </a:xfrm>
          </p:grpSpPr>
          <p:sp>
            <p:nvSpPr>
              <p:cNvPr id="373" name="Google Shape;373;g1cd36c4335d_1_47"/>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1cd36c4335d_1_47"/>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75" name="Google Shape;375;g1cd36c4335d_1_47"/>
          <p:cNvSpPr txBox="1"/>
          <p:nvPr/>
        </p:nvSpPr>
        <p:spPr>
          <a:xfrm>
            <a:off x="271850" y="2098250"/>
            <a:ext cx="59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76" name="Google Shape;376;g1cd36c4335d_1_47"/>
          <p:cNvSpPr txBox="1"/>
          <p:nvPr/>
        </p:nvSpPr>
        <p:spPr>
          <a:xfrm>
            <a:off x="297100" y="1364800"/>
            <a:ext cx="4865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77" name="Google Shape;377;g1cd36c4335d_1_47"/>
          <p:cNvSpPr txBox="1"/>
          <p:nvPr/>
        </p:nvSpPr>
        <p:spPr>
          <a:xfrm>
            <a:off x="271850" y="1172813"/>
            <a:ext cx="5273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Constants: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Constants can be declared with there </a:t>
            </a:r>
            <a:r>
              <a:rPr lang="en-US">
                <a:latin typeface="Nunito"/>
                <a:ea typeface="Nunito"/>
                <a:cs typeface="Nunito"/>
                <a:sym typeface="Nunito"/>
              </a:rPr>
              <a:t>data type</a:t>
            </a:r>
            <a:r>
              <a:rPr lang="en-US">
                <a:latin typeface="Nunito"/>
                <a:ea typeface="Nunito"/>
                <a:cs typeface="Nunito"/>
                <a:sym typeface="Nunito"/>
              </a:rPr>
              <a:t> and variable name:</a:t>
            </a:r>
            <a:br>
              <a:rPr lang="en-US">
                <a:latin typeface="Nunito"/>
                <a:ea typeface="Nunito"/>
                <a:cs typeface="Nunito"/>
                <a:sym typeface="Nunito"/>
              </a:rPr>
            </a:b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378" name="Google Shape;378;g1cd36c4335d_1_47"/>
          <p:cNvPicPr preferRelativeResize="0"/>
          <p:nvPr/>
        </p:nvPicPr>
        <p:blipFill>
          <a:blip r:embed="rId3">
            <a:alphaModFix/>
          </a:blip>
          <a:stretch>
            <a:fillRect/>
          </a:stretch>
        </p:blipFill>
        <p:spPr>
          <a:xfrm>
            <a:off x="361450" y="2207251"/>
            <a:ext cx="1638600" cy="258726"/>
          </a:xfrm>
          <a:prstGeom prst="rect">
            <a:avLst/>
          </a:prstGeom>
          <a:noFill/>
          <a:ln>
            <a:noFill/>
          </a:ln>
        </p:spPr>
      </p:pic>
      <p:sp>
        <p:nvSpPr>
          <p:cNvPr id="379" name="Google Shape;379;g1cd36c4335d_1_47"/>
          <p:cNvSpPr txBox="1"/>
          <p:nvPr/>
        </p:nvSpPr>
        <p:spPr>
          <a:xfrm>
            <a:off x="297100" y="2650325"/>
            <a:ext cx="5078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Integers: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Integer Variables can be declared in:</a:t>
            </a:r>
            <a:br>
              <a:rPr lang="en-US">
                <a:latin typeface="Nunito"/>
                <a:ea typeface="Nunito"/>
                <a:cs typeface="Nunito"/>
                <a:sym typeface="Nunito"/>
              </a:rPr>
            </a:br>
            <a:endParaRPr>
              <a:latin typeface="Nunito"/>
              <a:ea typeface="Nunito"/>
              <a:cs typeface="Nunito"/>
              <a:sym typeface="Nunito"/>
            </a:endParaRPr>
          </a:p>
        </p:txBody>
      </p:sp>
      <p:pic>
        <p:nvPicPr>
          <p:cNvPr id="380" name="Google Shape;380;g1cd36c4335d_1_47"/>
          <p:cNvPicPr preferRelativeResize="0"/>
          <p:nvPr/>
        </p:nvPicPr>
        <p:blipFill>
          <a:blip r:embed="rId4">
            <a:alphaModFix/>
          </a:blip>
          <a:stretch>
            <a:fillRect/>
          </a:stretch>
        </p:blipFill>
        <p:spPr>
          <a:xfrm>
            <a:off x="445650" y="3383625"/>
            <a:ext cx="1336366" cy="400200"/>
          </a:xfrm>
          <a:prstGeom prst="rect">
            <a:avLst/>
          </a:prstGeom>
          <a:noFill/>
          <a:ln>
            <a:noFill/>
          </a:ln>
        </p:spPr>
      </p:pic>
      <p:sp>
        <p:nvSpPr>
          <p:cNvPr id="381" name="Google Shape;381;g1cd36c4335d_1_47"/>
          <p:cNvSpPr txBox="1"/>
          <p:nvPr/>
        </p:nvSpPr>
        <p:spPr>
          <a:xfrm>
            <a:off x="297100" y="3881400"/>
            <a:ext cx="3333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Character Variables: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Character Variables can be declared in:</a:t>
            </a:r>
            <a:endParaRPr>
              <a:latin typeface="Nunito"/>
              <a:ea typeface="Nunito"/>
              <a:cs typeface="Nunito"/>
              <a:sym typeface="Nunito"/>
            </a:endParaRPr>
          </a:p>
          <a:p>
            <a:pPr indent="0" lvl="0" marL="0" rtl="0" algn="l">
              <a:spcBef>
                <a:spcPts val="0"/>
              </a:spcBef>
              <a:spcAft>
                <a:spcPts val="0"/>
              </a:spcAft>
              <a:buNone/>
            </a:pPr>
            <a:br>
              <a:rPr lang="en-US">
                <a:latin typeface="Nunito"/>
                <a:ea typeface="Nunito"/>
                <a:cs typeface="Nunito"/>
                <a:sym typeface="Nunito"/>
              </a:rPr>
            </a:br>
            <a:endParaRPr>
              <a:latin typeface="Nunito"/>
              <a:ea typeface="Nunito"/>
              <a:cs typeface="Nunito"/>
              <a:sym typeface="Nunito"/>
            </a:endParaRPr>
          </a:p>
        </p:txBody>
      </p:sp>
      <p:pic>
        <p:nvPicPr>
          <p:cNvPr id="382" name="Google Shape;382;g1cd36c4335d_1_47"/>
          <p:cNvPicPr preferRelativeResize="0"/>
          <p:nvPr/>
        </p:nvPicPr>
        <p:blipFill>
          <a:blip r:embed="rId5">
            <a:alphaModFix/>
          </a:blip>
          <a:stretch>
            <a:fillRect/>
          </a:stretch>
        </p:blipFill>
        <p:spPr>
          <a:xfrm>
            <a:off x="361450" y="4668988"/>
            <a:ext cx="1981200" cy="419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386" name="Shape 386"/>
        <p:cNvGrpSpPr/>
        <p:nvPr/>
      </p:nvGrpSpPr>
      <p:grpSpPr>
        <a:xfrm>
          <a:off x="0" y="0"/>
          <a:ext cx="0" cy="0"/>
          <a:chOff x="0" y="0"/>
          <a:chExt cx="0" cy="0"/>
        </a:xfrm>
      </p:grpSpPr>
      <p:sp>
        <p:nvSpPr>
          <p:cNvPr id="387" name="Google Shape;387;g1cd36c4335d_1_89"/>
          <p:cNvSpPr txBox="1"/>
          <p:nvPr>
            <p:ph type="title"/>
          </p:nvPr>
        </p:nvSpPr>
        <p:spPr>
          <a:xfrm>
            <a:off x="143950" y="172175"/>
            <a:ext cx="4563300" cy="654000"/>
          </a:xfrm>
          <a:prstGeom prst="rect">
            <a:avLst/>
          </a:prstGeom>
          <a:solidFill>
            <a:srgbClr val="4177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US"/>
              <a:t>Functions:Inbuilt</a:t>
            </a:r>
            <a:endParaRPr/>
          </a:p>
        </p:txBody>
      </p:sp>
      <p:sp>
        <p:nvSpPr>
          <p:cNvPr id="388" name="Google Shape;388;g1cd36c4335d_1_89"/>
          <p:cNvSpPr/>
          <p:nvPr/>
        </p:nvSpPr>
        <p:spPr>
          <a:xfrm>
            <a:off x="8883300" y="107404"/>
            <a:ext cx="156300" cy="161400"/>
          </a:xfrm>
          <a:prstGeom prst="ellipse">
            <a:avLst/>
          </a:prstGeom>
          <a:solidFill>
            <a:schemeClr val="lt1"/>
          </a:solidFill>
          <a:ln cap="flat" cmpd="sng" w="19050">
            <a:solidFill>
              <a:srgbClr val="4177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9" name="Google Shape;389;g1cd36c4335d_1_89"/>
          <p:cNvGrpSpPr/>
          <p:nvPr/>
        </p:nvGrpSpPr>
        <p:grpSpPr>
          <a:xfrm>
            <a:off x="-10" y="4061997"/>
            <a:ext cx="942609" cy="1081501"/>
            <a:chOff x="6790514" y="1359"/>
            <a:chExt cx="2267522" cy="2601638"/>
          </a:xfrm>
        </p:grpSpPr>
        <p:grpSp>
          <p:nvGrpSpPr>
            <p:cNvPr id="390" name="Google Shape;390;g1cd36c4335d_1_89"/>
            <p:cNvGrpSpPr/>
            <p:nvPr/>
          </p:nvGrpSpPr>
          <p:grpSpPr>
            <a:xfrm>
              <a:off x="7067536" y="1359"/>
              <a:ext cx="1990500" cy="1990200"/>
              <a:chOff x="7067536" y="1359"/>
              <a:chExt cx="1990500" cy="1990200"/>
            </a:xfrm>
          </p:grpSpPr>
          <p:sp>
            <p:nvSpPr>
              <p:cNvPr id="391" name="Google Shape;391;g1cd36c4335d_1_89"/>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1cd36c4335d_1_89"/>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1cd36c4335d_1_89"/>
              <p:cNvSpPr/>
              <p:nvPr/>
            </p:nvSpPr>
            <p:spPr>
              <a:xfrm rot="-8649154">
                <a:off x="7349962" y="283757"/>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 name="Google Shape;394;g1cd36c4335d_1_89"/>
            <p:cNvGrpSpPr/>
            <p:nvPr/>
          </p:nvGrpSpPr>
          <p:grpSpPr>
            <a:xfrm>
              <a:off x="8207126" y="1807997"/>
              <a:ext cx="795000" cy="795000"/>
              <a:chOff x="8207126" y="1807997"/>
              <a:chExt cx="795000" cy="795000"/>
            </a:xfrm>
          </p:grpSpPr>
          <p:sp>
            <p:nvSpPr>
              <p:cNvPr id="395" name="Google Shape;395;g1cd36c4335d_1_8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1cd36c4335d_1_89"/>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1cd36c4335d_1_89"/>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8" name="Google Shape;398;g1cd36c4335d_1_89"/>
            <p:cNvGrpSpPr/>
            <p:nvPr/>
          </p:nvGrpSpPr>
          <p:grpSpPr>
            <a:xfrm>
              <a:off x="6790514" y="118857"/>
              <a:ext cx="548700" cy="548700"/>
              <a:chOff x="6790514" y="118857"/>
              <a:chExt cx="548700" cy="548700"/>
            </a:xfrm>
          </p:grpSpPr>
          <p:sp>
            <p:nvSpPr>
              <p:cNvPr id="399" name="Google Shape;399;g1cd36c4335d_1_89"/>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cd36c4335d_1_89"/>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01" name="Google Shape;401;g1cd36c4335d_1_89"/>
          <p:cNvSpPr txBox="1"/>
          <p:nvPr/>
        </p:nvSpPr>
        <p:spPr>
          <a:xfrm>
            <a:off x="271850" y="2098250"/>
            <a:ext cx="59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02" name="Google Shape;402;g1cd36c4335d_1_89"/>
          <p:cNvSpPr txBox="1"/>
          <p:nvPr/>
        </p:nvSpPr>
        <p:spPr>
          <a:xfrm>
            <a:off x="176400" y="1123400"/>
            <a:ext cx="4530900" cy="492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Inbuilt Functions :</a:t>
            </a:r>
            <a:br>
              <a:rPr lang="en-US">
                <a:latin typeface="Nunito"/>
                <a:ea typeface="Nunito"/>
                <a:cs typeface="Nunito"/>
                <a:sym typeface="Nunito"/>
              </a:rPr>
            </a:b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These functions are defined in System by default.</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pinMode(pin,mode)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digitalWrite(pin,value)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delay(ms)</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403" name="Google Shape;403;g1cd36c4335d_1_89"/>
          <p:cNvPicPr preferRelativeResize="0"/>
          <p:nvPr/>
        </p:nvPicPr>
        <p:blipFill>
          <a:blip r:embed="rId3">
            <a:alphaModFix/>
          </a:blip>
          <a:stretch>
            <a:fillRect/>
          </a:stretch>
        </p:blipFill>
        <p:spPr>
          <a:xfrm>
            <a:off x="271850" y="3365350"/>
            <a:ext cx="2181225" cy="257175"/>
          </a:xfrm>
          <a:prstGeom prst="rect">
            <a:avLst/>
          </a:prstGeom>
          <a:noFill/>
          <a:ln>
            <a:noFill/>
          </a:ln>
        </p:spPr>
      </p:pic>
      <p:pic>
        <p:nvPicPr>
          <p:cNvPr id="404" name="Google Shape;404;g1cd36c4335d_1_89"/>
          <p:cNvPicPr preferRelativeResize="0"/>
          <p:nvPr/>
        </p:nvPicPr>
        <p:blipFill>
          <a:blip r:embed="rId4">
            <a:alphaModFix/>
          </a:blip>
          <a:stretch>
            <a:fillRect/>
          </a:stretch>
        </p:blipFill>
        <p:spPr>
          <a:xfrm>
            <a:off x="271850" y="2338372"/>
            <a:ext cx="1847850" cy="400200"/>
          </a:xfrm>
          <a:prstGeom prst="rect">
            <a:avLst/>
          </a:prstGeom>
          <a:noFill/>
          <a:ln>
            <a:noFill/>
          </a:ln>
        </p:spPr>
      </p:pic>
      <p:pic>
        <p:nvPicPr>
          <p:cNvPr id="405" name="Google Shape;405;g1cd36c4335d_1_89"/>
          <p:cNvPicPr preferRelativeResize="0"/>
          <p:nvPr/>
        </p:nvPicPr>
        <p:blipFill>
          <a:blip r:embed="rId5">
            <a:alphaModFix/>
          </a:blip>
          <a:stretch>
            <a:fillRect/>
          </a:stretch>
        </p:blipFill>
        <p:spPr>
          <a:xfrm>
            <a:off x="271850" y="4145250"/>
            <a:ext cx="1295400" cy="39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409" name="Shape 409"/>
        <p:cNvGrpSpPr/>
        <p:nvPr/>
      </p:nvGrpSpPr>
      <p:grpSpPr>
        <a:xfrm>
          <a:off x="0" y="0"/>
          <a:ext cx="0" cy="0"/>
          <a:chOff x="0" y="0"/>
          <a:chExt cx="0" cy="0"/>
        </a:xfrm>
      </p:grpSpPr>
      <p:sp>
        <p:nvSpPr>
          <p:cNvPr id="410" name="Google Shape;410;g1cd36c4335d_1_128"/>
          <p:cNvSpPr txBox="1"/>
          <p:nvPr>
            <p:ph type="title"/>
          </p:nvPr>
        </p:nvSpPr>
        <p:spPr>
          <a:xfrm>
            <a:off x="143950" y="172175"/>
            <a:ext cx="5046000" cy="654000"/>
          </a:xfrm>
          <a:prstGeom prst="rect">
            <a:avLst/>
          </a:prstGeom>
          <a:solidFill>
            <a:srgbClr val="4177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US"/>
              <a:t>Functions:User Defined</a:t>
            </a:r>
            <a:endParaRPr/>
          </a:p>
        </p:txBody>
      </p:sp>
      <p:sp>
        <p:nvSpPr>
          <p:cNvPr id="411" name="Google Shape;411;g1cd36c4335d_1_128"/>
          <p:cNvSpPr/>
          <p:nvPr/>
        </p:nvSpPr>
        <p:spPr>
          <a:xfrm>
            <a:off x="8883300" y="107404"/>
            <a:ext cx="156300" cy="161400"/>
          </a:xfrm>
          <a:prstGeom prst="ellipse">
            <a:avLst/>
          </a:prstGeom>
          <a:solidFill>
            <a:schemeClr val="lt1"/>
          </a:solidFill>
          <a:ln cap="flat" cmpd="sng" w="19050">
            <a:solidFill>
              <a:srgbClr val="4177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2" name="Google Shape;412;g1cd36c4335d_1_128"/>
          <p:cNvGrpSpPr/>
          <p:nvPr/>
        </p:nvGrpSpPr>
        <p:grpSpPr>
          <a:xfrm>
            <a:off x="-10" y="4061997"/>
            <a:ext cx="942609" cy="1081501"/>
            <a:chOff x="6790514" y="1359"/>
            <a:chExt cx="2267522" cy="2601638"/>
          </a:xfrm>
        </p:grpSpPr>
        <p:grpSp>
          <p:nvGrpSpPr>
            <p:cNvPr id="413" name="Google Shape;413;g1cd36c4335d_1_128"/>
            <p:cNvGrpSpPr/>
            <p:nvPr/>
          </p:nvGrpSpPr>
          <p:grpSpPr>
            <a:xfrm>
              <a:off x="7067536" y="1359"/>
              <a:ext cx="1990500" cy="1990200"/>
              <a:chOff x="7067536" y="1359"/>
              <a:chExt cx="1990500" cy="1990200"/>
            </a:xfrm>
          </p:grpSpPr>
          <p:sp>
            <p:nvSpPr>
              <p:cNvPr id="414" name="Google Shape;414;g1cd36c4335d_1_12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1cd36c4335d_1_12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1cd36c4335d_1_128"/>
              <p:cNvSpPr/>
              <p:nvPr/>
            </p:nvSpPr>
            <p:spPr>
              <a:xfrm rot="-8649154">
                <a:off x="7349962" y="283757"/>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7" name="Google Shape;417;g1cd36c4335d_1_128"/>
            <p:cNvGrpSpPr/>
            <p:nvPr/>
          </p:nvGrpSpPr>
          <p:grpSpPr>
            <a:xfrm>
              <a:off x="8207126" y="1807997"/>
              <a:ext cx="795000" cy="795000"/>
              <a:chOff x="8207126" y="1807997"/>
              <a:chExt cx="795000" cy="795000"/>
            </a:xfrm>
          </p:grpSpPr>
          <p:sp>
            <p:nvSpPr>
              <p:cNvPr id="418" name="Google Shape;418;g1cd36c4335d_1_12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1cd36c4335d_1_12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1cd36c4335d_1_12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1" name="Google Shape;421;g1cd36c4335d_1_128"/>
            <p:cNvGrpSpPr/>
            <p:nvPr/>
          </p:nvGrpSpPr>
          <p:grpSpPr>
            <a:xfrm>
              <a:off x="6790514" y="118857"/>
              <a:ext cx="548700" cy="548700"/>
              <a:chOff x="6790514" y="118857"/>
              <a:chExt cx="548700" cy="548700"/>
            </a:xfrm>
          </p:grpSpPr>
          <p:sp>
            <p:nvSpPr>
              <p:cNvPr id="422" name="Google Shape;422;g1cd36c4335d_1_12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1cd36c4335d_1_12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4" name="Google Shape;424;g1cd36c4335d_1_128"/>
          <p:cNvSpPr txBox="1"/>
          <p:nvPr/>
        </p:nvSpPr>
        <p:spPr>
          <a:xfrm>
            <a:off x="271850" y="2098250"/>
            <a:ext cx="59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25" name="Google Shape;425;g1cd36c4335d_1_128"/>
          <p:cNvSpPr txBox="1"/>
          <p:nvPr/>
        </p:nvSpPr>
        <p:spPr>
          <a:xfrm>
            <a:off x="176350" y="1104850"/>
            <a:ext cx="52326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Nunito"/>
                <a:ea typeface="Nunito"/>
                <a:cs typeface="Nunito"/>
                <a:sym typeface="Nunito"/>
              </a:rPr>
              <a:t>User Defined </a:t>
            </a:r>
            <a:r>
              <a:rPr lang="en-US">
                <a:latin typeface="Nunito"/>
                <a:ea typeface="Nunito"/>
                <a:cs typeface="Nunito"/>
                <a:sym typeface="Nunito"/>
              </a:rPr>
              <a:t>Functions :</a:t>
            </a:r>
            <a:br>
              <a:rPr lang="en-US">
                <a:latin typeface="Nunito"/>
                <a:ea typeface="Nunito"/>
                <a:cs typeface="Nunito"/>
                <a:sym typeface="Nunito"/>
              </a:rPr>
            </a:b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Other than inbuilt functions, user defined functions can also be used:</a:t>
            </a:r>
            <a:endParaRPr>
              <a:latin typeface="Nunito"/>
              <a:ea typeface="Nunito"/>
              <a:cs typeface="Nunito"/>
              <a:sym typeface="Nunito"/>
            </a:endParaRPr>
          </a:p>
          <a:p>
            <a:pPr indent="0" lvl="0" marL="0" rtl="0" algn="l">
              <a:spcBef>
                <a:spcPts val="0"/>
              </a:spcBef>
              <a:spcAft>
                <a:spcPts val="0"/>
              </a:spcAft>
              <a:buNone/>
            </a:pPr>
            <a:r>
              <a:rPr lang="en-US">
                <a:latin typeface="Nunito"/>
                <a:ea typeface="Nunito"/>
                <a:cs typeface="Nunito"/>
                <a:sym typeface="Nunito"/>
              </a:rPr>
              <a:t>For which void keyword should be specified along with function name.</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pic>
        <p:nvPicPr>
          <p:cNvPr id="426" name="Google Shape;426;g1cd36c4335d_1_128"/>
          <p:cNvPicPr preferRelativeResize="0"/>
          <p:nvPr/>
        </p:nvPicPr>
        <p:blipFill>
          <a:blip r:embed="rId3">
            <a:alphaModFix/>
          </a:blip>
          <a:stretch>
            <a:fillRect/>
          </a:stretch>
        </p:blipFill>
        <p:spPr>
          <a:xfrm>
            <a:off x="271850" y="2833263"/>
            <a:ext cx="2514600" cy="122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430" name="Shape 430"/>
        <p:cNvGrpSpPr/>
        <p:nvPr/>
      </p:nvGrpSpPr>
      <p:grpSpPr>
        <a:xfrm>
          <a:off x="0" y="0"/>
          <a:ext cx="0" cy="0"/>
          <a:chOff x="0" y="0"/>
          <a:chExt cx="0" cy="0"/>
        </a:xfrm>
      </p:grpSpPr>
      <p:sp>
        <p:nvSpPr>
          <p:cNvPr id="431" name="Google Shape;431;g1cd36c4335d_1_174"/>
          <p:cNvSpPr txBox="1"/>
          <p:nvPr>
            <p:ph type="title"/>
          </p:nvPr>
        </p:nvSpPr>
        <p:spPr>
          <a:xfrm>
            <a:off x="125375" y="181450"/>
            <a:ext cx="7376400" cy="654000"/>
          </a:xfrm>
          <a:prstGeom prst="rect">
            <a:avLst/>
          </a:prstGeom>
          <a:solidFill>
            <a:srgbClr val="4177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US"/>
              <a:t>Features of Arduino Programming </a:t>
            </a:r>
            <a:endParaRPr/>
          </a:p>
        </p:txBody>
      </p:sp>
      <p:sp>
        <p:nvSpPr>
          <p:cNvPr id="432" name="Google Shape;432;g1cd36c4335d_1_174"/>
          <p:cNvSpPr/>
          <p:nvPr/>
        </p:nvSpPr>
        <p:spPr>
          <a:xfrm>
            <a:off x="8883300" y="107404"/>
            <a:ext cx="156300" cy="161400"/>
          </a:xfrm>
          <a:prstGeom prst="ellipse">
            <a:avLst/>
          </a:prstGeom>
          <a:solidFill>
            <a:schemeClr val="lt1"/>
          </a:solidFill>
          <a:ln cap="flat" cmpd="sng" w="19050">
            <a:solidFill>
              <a:srgbClr val="4177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3" name="Google Shape;433;g1cd36c4335d_1_174"/>
          <p:cNvGrpSpPr/>
          <p:nvPr/>
        </p:nvGrpSpPr>
        <p:grpSpPr>
          <a:xfrm>
            <a:off x="-10" y="4061997"/>
            <a:ext cx="942609" cy="1081501"/>
            <a:chOff x="6790514" y="1359"/>
            <a:chExt cx="2267522" cy="2601638"/>
          </a:xfrm>
        </p:grpSpPr>
        <p:grpSp>
          <p:nvGrpSpPr>
            <p:cNvPr id="434" name="Google Shape;434;g1cd36c4335d_1_174"/>
            <p:cNvGrpSpPr/>
            <p:nvPr/>
          </p:nvGrpSpPr>
          <p:grpSpPr>
            <a:xfrm>
              <a:off x="7067536" y="1359"/>
              <a:ext cx="1990500" cy="1990200"/>
              <a:chOff x="7067536" y="1359"/>
              <a:chExt cx="1990500" cy="1990200"/>
            </a:xfrm>
          </p:grpSpPr>
          <p:sp>
            <p:nvSpPr>
              <p:cNvPr id="435" name="Google Shape;435;g1cd36c4335d_1_174"/>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g1cd36c4335d_1_174"/>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g1cd36c4335d_1_174"/>
              <p:cNvSpPr/>
              <p:nvPr/>
            </p:nvSpPr>
            <p:spPr>
              <a:xfrm rot="-8649154">
                <a:off x="7349962" y="283757"/>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8" name="Google Shape;438;g1cd36c4335d_1_174"/>
            <p:cNvGrpSpPr/>
            <p:nvPr/>
          </p:nvGrpSpPr>
          <p:grpSpPr>
            <a:xfrm>
              <a:off x="8207126" y="1807997"/>
              <a:ext cx="795000" cy="795000"/>
              <a:chOff x="8207126" y="1807997"/>
              <a:chExt cx="795000" cy="795000"/>
            </a:xfrm>
          </p:grpSpPr>
          <p:sp>
            <p:nvSpPr>
              <p:cNvPr id="439" name="Google Shape;439;g1cd36c4335d_1_174"/>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g1cd36c4335d_1_174"/>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g1cd36c4335d_1_174"/>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2" name="Google Shape;442;g1cd36c4335d_1_174"/>
            <p:cNvGrpSpPr/>
            <p:nvPr/>
          </p:nvGrpSpPr>
          <p:grpSpPr>
            <a:xfrm>
              <a:off x="6790514" y="118857"/>
              <a:ext cx="548700" cy="548700"/>
              <a:chOff x="6790514" y="118857"/>
              <a:chExt cx="548700" cy="548700"/>
            </a:xfrm>
          </p:grpSpPr>
          <p:sp>
            <p:nvSpPr>
              <p:cNvPr id="443" name="Google Shape;443;g1cd36c4335d_1_174"/>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g1cd36c4335d_1_17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45" name="Google Shape;445;g1cd36c4335d_1_174"/>
          <p:cNvSpPr txBox="1"/>
          <p:nvPr/>
        </p:nvSpPr>
        <p:spPr>
          <a:xfrm>
            <a:off x="271875" y="1058425"/>
            <a:ext cx="59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46" name="Google Shape;446;g1cd36c4335d_1_174"/>
          <p:cNvSpPr txBox="1"/>
          <p:nvPr/>
        </p:nvSpPr>
        <p:spPr>
          <a:xfrm>
            <a:off x="176350" y="1104850"/>
            <a:ext cx="5232600" cy="4279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AutoNum type="arabicPeriod"/>
            </a:pPr>
            <a:r>
              <a:rPr lang="en-US">
                <a:latin typeface="Nunito"/>
                <a:ea typeface="Nunito"/>
                <a:cs typeface="Nunito"/>
                <a:sym typeface="Nunito"/>
              </a:rPr>
              <a:t>PWM:</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rPr lang="en-US">
                <a:latin typeface="Nunito"/>
                <a:ea typeface="Nunito"/>
                <a:cs typeface="Nunito"/>
                <a:sym typeface="Nunito"/>
              </a:rPr>
              <a:t>Pulse Width Modulation, or PWM, is a technique for getting analog results with digital means. </a:t>
            </a:r>
            <a:br>
              <a:rPr lang="en-US">
                <a:latin typeface="Nunito"/>
                <a:ea typeface="Nunito"/>
                <a:cs typeface="Nunito"/>
                <a:sym typeface="Nunito"/>
              </a:rPr>
            </a:br>
            <a:r>
              <a:rPr lang="en-US">
                <a:latin typeface="Nunito"/>
                <a:ea typeface="Nunito"/>
                <a:cs typeface="Nunito"/>
                <a:sym typeface="Nunito"/>
              </a:rPr>
              <a:t>(Analog-Digital Conversion)</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US">
                <a:latin typeface="Nunito"/>
                <a:ea typeface="Nunito"/>
                <a:cs typeface="Nunito"/>
                <a:sym typeface="Nunito"/>
              </a:rPr>
              <a:t>Inbuilt Functions: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0" lvl="0" marL="457200" rtl="0" algn="l">
              <a:spcBef>
                <a:spcPts val="0"/>
              </a:spcBef>
              <a:spcAft>
                <a:spcPts val="0"/>
              </a:spcAft>
              <a:buNone/>
            </a:pPr>
            <a:r>
              <a:rPr lang="en-US">
                <a:latin typeface="Nunito"/>
                <a:ea typeface="Nunito"/>
                <a:cs typeface="Nunito"/>
                <a:sym typeface="Nunito"/>
              </a:rPr>
              <a:t>There are several inbuilt functions in Arduino, that make it easier to program for different pins and control electronic components without coding in assembly language.</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US">
                <a:latin typeface="Nunito"/>
                <a:ea typeface="Nunito"/>
                <a:cs typeface="Nunito"/>
                <a:sym typeface="Nunito"/>
              </a:rPr>
              <a:t>Supports For Multiple Architecture:</a:t>
            </a:r>
            <a:endParaRPr>
              <a:latin typeface="Nunito"/>
              <a:ea typeface="Nunito"/>
              <a:cs typeface="Nunito"/>
              <a:sym typeface="Nunito"/>
            </a:endParaRPr>
          </a:p>
          <a:p>
            <a:pPr indent="0" lvl="0" marL="457200" rtl="0" algn="l">
              <a:spcBef>
                <a:spcPts val="0"/>
              </a:spcBef>
              <a:spcAft>
                <a:spcPts val="0"/>
              </a:spcAft>
              <a:buNone/>
            </a:pPr>
            <a:r>
              <a:rPr lang="en-US">
                <a:latin typeface="Nunito"/>
                <a:ea typeface="Nunito"/>
                <a:cs typeface="Nunito"/>
                <a:sym typeface="Nunito"/>
              </a:rPr>
              <a:t>  </a:t>
            </a:r>
            <a:endParaRPr>
              <a:latin typeface="Nunito"/>
              <a:ea typeface="Nunito"/>
              <a:cs typeface="Nunito"/>
              <a:sym typeface="Nunito"/>
            </a:endParaRPr>
          </a:p>
          <a:p>
            <a:pPr indent="0" lvl="0" marL="457200" rtl="0" algn="l">
              <a:spcBef>
                <a:spcPts val="0"/>
              </a:spcBef>
              <a:spcAft>
                <a:spcPts val="0"/>
              </a:spcAft>
              <a:buNone/>
            </a:pPr>
            <a:r>
              <a:rPr lang="en-US">
                <a:latin typeface="Nunito"/>
                <a:ea typeface="Nunito"/>
                <a:cs typeface="Nunito"/>
                <a:sym typeface="Nunito"/>
              </a:rPr>
              <a:t>Arduino supports a variety of microcontroller architectures and modules.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47" name="Google Shape;447;g1cd36c4335d_1_174"/>
          <p:cNvSpPr txBox="1"/>
          <p:nvPr/>
        </p:nvSpPr>
        <p:spPr>
          <a:xfrm>
            <a:off x="185675" y="3008100"/>
            <a:ext cx="858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000"/>
                                        <p:tgtEl>
                                          <p:spTgt spid="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D85C6"/>
        </a:solidFill>
      </p:bgPr>
    </p:bg>
    <p:spTree>
      <p:nvGrpSpPr>
        <p:cNvPr id="451" name="Shape 451"/>
        <p:cNvGrpSpPr/>
        <p:nvPr/>
      </p:nvGrpSpPr>
      <p:grpSpPr>
        <a:xfrm>
          <a:off x="0" y="0"/>
          <a:ext cx="0" cy="0"/>
          <a:chOff x="0" y="0"/>
          <a:chExt cx="0" cy="0"/>
        </a:xfrm>
      </p:grpSpPr>
      <p:sp>
        <p:nvSpPr>
          <p:cNvPr id="452" name="Google Shape;452;g1cd36c4335d_1_202"/>
          <p:cNvSpPr txBox="1"/>
          <p:nvPr>
            <p:ph type="title"/>
          </p:nvPr>
        </p:nvSpPr>
        <p:spPr>
          <a:xfrm>
            <a:off x="125375" y="181450"/>
            <a:ext cx="8757900" cy="654000"/>
          </a:xfrm>
          <a:prstGeom prst="rect">
            <a:avLst/>
          </a:prstGeom>
          <a:solidFill>
            <a:srgbClr val="4177D8"/>
          </a:solidFill>
          <a:ln cap="flat" cmpd="sng" w="19050">
            <a:solidFill>
              <a:srgbClr val="FFFFFF"/>
            </a:solidFill>
            <a:prstDash val="solid"/>
            <a:round/>
            <a:headEnd len="sm" w="sm" type="none"/>
            <a:tailEnd len="sm" w="sm" type="none"/>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n-US"/>
              <a:t>Limitations </a:t>
            </a:r>
            <a:r>
              <a:rPr lang="en-US"/>
              <a:t>of Arduino Programming </a:t>
            </a:r>
            <a:endParaRPr/>
          </a:p>
        </p:txBody>
      </p:sp>
      <p:sp>
        <p:nvSpPr>
          <p:cNvPr id="453" name="Google Shape;453;g1cd36c4335d_1_202"/>
          <p:cNvSpPr/>
          <p:nvPr/>
        </p:nvSpPr>
        <p:spPr>
          <a:xfrm>
            <a:off x="8883300" y="107404"/>
            <a:ext cx="156300" cy="161400"/>
          </a:xfrm>
          <a:prstGeom prst="ellipse">
            <a:avLst/>
          </a:prstGeom>
          <a:solidFill>
            <a:schemeClr val="lt1"/>
          </a:solidFill>
          <a:ln cap="flat" cmpd="sng" w="19050">
            <a:solidFill>
              <a:srgbClr val="4177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4" name="Google Shape;454;g1cd36c4335d_1_202"/>
          <p:cNvGrpSpPr/>
          <p:nvPr/>
        </p:nvGrpSpPr>
        <p:grpSpPr>
          <a:xfrm>
            <a:off x="-10" y="4061997"/>
            <a:ext cx="942609" cy="1081501"/>
            <a:chOff x="6790514" y="1359"/>
            <a:chExt cx="2267522" cy="2601638"/>
          </a:xfrm>
        </p:grpSpPr>
        <p:grpSp>
          <p:nvGrpSpPr>
            <p:cNvPr id="455" name="Google Shape;455;g1cd36c4335d_1_202"/>
            <p:cNvGrpSpPr/>
            <p:nvPr/>
          </p:nvGrpSpPr>
          <p:grpSpPr>
            <a:xfrm>
              <a:off x="7067536" y="1359"/>
              <a:ext cx="1990500" cy="1990200"/>
              <a:chOff x="7067536" y="1359"/>
              <a:chExt cx="1990500" cy="1990200"/>
            </a:xfrm>
          </p:grpSpPr>
          <p:sp>
            <p:nvSpPr>
              <p:cNvPr id="456" name="Google Shape;456;g1cd36c4335d_1_202"/>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g1cd36c4335d_1_202"/>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g1cd36c4335d_1_202"/>
              <p:cNvSpPr/>
              <p:nvPr/>
            </p:nvSpPr>
            <p:spPr>
              <a:xfrm rot="-8649154">
                <a:off x="7349962" y="283757"/>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9" name="Google Shape;459;g1cd36c4335d_1_202"/>
            <p:cNvGrpSpPr/>
            <p:nvPr/>
          </p:nvGrpSpPr>
          <p:grpSpPr>
            <a:xfrm>
              <a:off x="8207126" y="1807997"/>
              <a:ext cx="795000" cy="795000"/>
              <a:chOff x="8207126" y="1807997"/>
              <a:chExt cx="795000" cy="795000"/>
            </a:xfrm>
          </p:grpSpPr>
          <p:sp>
            <p:nvSpPr>
              <p:cNvPr id="460" name="Google Shape;460;g1cd36c4335d_1_202"/>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g1cd36c4335d_1_202"/>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1cd36c4335d_1_202"/>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g1cd36c4335d_1_202"/>
            <p:cNvGrpSpPr/>
            <p:nvPr/>
          </p:nvGrpSpPr>
          <p:grpSpPr>
            <a:xfrm>
              <a:off x="6790514" y="118857"/>
              <a:ext cx="548700" cy="548700"/>
              <a:chOff x="6790514" y="118857"/>
              <a:chExt cx="548700" cy="548700"/>
            </a:xfrm>
          </p:grpSpPr>
          <p:sp>
            <p:nvSpPr>
              <p:cNvPr id="464" name="Google Shape;464;g1cd36c4335d_1_202"/>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g1cd36c4335d_1_202"/>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66" name="Google Shape;466;g1cd36c4335d_1_202"/>
          <p:cNvSpPr txBox="1"/>
          <p:nvPr/>
        </p:nvSpPr>
        <p:spPr>
          <a:xfrm>
            <a:off x="271875" y="1058425"/>
            <a:ext cx="591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467" name="Google Shape;467;g1cd36c4335d_1_202"/>
          <p:cNvSpPr txBox="1"/>
          <p:nvPr/>
        </p:nvSpPr>
        <p:spPr>
          <a:xfrm>
            <a:off x="185675" y="1681600"/>
            <a:ext cx="52326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a:buAutoNum type="romanUcPeriod"/>
            </a:pPr>
            <a:r>
              <a:rPr lang="en-US">
                <a:latin typeface="Nunito"/>
                <a:ea typeface="Nunito"/>
                <a:cs typeface="Nunito"/>
                <a:sym typeface="Nunito"/>
              </a:rPr>
              <a:t>For larger algorithms and data tracing, Arduino Programming becomes less relevant.</a:t>
            </a:r>
            <a:r>
              <a:rPr lang="en-US">
                <a:latin typeface="Nunito"/>
                <a:ea typeface="Nunito"/>
                <a:cs typeface="Nunito"/>
                <a:sym typeface="Nunito"/>
              </a:rPr>
              <a:t>        </a:t>
            </a:r>
            <a:endParaRPr>
              <a:latin typeface="Nunito"/>
              <a:ea typeface="Nunito"/>
              <a:cs typeface="Nunito"/>
              <a:sym typeface="Nunito"/>
            </a:endParaRPr>
          </a:p>
          <a:p>
            <a:pPr indent="0" lvl="0" marL="457200" rtl="0" algn="l">
              <a:spcBef>
                <a:spcPts val="0"/>
              </a:spcBef>
              <a:spcAft>
                <a:spcPts val="0"/>
              </a:spcAft>
              <a:buNone/>
            </a:pPr>
            <a:r>
              <a:rPr lang="en-US">
                <a:latin typeface="Nunito"/>
                <a:ea typeface="Nunito"/>
                <a:cs typeface="Nunito"/>
                <a:sym typeface="Nunito"/>
              </a:rPr>
              <a:t> </a:t>
            </a:r>
            <a:endParaRPr>
              <a:latin typeface="Nunito"/>
              <a:ea typeface="Nunito"/>
              <a:cs typeface="Nunito"/>
              <a:sym typeface="Nunito"/>
            </a:endParaRPr>
          </a:p>
          <a:p>
            <a:pPr indent="-317500" lvl="0" marL="457200" rtl="0" algn="l">
              <a:spcBef>
                <a:spcPts val="0"/>
              </a:spcBef>
              <a:spcAft>
                <a:spcPts val="0"/>
              </a:spcAft>
              <a:buSzPts val="1400"/>
              <a:buFont typeface="Nunito"/>
              <a:buAutoNum type="romanUcPeriod"/>
            </a:pPr>
            <a:r>
              <a:rPr lang="en-US">
                <a:latin typeface="Nunito"/>
                <a:ea typeface="Nunito"/>
                <a:cs typeface="Nunito"/>
                <a:sym typeface="Nunito"/>
              </a:rPr>
              <a:t>The optimization is relatively less compared to other languages.</a:t>
            </a:r>
            <a:endParaRPr>
              <a:latin typeface="Nunito"/>
              <a:ea typeface="Nunito"/>
              <a:cs typeface="Nunito"/>
              <a:sym typeface="Nunito"/>
            </a:endParaRPr>
          </a:p>
          <a:p>
            <a:pPr indent="0" lvl="0" marL="457200" rtl="0" algn="l">
              <a:spcBef>
                <a:spcPts val="0"/>
              </a:spcBef>
              <a:spcAft>
                <a:spcPts val="0"/>
              </a:spcAft>
              <a:buNone/>
            </a:pPr>
            <a:r>
              <a:t/>
            </a:r>
            <a:endParaRPr>
              <a:latin typeface="Nunito"/>
              <a:ea typeface="Nunito"/>
              <a:cs typeface="Nunito"/>
              <a:sym typeface="Nunito"/>
            </a:endParaRPr>
          </a:p>
          <a:p>
            <a:pPr indent="-317500" lvl="0" marL="457200" rtl="0" algn="l">
              <a:spcBef>
                <a:spcPts val="0"/>
              </a:spcBef>
              <a:spcAft>
                <a:spcPts val="0"/>
              </a:spcAft>
              <a:buSzPts val="1400"/>
              <a:buFont typeface="Nunito"/>
              <a:buAutoNum type="romanUcPeriod"/>
            </a:pPr>
            <a:r>
              <a:rPr lang="en-US">
                <a:latin typeface="Nunito"/>
                <a:ea typeface="Nunito"/>
                <a:cs typeface="Nunito"/>
                <a:sym typeface="Nunito"/>
              </a:rPr>
              <a:t>The limited </a:t>
            </a:r>
            <a:r>
              <a:rPr lang="en-US">
                <a:latin typeface="Nunito"/>
                <a:ea typeface="Nunito"/>
                <a:cs typeface="Nunito"/>
                <a:sym typeface="Nunito"/>
              </a:rPr>
              <a:t>capacity</a:t>
            </a:r>
            <a:r>
              <a:rPr lang="en-US">
                <a:latin typeface="Nunito"/>
                <a:ea typeface="Nunito"/>
                <a:cs typeface="Nunito"/>
                <a:sym typeface="Nunito"/>
              </a:rPr>
              <a:t> of AVR in Arduino Board can make it limiting for large scale projects</a:t>
            </a:r>
            <a:endParaRPr>
              <a:latin typeface="Nunito"/>
              <a:ea typeface="Nunito"/>
              <a:cs typeface="Nunito"/>
              <a:sym typeface="Nunito"/>
            </a:endParaRPr>
          </a:p>
        </p:txBody>
      </p:sp>
      <p:sp>
        <p:nvSpPr>
          <p:cNvPr id="468" name="Google Shape;468;g1cd36c4335d_1_202"/>
          <p:cNvSpPr txBox="1"/>
          <p:nvPr/>
        </p:nvSpPr>
        <p:spPr>
          <a:xfrm>
            <a:off x="185675" y="3084300"/>
            <a:ext cx="8588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82875"/>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