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3"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4569"/>
  </p:normalViewPr>
  <p:slideViewPr>
    <p:cSldViewPr snapToGrid="0">
      <p:cViewPr varScale="1">
        <p:scale>
          <a:sx n="86" d="100"/>
          <a:sy n="86" d="100"/>
        </p:scale>
        <p:origin x="13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387793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2B16B-F9CC-174F-AE64-38F41A2CECF8}" type="datetimeFigureOut">
              <a:rPr lang="en-NP" smtClean="0"/>
              <a:t>10/01/2023</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59422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193556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342B16B-F9CC-174F-AE64-38F41A2CECF8}" type="datetimeFigureOut">
              <a:rPr lang="en-NP" smtClean="0"/>
              <a:t>10/01/2023</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1473781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530998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69328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113254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34409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42B16B-F9CC-174F-AE64-38F41A2CECF8}" type="datetimeFigureOut">
              <a:rPr lang="en-NP" smtClean="0"/>
              <a:t>10/01/2023</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88078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42B16B-F9CC-174F-AE64-38F41A2CECF8}" type="datetimeFigureOut">
              <a:rPr lang="en-NP" smtClean="0"/>
              <a:t>10/01/2023</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398114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42B16B-F9CC-174F-AE64-38F41A2CECF8}" type="datetimeFigureOut">
              <a:rPr lang="en-NP" smtClean="0"/>
              <a:t>10/01/2023</a:t>
            </a:fld>
            <a:endParaRPr lang="en-NP"/>
          </a:p>
        </p:txBody>
      </p:sp>
      <p:sp>
        <p:nvSpPr>
          <p:cNvPr id="4" name="Footer Placeholder 3"/>
          <p:cNvSpPr>
            <a:spLocks noGrp="1"/>
          </p:cNvSpPr>
          <p:nvPr>
            <p:ph type="ftr" sz="quarter" idx="11"/>
          </p:nvPr>
        </p:nvSpPr>
        <p:spPr/>
        <p:txBody>
          <a:bodyPr/>
          <a:lstStyle/>
          <a:p>
            <a:endParaRPr lang="en-NP"/>
          </a:p>
        </p:txBody>
      </p:sp>
      <p:sp>
        <p:nvSpPr>
          <p:cNvPr id="5" name="Slide Number Placeholder 4"/>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17927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2B16B-F9CC-174F-AE64-38F41A2CECF8}" type="datetimeFigureOut">
              <a:rPr lang="en-NP" smtClean="0"/>
              <a:t>10/01/2023</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34493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2B16B-F9CC-174F-AE64-38F41A2CECF8}" type="datetimeFigureOut">
              <a:rPr lang="en-NP" smtClean="0"/>
              <a:t>10/01/2023</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68101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342B16B-F9CC-174F-AE64-38F41A2CECF8}" type="datetimeFigureOut">
              <a:rPr lang="en-NP" smtClean="0"/>
              <a:t>10/01/2023</a:t>
            </a:fld>
            <a:endParaRPr lang="en-NP"/>
          </a:p>
        </p:txBody>
      </p:sp>
      <p:sp>
        <p:nvSpPr>
          <p:cNvPr id="6" name="Footer Placeholder 5"/>
          <p:cNvSpPr>
            <a:spLocks noGrp="1"/>
          </p:cNvSpPr>
          <p:nvPr>
            <p:ph type="ftr" sz="quarter" idx="11"/>
          </p:nvPr>
        </p:nvSpPr>
        <p:spPr>
          <a:xfrm>
            <a:off x="590396" y="6041362"/>
            <a:ext cx="3295413" cy="365125"/>
          </a:xfrm>
        </p:spPr>
        <p:txBody>
          <a:bodyPr/>
          <a:lstStyle/>
          <a:p>
            <a:endParaRPr lang="en-NP"/>
          </a:p>
        </p:txBody>
      </p:sp>
      <p:sp>
        <p:nvSpPr>
          <p:cNvPr id="7" name="Slide Number Placeholder 6"/>
          <p:cNvSpPr>
            <a:spLocks noGrp="1"/>
          </p:cNvSpPr>
          <p:nvPr>
            <p:ph type="sldNum" sz="quarter" idx="12"/>
          </p:nvPr>
        </p:nvSpPr>
        <p:spPr>
          <a:xfrm>
            <a:off x="4862689" y="5915888"/>
            <a:ext cx="1062155" cy="490599"/>
          </a:xfrm>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1092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NP"/>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342B16B-F9CC-174F-AE64-38F41A2CECF8}" type="datetimeFigureOut">
              <a:rPr lang="en-NP" smtClean="0"/>
              <a:t>10/01/2023</a:t>
            </a:fld>
            <a:endParaRPr lang="en-NP"/>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593EED-9C87-5943-B25A-A04C97E03119}" type="slidenum">
              <a:rPr lang="en-NP" smtClean="0"/>
              <a:t>‹#›</a:t>
            </a:fld>
            <a:endParaRPr lang="en-NP"/>
          </a:p>
        </p:txBody>
      </p:sp>
    </p:spTree>
    <p:extLst>
      <p:ext uri="{BB962C8B-B14F-4D97-AF65-F5344CB8AC3E}">
        <p14:creationId xmlns:p14="http://schemas.microsoft.com/office/powerpoint/2010/main" val="650706148"/>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2744-DFD6-58F9-A2A9-AE80D393E733}"/>
              </a:ext>
            </a:extLst>
          </p:cNvPr>
          <p:cNvSpPr>
            <a:spLocks noGrp="1"/>
          </p:cNvSpPr>
          <p:nvPr>
            <p:ph type="ctrTitle"/>
          </p:nvPr>
        </p:nvSpPr>
        <p:spPr>
          <a:xfrm>
            <a:off x="810001" y="657044"/>
            <a:ext cx="10572000" cy="2656712"/>
          </a:xfrm>
        </p:spPr>
        <p:txBody>
          <a:bodyPr/>
          <a:lstStyle/>
          <a:p>
            <a:r>
              <a:rPr lang="en-NP" dirty="0">
                <a:latin typeface="+mn-lt"/>
              </a:rPr>
              <a:t>Arduino Hardware</a:t>
            </a:r>
            <a:br>
              <a:rPr lang="en-NP" dirty="0">
                <a:latin typeface="+mn-lt"/>
              </a:rPr>
            </a:br>
            <a:r>
              <a:rPr lang="en-NP" dirty="0">
                <a:latin typeface="+mn-lt"/>
              </a:rPr>
              <a:t>and IDE</a:t>
            </a:r>
          </a:p>
        </p:txBody>
      </p:sp>
      <p:pic>
        <p:nvPicPr>
          <p:cNvPr id="4" name="Picture 3">
            <a:extLst>
              <a:ext uri="{FF2B5EF4-FFF2-40B4-BE49-F238E27FC236}">
                <a16:creationId xmlns:a16="http://schemas.microsoft.com/office/drawing/2014/main" id="{BEDD6C96-D8AA-0DC4-C14C-69817245DC78}"/>
              </a:ext>
            </a:extLst>
          </p:cNvPr>
          <p:cNvPicPr>
            <a:picLocks noChangeAspect="1"/>
          </p:cNvPicPr>
          <p:nvPr/>
        </p:nvPicPr>
        <p:blipFill>
          <a:blip r:embed="rId2"/>
          <a:stretch>
            <a:fillRect/>
          </a:stretch>
        </p:blipFill>
        <p:spPr>
          <a:xfrm>
            <a:off x="8669625" y="1885006"/>
            <a:ext cx="2857500" cy="2857500"/>
          </a:xfrm>
          <a:prstGeom prst="rect">
            <a:avLst/>
          </a:prstGeom>
          <a:solidFill>
            <a:schemeClr val="bg1"/>
          </a:solidFill>
        </p:spPr>
      </p:pic>
    </p:spTree>
    <p:extLst>
      <p:ext uri="{BB962C8B-B14F-4D97-AF65-F5344CB8AC3E}">
        <p14:creationId xmlns:p14="http://schemas.microsoft.com/office/powerpoint/2010/main" val="277582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62DF-8366-F978-CC7A-2676D1C1D315}"/>
              </a:ext>
            </a:extLst>
          </p:cNvPr>
          <p:cNvSpPr>
            <a:spLocks noGrp="1"/>
          </p:cNvSpPr>
          <p:nvPr>
            <p:ph type="title"/>
          </p:nvPr>
        </p:nvSpPr>
        <p:spPr/>
        <p:txBody>
          <a:bodyPr/>
          <a:lstStyle/>
          <a:p>
            <a:r>
              <a:rPr lang="en-NP" dirty="0"/>
              <a:t>What is Arduino?</a:t>
            </a:r>
          </a:p>
        </p:txBody>
      </p:sp>
      <p:sp>
        <p:nvSpPr>
          <p:cNvPr id="3" name="Content Placeholder 2">
            <a:extLst>
              <a:ext uri="{FF2B5EF4-FFF2-40B4-BE49-F238E27FC236}">
                <a16:creationId xmlns:a16="http://schemas.microsoft.com/office/drawing/2014/main" id="{254B9CEE-26E9-E10D-3102-B7A85A3EA12C}"/>
              </a:ext>
            </a:extLst>
          </p:cNvPr>
          <p:cNvSpPr>
            <a:spLocks noGrp="1"/>
          </p:cNvSpPr>
          <p:nvPr>
            <p:ph idx="1"/>
          </p:nvPr>
        </p:nvSpPr>
        <p:spPr>
          <a:xfrm>
            <a:off x="413446" y="749508"/>
            <a:ext cx="10968552" cy="5349133"/>
          </a:xfrm>
        </p:spPr>
        <p:txBody>
          <a:bodyPr>
            <a:normAutofit/>
          </a:bodyPr>
          <a:lstStyle/>
          <a:p>
            <a:pPr marL="0" indent="0">
              <a:buNone/>
            </a:pPr>
            <a:r>
              <a:rPr lang="en-NP" sz="2000" dirty="0"/>
              <a:t>An Arduino is an open-source hardware development platform </a:t>
            </a:r>
            <a:r>
              <a:rPr lang="en-US" sz="2000" dirty="0"/>
              <a:t>used to develop easy-to-use electronic devices</a:t>
            </a:r>
            <a:r>
              <a:rPr lang="en-NP" sz="2000" dirty="0"/>
              <a:t> to interact with the real world. The hardware configuration of an Arduino is open source which means that it can be modified in order to make different versions of itself.</a:t>
            </a:r>
          </a:p>
        </p:txBody>
      </p:sp>
    </p:spTree>
    <p:extLst>
      <p:ext uri="{BB962C8B-B14F-4D97-AF65-F5344CB8AC3E}">
        <p14:creationId xmlns:p14="http://schemas.microsoft.com/office/powerpoint/2010/main" val="42214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2EB2-9FF0-8C45-D868-DB0CEADCCD88}"/>
              </a:ext>
            </a:extLst>
          </p:cNvPr>
          <p:cNvSpPr>
            <a:spLocks noGrp="1"/>
          </p:cNvSpPr>
          <p:nvPr>
            <p:ph type="title"/>
          </p:nvPr>
        </p:nvSpPr>
        <p:spPr/>
        <p:txBody>
          <a:bodyPr/>
          <a:lstStyle/>
          <a:p>
            <a:r>
              <a:rPr lang="en-NP" dirty="0"/>
              <a:t>Arduino UNO </a:t>
            </a:r>
          </a:p>
        </p:txBody>
      </p:sp>
      <p:sp>
        <p:nvSpPr>
          <p:cNvPr id="3" name="Content Placeholder 2">
            <a:extLst>
              <a:ext uri="{FF2B5EF4-FFF2-40B4-BE49-F238E27FC236}">
                <a16:creationId xmlns:a16="http://schemas.microsoft.com/office/drawing/2014/main" id="{8C264002-8B73-65AE-066A-04899E0428F0}"/>
              </a:ext>
            </a:extLst>
          </p:cNvPr>
          <p:cNvSpPr>
            <a:spLocks noGrp="1"/>
          </p:cNvSpPr>
          <p:nvPr>
            <p:ph idx="1"/>
          </p:nvPr>
        </p:nvSpPr>
        <p:spPr>
          <a:xfrm>
            <a:off x="164892" y="2222287"/>
            <a:ext cx="7495082" cy="3636511"/>
          </a:xfrm>
        </p:spPr>
        <p:txBody>
          <a:bodyPr/>
          <a:lstStyle/>
          <a:p>
            <a:r>
              <a:rPr lang="en-NP" dirty="0"/>
              <a:t>An Arduino UNO is an open-source microcontroller board whi</a:t>
            </a:r>
            <a:r>
              <a:rPr lang="en-US" dirty="0" err="1"/>
              <a:t>ch</a:t>
            </a:r>
            <a:r>
              <a:rPr lang="en-US" dirty="0"/>
              <a:t> is based on Atmega328p. It is a standard board of Arduino which is easy to operate in comparison to other  Arduino boards. Along with 14 digital input/output pins, six of which are analog input pins, the board also has a USB port, reset button, ICSP header, and other components. The Arduino UNO board already has these components loaded, and we can utilize them in your project. The board's USB port or its DC power supply can both be used to charge the gadget and feed/receive the data from it.</a:t>
            </a:r>
            <a:endParaRPr lang="en-NP" dirty="0"/>
          </a:p>
        </p:txBody>
      </p:sp>
      <p:pic>
        <p:nvPicPr>
          <p:cNvPr id="4" name="Picture 3">
            <a:extLst>
              <a:ext uri="{FF2B5EF4-FFF2-40B4-BE49-F238E27FC236}">
                <a16:creationId xmlns:a16="http://schemas.microsoft.com/office/drawing/2014/main" id="{FF270D54-5B1E-5B63-5F98-6A69A457A4B4}"/>
              </a:ext>
            </a:extLst>
          </p:cNvPr>
          <p:cNvPicPr>
            <a:picLocks noChangeAspect="1"/>
          </p:cNvPicPr>
          <p:nvPr/>
        </p:nvPicPr>
        <p:blipFill>
          <a:blip r:embed="rId2"/>
          <a:stretch>
            <a:fillRect/>
          </a:stretch>
        </p:blipFill>
        <p:spPr>
          <a:xfrm>
            <a:off x="7659974" y="1942632"/>
            <a:ext cx="4199579" cy="2972736"/>
          </a:xfrm>
          <a:prstGeom prst="rect">
            <a:avLst/>
          </a:prstGeom>
        </p:spPr>
      </p:pic>
    </p:spTree>
    <p:extLst>
      <p:ext uri="{BB962C8B-B14F-4D97-AF65-F5344CB8AC3E}">
        <p14:creationId xmlns:p14="http://schemas.microsoft.com/office/powerpoint/2010/main" val="47841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9F17-C30D-34D7-B7C1-87645D52254C}"/>
              </a:ext>
            </a:extLst>
          </p:cNvPr>
          <p:cNvSpPr>
            <a:spLocks noGrp="1"/>
          </p:cNvSpPr>
          <p:nvPr>
            <p:ph type="title"/>
          </p:nvPr>
        </p:nvSpPr>
        <p:spPr/>
        <p:txBody>
          <a:bodyPr/>
          <a:lstStyle/>
          <a:p>
            <a:r>
              <a:rPr lang="en-NP" dirty="0"/>
              <a:t>Components of Arduino UNO </a:t>
            </a:r>
          </a:p>
        </p:txBody>
      </p:sp>
      <p:sp>
        <p:nvSpPr>
          <p:cNvPr id="3" name="Content Placeholder 2">
            <a:extLst>
              <a:ext uri="{FF2B5EF4-FFF2-40B4-BE49-F238E27FC236}">
                <a16:creationId xmlns:a16="http://schemas.microsoft.com/office/drawing/2014/main" id="{9CA3F6AB-AB8E-A88B-762D-126B55D3EF86}"/>
              </a:ext>
            </a:extLst>
          </p:cNvPr>
          <p:cNvSpPr>
            <a:spLocks noGrp="1"/>
          </p:cNvSpPr>
          <p:nvPr>
            <p:ph idx="1"/>
          </p:nvPr>
        </p:nvSpPr>
        <p:spPr>
          <a:xfrm>
            <a:off x="0" y="570853"/>
            <a:ext cx="6721340" cy="6099771"/>
          </a:xfrm>
        </p:spPr>
        <p:txBody>
          <a:bodyPr/>
          <a:lstStyle/>
          <a:p>
            <a:pPr marL="0" indent="0">
              <a:buNone/>
            </a:pPr>
            <a:r>
              <a:rPr lang="en-NP" dirty="0"/>
              <a:t>1. </a:t>
            </a:r>
          </a:p>
        </p:txBody>
      </p:sp>
      <p:pic>
        <p:nvPicPr>
          <p:cNvPr id="4" name="Picture 3">
            <a:extLst>
              <a:ext uri="{FF2B5EF4-FFF2-40B4-BE49-F238E27FC236}">
                <a16:creationId xmlns:a16="http://schemas.microsoft.com/office/drawing/2014/main" id="{0A466FFE-3850-F604-473E-FD13044D50C9}"/>
              </a:ext>
            </a:extLst>
          </p:cNvPr>
          <p:cNvPicPr>
            <a:picLocks noChangeAspect="1"/>
          </p:cNvPicPr>
          <p:nvPr/>
        </p:nvPicPr>
        <p:blipFill>
          <a:blip r:embed="rId2"/>
          <a:stretch>
            <a:fillRect/>
          </a:stretch>
        </p:blipFill>
        <p:spPr>
          <a:xfrm>
            <a:off x="7000407" y="1918741"/>
            <a:ext cx="5191593" cy="3636511"/>
          </a:xfrm>
          <a:prstGeom prst="rect">
            <a:avLst/>
          </a:prstGeom>
        </p:spPr>
      </p:pic>
    </p:spTree>
    <p:extLst>
      <p:ext uri="{BB962C8B-B14F-4D97-AF65-F5344CB8AC3E}">
        <p14:creationId xmlns:p14="http://schemas.microsoft.com/office/powerpoint/2010/main" val="628743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192</TotalTime>
  <Words>177</Words>
  <Application>Microsoft Macintosh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Century Gothic</vt:lpstr>
      <vt:lpstr>Wingdings 2</vt:lpstr>
      <vt:lpstr>Quotable</vt:lpstr>
      <vt:lpstr>Arduino Hardware and IDE</vt:lpstr>
      <vt:lpstr>What is Arduino?</vt:lpstr>
      <vt:lpstr>Arduino UNO </vt:lpstr>
      <vt:lpstr>Components of Arduino UNO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Hardware and IDE</dc:title>
  <dc:creator>Microsoft Office User</dc:creator>
  <cp:lastModifiedBy>Microsoft Office User</cp:lastModifiedBy>
  <cp:revision>1</cp:revision>
  <dcterms:created xsi:type="dcterms:W3CDTF">2023-01-10T08:41:01Z</dcterms:created>
  <dcterms:modified xsi:type="dcterms:W3CDTF">2023-01-10T11:53:50Z</dcterms:modified>
</cp:coreProperties>
</file>