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58D9-021A-444F-AAC3-A7B9EA28F4E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6868-FB85-496E-BB9B-D47E9FF9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58D9-021A-444F-AAC3-A7B9EA28F4E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6868-FB85-496E-BB9B-D47E9FF9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4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58D9-021A-444F-AAC3-A7B9EA28F4E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6868-FB85-496E-BB9B-D47E9FF9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7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58D9-021A-444F-AAC3-A7B9EA28F4E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6868-FB85-496E-BB9B-D47E9FF9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9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58D9-021A-444F-AAC3-A7B9EA28F4E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6868-FB85-496E-BB9B-D47E9FF9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58D9-021A-444F-AAC3-A7B9EA28F4E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6868-FB85-496E-BB9B-D47E9FF9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3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58D9-021A-444F-AAC3-A7B9EA28F4E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6868-FB85-496E-BB9B-D47E9FF9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58D9-021A-444F-AAC3-A7B9EA28F4E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6868-FB85-496E-BB9B-D47E9FF9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7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58D9-021A-444F-AAC3-A7B9EA28F4E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6868-FB85-496E-BB9B-D47E9FF9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58D9-021A-444F-AAC3-A7B9EA28F4E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6868-FB85-496E-BB9B-D47E9FF9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58D9-021A-444F-AAC3-A7B9EA28F4E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6868-FB85-496E-BB9B-D47E9FF9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858D9-021A-444F-AAC3-A7B9EA28F4E7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6868-FB85-496E-BB9B-D47E9FF9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8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alentinog.com/blog/socket-reac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Created By:</a:t>
            </a:r>
            <a:r>
              <a:rPr lang="en-US" dirty="0" smtClean="0"/>
              <a:t> </a:t>
            </a:r>
            <a:r>
              <a:rPr lang="en-US" dirty="0" err="1" smtClean="0"/>
              <a:t>Sajad</a:t>
            </a:r>
            <a:r>
              <a:rPr lang="en-US" dirty="0" smtClean="0"/>
              <a:t> </a:t>
            </a:r>
            <a:r>
              <a:rPr lang="en-US" dirty="0" err="1" smtClean="0"/>
              <a:t>Kamali</a:t>
            </a:r>
            <a:endParaRPr lang="en-US" dirty="0" smtClean="0"/>
          </a:p>
          <a:p>
            <a:pPr algn="l"/>
            <a:r>
              <a:rPr lang="en-US" b="1" dirty="0" smtClean="0"/>
              <a:t>Advisor: </a:t>
            </a:r>
            <a:r>
              <a:rPr lang="en-US" dirty="0" err="1" smtClean="0"/>
              <a:t>Farid</a:t>
            </a:r>
            <a:r>
              <a:rPr lang="en-US" dirty="0" smtClean="0"/>
              <a:t> </a:t>
            </a:r>
            <a:r>
              <a:rPr lang="en-US" dirty="0" err="1" smtClean="0"/>
              <a:t>Karami</a:t>
            </a:r>
            <a:endParaRPr lang="en-US" dirty="0" smtClean="0"/>
          </a:p>
          <a:p>
            <a:pPr algn="l"/>
            <a:r>
              <a:rPr lang="en-US" b="1" dirty="0" smtClean="0"/>
              <a:t>Course: </a:t>
            </a:r>
            <a:r>
              <a:rPr lang="en-US" dirty="0" smtClean="0"/>
              <a:t>React Native  </a:t>
            </a:r>
          </a:p>
          <a:p>
            <a:pPr algn="l"/>
            <a:r>
              <a:rPr lang="en-US" b="1" dirty="0" smtClean="0"/>
              <a:t>Created At</a:t>
            </a:r>
            <a:r>
              <a:rPr lang="en-US" b="1" smtClean="0"/>
              <a:t>: </a:t>
            </a:r>
            <a:r>
              <a:rPr lang="en-US" smtClean="0"/>
              <a:t>24 </a:t>
            </a:r>
            <a:r>
              <a:rPr lang="en-US" dirty="0" smtClean="0"/>
              <a:t>Jan 2020</a:t>
            </a:r>
          </a:p>
        </p:txBody>
      </p:sp>
    </p:spTree>
    <p:extLst>
      <p:ext uri="{BB962C8B-B14F-4D97-AF65-F5344CB8AC3E}">
        <p14:creationId xmlns:p14="http://schemas.microsoft.com/office/powerpoint/2010/main" val="374780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internet </a:t>
            </a:r>
            <a:r>
              <a:rPr lang="en-US" dirty="0">
                <a:solidFill>
                  <a:srgbClr val="FF0000"/>
                </a:solidFill>
              </a:rPr>
              <a:t>communication</a:t>
            </a:r>
            <a:r>
              <a:rPr lang="en-US" dirty="0"/>
              <a:t> </a:t>
            </a:r>
            <a:r>
              <a:rPr lang="en-US" dirty="0" smtClean="0"/>
              <a:t>protocol.</a:t>
            </a:r>
          </a:p>
          <a:p>
            <a:r>
              <a:rPr lang="en-US" dirty="0" smtClean="0"/>
              <a:t>It </a:t>
            </a:r>
            <a:r>
              <a:rPr lang="en-US" dirty="0"/>
              <a:t>provides a </a:t>
            </a:r>
            <a:r>
              <a:rPr lang="en-US" dirty="0">
                <a:solidFill>
                  <a:srgbClr val="FF0000"/>
                </a:solidFill>
              </a:rPr>
              <a:t>full-duplex channel</a:t>
            </a:r>
            <a:r>
              <a:rPr lang="en-US" dirty="0"/>
              <a:t> over </a:t>
            </a:r>
            <a:r>
              <a:rPr lang="en-US" dirty="0">
                <a:solidFill>
                  <a:srgbClr val="FF0000"/>
                </a:solidFill>
              </a:rPr>
              <a:t>a single </a:t>
            </a:r>
            <a:r>
              <a:rPr lang="en-US" dirty="0" smtClean="0">
                <a:solidFill>
                  <a:srgbClr val="FF0000"/>
                </a:solidFill>
              </a:rPr>
              <a:t>TCP </a:t>
            </a:r>
            <a:r>
              <a:rPr lang="en-US" dirty="0" smtClean="0"/>
              <a:t>(</a:t>
            </a:r>
            <a:r>
              <a:rPr lang="en-US" dirty="0"/>
              <a:t>Transmission Control </a:t>
            </a:r>
            <a:r>
              <a:rPr lang="en-US" dirty="0" smtClean="0"/>
              <a:t>Protocol) </a:t>
            </a:r>
            <a:r>
              <a:rPr lang="en-US" dirty="0"/>
              <a:t>connection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client </a:t>
            </a:r>
            <a:r>
              <a:rPr lang="en-US" dirty="0" smtClean="0"/>
              <a:t>and </a:t>
            </a:r>
            <a:r>
              <a:rPr lang="en-US" dirty="0"/>
              <a:t>a server will be able to talk to each other in </a:t>
            </a:r>
            <a:r>
              <a:rPr lang="en-US" dirty="0">
                <a:solidFill>
                  <a:srgbClr val="FF0000"/>
                </a:solidFill>
              </a:rPr>
              <a:t>real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Socket.IO</a:t>
            </a:r>
            <a:r>
              <a:rPr lang="en-US" dirty="0" smtClean="0"/>
              <a:t> is one </a:t>
            </a:r>
            <a:r>
              <a:rPr lang="en-US" dirty="0"/>
              <a:t>of the most popular real-time engines for </a:t>
            </a:r>
            <a:r>
              <a:rPr lang="en-US" dirty="0">
                <a:solidFill>
                  <a:srgbClr val="FF0000"/>
                </a:solidFill>
              </a:rPr>
              <a:t>Node.js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130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Socket.IO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by </a:t>
            </a:r>
            <a:r>
              <a:rPr lang="en-US" b="1" dirty="0" smtClean="0">
                <a:solidFill>
                  <a:srgbClr val="FF0000"/>
                </a:solidFill>
              </a:rPr>
              <a:t>Node.js events </a:t>
            </a:r>
            <a:endParaRPr lang="en-US" dirty="0" smtClean="0"/>
          </a:p>
          <a:p>
            <a:r>
              <a:rPr lang="en-US" dirty="0"/>
              <a:t>listen for a connection </a:t>
            </a:r>
            <a:r>
              <a:rPr lang="en-US" dirty="0" smtClean="0"/>
              <a:t>event.</a:t>
            </a:r>
          </a:p>
          <a:p>
            <a:r>
              <a:rPr lang="en-US" dirty="0"/>
              <a:t>emit a </a:t>
            </a:r>
            <a:r>
              <a:rPr lang="en-US" dirty="0" smtClean="0"/>
              <a:t>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4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preparing the </a:t>
            </a:r>
            <a:r>
              <a:rPr lang="en-US" b="1" dirty="0" smtClean="0"/>
              <a:t>project _ </a:t>
            </a:r>
            <a:r>
              <a:rPr lang="en-US" dirty="0" smtClean="0"/>
              <a:t>Dark Sky </a:t>
            </a:r>
            <a:r>
              <a:rPr lang="en-US" dirty="0"/>
              <a:t>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React native project.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axios</a:t>
            </a:r>
            <a:r>
              <a:rPr lang="en-US" dirty="0"/>
              <a:t> express </a:t>
            </a:r>
            <a:r>
              <a:rPr lang="en-US" dirty="0" smtClean="0"/>
              <a:t>socket.io</a:t>
            </a:r>
          </a:p>
          <a:p>
            <a:r>
              <a:rPr lang="en-US" dirty="0" smtClean="0"/>
              <a:t>Create server.js with this codes: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8720" y="3357154"/>
            <a:ext cx="5904411" cy="3383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const</a:t>
            </a:r>
            <a:r>
              <a:rPr lang="en-US" dirty="0" smtClean="0"/>
              <a:t> express = require("express");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http = require("http");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socketIo</a:t>
            </a:r>
            <a:r>
              <a:rPr lang="en-US" dirty="0" smtClean="0"/>
              <a:t> = require("socket.io");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axios</a:t>
            </a:r>
            <a:r>
              <a:rPr lang="en-US" dirty="0" smtClean="0"/>
              <a:t> = require("</a:t>
            </a:r>
            <a:r>
              <a:rPr lang="en-US" dirty="0" err="1" smtClean="0"/>
              <a:t>axios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port = </a:t>
            </a:r>
            <a:r>
              <a:rPr lang="en-US" dirty="0" err="1" smtClean="0"/>
              <a:t>process.env.PORT</a:t>
            </a:r>
            <a:r>
              <a:rPr lang="en-US" dirty="0" smtClean="0"/>
              <a:t> || 8080;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index = require("./routes/index");</a:t>
            </a:r>
          </a:p>
          <a:p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app = express();</a:t>
            </a:r>
          </a:p>
          <a:p>
            <a:r>
              <a:rPr lang="en-US" dirty="0" err="1" smtClean="0"/>
              <a:t>app.use</a:t>
            </a:r>
            <a:r>
              <a:rPr lang="en-US" dirty="0" smtClean="0"/>
              <a:t>(index);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server = </a:t>
            </a:r>
            <a:r>
              <a:rPr lang="en-US" dirty="0" err="1" smtClean="0"/>
              <a:t>http.createServer</a:t>
            </a:r>
            <a:r>
              <a:rPr lang="en-US" dirty="0" smtClean="0"/>
              <a:t>(app);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io</a:t>
            </a:r>
            <a:r>
              <a:rPr lang="en-US" dirty="0" smtClean="0"/>
              <a:t> = </a:t>
            </a:r>
            <a:r>
              <a:rPr lang="en-US" dirty="0" err="1" smtClean="0"/>
              <a:t>socketIo</a:t>
            </a:r>
            <a:r>
              <a:rPr lang="en-US" dirty="0" smtClean="0"/>
              <a:t>(server); // &lt; Interesting!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3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06286"/>
            <a:ext cx="11168743" cy="5381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io.on</a:t>
            </a:r>
            <a:r>
              <a:rPr lang="en-US" dirty="0" smtClean="0"/>
              <a:t>("connection", socket =&gt; {</a:t>
            </a:r>
          </a:p>
          <a:p>
            <a:r>
              <a:rPr lang="en-US" dirty="0" smtClean="0"/>
              <a:t>    console.log("New client connected"), </a:t>
            </a:r>
            <a:r>
              <a:rPr lang="en-US" dirty="0" err="1" smtClean="0"/>
              <a:t>setInterval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() =&gt; </a:t>
            </a:r>
            <a:r>
              <a:rPr lang="en-US" dirty="0" err="1" smtClean="0"/>
              <a:t>getApiAndEmit</a:t>
            </a:r>
            <a:r>
              <a:rPr lang="en-US" dirty="0" smtClean="0"/>
              <a:t>(socket),</a:t>
            </a:r>
          </a:p>
          <a:p>
            <a:r>
              <a:rPr lang="en-US" dirty="0" smtClean="0"/>
              <a:t>        10000</a:t>
            </a:r>
          </a:p>
          <a:p>
            <a:r>
              <a:rPr lang="en-US" dirty="0" smtClean="0"/>
              <a:t>    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socket.on</a:t>
            </a:r>
            <a:r>
              <a:rPr lang="en-US" dirty="0" smtClean="0"/>
              <a:t>("disconnect", () =&gt; console.log("Client disconnected"));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getApiAndEmit</a:t>
            </a:r>
            <a:r>
              <a:rPr lang="en-US" dirty="0" smtClean="0"/>
              <a:t> = </a:t>
            </a:r>
            <a:r>
              <a:rPr lang="en-US" dirty="0" err="1" smtClean="0"/>
              <a:t>async</a:t>
            </a:r>
            <a:r>
              <a:rPr lang="en-US" dirty="0" smtClean="0"/>
              <a:t> socket =&gt; {</a:t>
            </a:r>
          </a:p>
          <a:p>
            <a:r>
              <a:rPr lang="en-US" dirty="0" smtClean="0"/>
              <a:t>    try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const</a:t>
            </a:r>
            <a:r>
              <a:rPr lang="en-US" dirty="0" smtClean="0"/>
              <a:t> res = await </a:t>
            </a:r>
            <a:r>
              <a:rPr lang="en-US" dirty="0" err="1" smtClean="0"/>
              <a:t>axios.get</a:t>
            </a:r>
            <a:r>
              <a:rPr lang="en-US" dirty="0" smtClean="0"/>
              <a:t>(</a:t>
            </a:r>
          </a:p>
          <a:p>
            <a:r>
              <a:rPr lang="en-US" dirty="0" smtClean="0"/>
              <a:t>            "https://api.darksky.net/forecast/1ed1ddbb4a7ab6edb9159c0a24db77ff/42.3601,-71.0589"</a:t>
            </a:r>
          </a:p>
          <a:p>
            <a:r>
              <a:rPr lang="en-US" dirty="0" smtClean="0"/>
              <a:t>        ); // Getting the data from </a:t>
            </a:r>
            <a:r>
              <a:rPr lang="en-US" dirty="0" err="1" smtClean="0"/>
              <a:t>DarkSky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socket.emit</a:t>
            </a:r>
            <a:r>
              <a:rPr lang="en-US" dirty="0" smtClean="0"/>
              <a:t>("</a:t>
            </a:r>
            <a:r>
              <a:rPr lang="en-US" dirty="0" err="1" smtClean="0"/>
              <a:t>FromAPI</a:t>
            </a:r>
            <a:r>
              <a:rPr lang="en-US" dirty="0" smtClean="0"/>
              <a:t>", </a:t>
            </a:r>
            <a:r>
              <a:rPr lang="en-US" dirty="0" err="1" smtClean="0"/>
              <a:t>res.data.currently.temperature</a:t>
            </a:r>
            <a:r>
              <a:rPr lang="en-US" dirty="0" smtClean="0"/>
              <a:t>); // Emitting a new message. It will be consumed by the client</a:t>
            </a:r>
          </a:p>
          <a:p>
            <a:r>
              <a:rPr lang="en-US" dirty="0" smtClean="0"/>
              <a:t>    } catch (error)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console.error</a:t>
            </a:r>
            <a:r>
              <a:rPr lang="en-US" dirty="0" smtClean="0"/>
              <a:t>(`Error: ${</a:t>
            </a:r>
            <a:r>
              <a:rPr lang="en-US" dirty="0" err="1" smtClean="0"/>
              <a:t>error.code</a:t>
            </a:r>
            <a:r>
              <a:rPr lang="en-US" dirty="0" smtClean="0"/>
              <a:t>}`);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server.listen</a:t>
            </a:r>
            <a:r>
              <a:rPr lang="en-US" dirty="0" smtClean="0"/>
              <a:t>(port, () =&gt; console.log(`Listening on port ${port}`));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Routes/Index.js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825625"/>
            <a:ext cx="7040880" cy="29945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const</a:t>
            </a:r>
            <a:r>
              <a:rPr lang="en-US" dirty="0" smtClean="0"/>
              <a:t> express = require("express");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router = </a:t>
            </a:r>
            <a:r>
              <a:rPr lang="en-US" dirty="0" err="1" smtClean="0"/>
              <a:t>express.Router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err="1" smtClean="0"/>
              <a:t>router.get</a:t>
            </a:r>
            <a:r>
              <a:rPr lang="en-US" dirty="0" smtClean="0"/>
              <a:t>("/", (</a:t>
            </a:r>
            <a:r>
              <a:rPr lang="en-US" dirty="0" err="1" smtClean="0"/>
              <a:t>req</a:t>
            </a:r>
            <a:r>
              <a:rPr lang="en-US" dirty="0" smtClean="0"/>
              <a:t>, res) =&gt;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res.send</a:t>
            </a:r>
            <a:r>
              <a:rPr lang="en-US" dirty="0" smtClean="0"/>
              <a:t>({ response: "I am alive" }).status(200);</a:t>
            </a:r>
          </a:p>
          <a:p>
            <a:r>
              <a:rPr lang="en-US" dirty="0" smtClean="0"/>
              <a:t>});</a:t>
            </a:r>
          </a:p>
          <a:p>
            <a:endParaRPr lang="en-US" dirty="0" smtClean="0"/>
          </a:p>
          <a:p>
            <a:r>
              <a:rPr lang="en-US" dirty="0" err="1" smtClean="0"/>
              <a:t>module.exports</a:t>
            </a:r>
            <a:r>
              <a:rPr lang="en-US" dirty="0" smtClean="0"/>
              <a:t> = router;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45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1785"/>
            <a:ext cx="10515600" cy="1325563"/>
          </a:xfrm>
        </p:spPr>
        <p:txBody>
          <a:bodyPr/>
          <a:lstStyle/>
          <a:p>
            <a:r>
              <a:rPr lang="en-US" dirty="0" smtClean="0"/>
              <a:t>App.js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966651"/>
            <a:ext cx="6738257" cy="5708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import </a:t>
            </a:r>
            <a:r>
              <a:rPr lang="en-US" sz="1200" dirty="0" err="1" smtClean="0"/>
              <a:t>socketIOClient</a:t>
            </a:r>
            <a:r>
              <a:rPr lang="en-US" sz="1200" dirty="0" smtClean="0"/>
              <a:t> from 'socket.io-client';</a:t>
            </a:r>
          </a:p>
          <a:p>
            <a:endParaRPr lang="en-US" sz="1200" dirty="0" smtClean="0"/>
          </a:p>
          <a:p>
            <a:r>
              <a:rPr lang="en-US" sz="1200" dirty="0" smtClean="0"/>
              <a:t>class App extends Component {</a:t>
            </a:r>
          </a:p>
          <a:p>
            <a:r>
              <a:rPr lang="en-US" sz="1200" dirty="0" smtClean="0"/>
              <a:t>constructor() {</a:t>
            </a:r>
          </a:p>
          <a:p>
            <a:r>
              <a:rPr lang="en-US" sz="1200" dirty="0" smtClean="0"/>
              <a:t>        super();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this.state</a:t>
            </a:r>
            <a:r>
              <a:rPr lang="en-US" sz="1200" dirty="0" smtClean="0"/>
              <a:t> = {</a:t>
            </a:r>
          </a:p>
          <a:p>
            <a:r>
              <a:rPr lang="en-US" sz="1200" dirty="0" smtClean="0"/>
              <a:t>            response: false,</a:t>
            </a:r>
          </a:p>
          <a:p>
            <a:r>
              <a:rPr lang="en-US" sz="1200" dirty="0" smtClean="0"/>
              <a:t>            endpoint: 'http://localhost:8080',</a:t>
            </a:r>
          </a:p>
          <a:p>
            <a:r>
              <a:rPr lang="en-US" sz="1200" dirty="0" smtClean="0"/>
              <a:t>        };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componentDidMount</a:t>
            </a:r>
            <a:r>
              <a:rPr lang="en-US" sz="1200" dirty="0" smtClean="0"/>
              <a:t>() {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const</a:t>
            </a:r>
            <a:r>
              <a:rPr lang="en-US" sz="1200" dirty="0" smtClean="0"/>
              <a:t> {endpoint} = </a:t>
            </a:r>
            <a:r>
              <a:rPr lang="en-US" sz="1200" dirty="0" err="1" smtClean="0"/>
              <a:t>this.state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const</a:t>
            </a:r>
            <a:r>
              <a:rPr lang="en-US" sz="1200" dirty="0" smtClean="0"/>
              <a:t> socket = </a:t>
            </a:r>
            <a:r>
              <a:rPr lang="en-US" sz="1200" dirty="0" err="1" smtClean="0"/>
              <a:t>socketIOClient</a:t>
            </a:r>
            <a:r>
              <a:rPr lang="en-US" sz="1200" dirty="0" smtClean="0"/>
              <a:t>(endpoint);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socket.on</a:t>
            </a:r>
            <a:r>
              <a:rPr lang="en-US" sz="1200" dirty="0" smtClean="0"/>
              <a:t>('</a:t>
            </a:r>
            <a:r>
              <a:rPr lang="en-US" sz="1200" dirty="0" err="1" smtClean="0"/>
              <a:t>FromAPI</a:t>
            </a:r>
            <a:r>
              <a:rPr lang="en-US" sz="1200" dirty="0" smtClean="0"/>
              <a:t>', data =&gt; </a:t>
            </a:r>
            <a:r>
              <a:rPr lang="en-US" sz="1200" dirty="0" err="1" smtClean="0"/>
              <a:t>this.setState</a:t>
            </a:r>
            <a:r>
              <a:rPr lang="en-US" sz="1200" dirty="0" smtClean="0"/>
              <a:t>({response: data}));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render() {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const</a:t>
            </a:r>
            <a:r>
              <a:rPr lang="en-US" sz="1200" dirty="0" smtClean="0"/>
              <a:t> {response} = </a:t>
            </a:r>
            <a:r>
              <a:rPr lang="en-US" sz="1200" dirty="0" err="1" smtClean="0"/>
              <a:t>this.state</a:t>
            </a:r>
            <a:r>
              <a:rPr lang="en-US" sz="1200" dirty="0" smtClean="0"/>
              <a:t>;</a:t>
            </a:r>
          </a:p>
          <a:p>
            <a:r>
              <a:rPr lang="en-US" sz="1200" dirty="0" smtClean="0"/>
              <a:t>        return (</a:t>
            </a:r>
          </a:p>
          <a:p>
            <a:r>
              <a:rPr lang="en-US" sz="1200" dirty="0" smtClean="0"/>
              <a:t>            &lt;Fragment&gt;</a:t>
            </a:r>
          </a:p>
          <a:p>
            <a:r>
              <a:rPr lang="en-US" sz="1200" dirty="0" smtClean="0"/>
              <a:t>                &lt;View style={{</a:t>
            </a:r>
            <a:r>
              <a:rPr lang="en-US" sz="1200" dirty="0" err="1" smtClean="0"/>
              <a:t>textAlign</a:t>
            </a:r>
            <a:r>
              <a:rPr lang="en-US" sz="1200" dirty="0" smtClean="0"/>
              <a:t>: 'center'}}&gt;</a:t>
            </a:r>
          </a:p>
          <a:p>
            <a:r>
              <a:rPr lang="en-US" sz="1200" dirty="0" smtClean="0"/>
              <a:t>                    {</a:t>
            </a:r>
          </a:p>
          <a:p>
            <a:r>
              <a:rPr lang="en-US" sz="1200" dirty="0" smtClean="0"/>
              <a:t>                        response ? &lt;Text&gt;The temperature in Shiraz is: {response} °C&lt;/Text&gt;</a:t>
            </a:r>
          </a:p>
          <a:p>
            <a:r>
              <a:rPr lang="en-US" sz="1200" dirty="0" smtClean="0"/>
              <a:t>                        : &lt;Text&gt;Loading...&lt;/Text&gt;</a:t>
            </a:r>
          </a:p>
          <a:p>
            <a:r>
              <a:rPr lang="en-US" sz="1200" dirty="0" smtClean="0"/>
              <a:t>                    }</a:t>
            </a:r>
          </a:p>
          <a:p>
            <a:r>
              <a:rPr lang="en-US" sz="1200" dirty="0" smtClean="0"/>
              <a:t>                &lt;/View&gt;</a:t>
            </a:r>
          </a:p>
          <a:p>
            <a:r>
              <a:rPr lang="en-US" sz="1200" dirty="0" smtClean="0"/>
              <a:t>            &lt;/Fragment&gt;</a:t>
            </a:r>
          </a:p>
          <a:p>
            <a:r>
              <a:rPr lang="en-US" sz="1200" dirty="0" smtClean="0"/>
              <a:t>        );</a:t>
            </a:r>
          </a:p>
          <a:p>
            <a:r>
              <a:rPr lang="en-US" sz="1200" dirty="0" smtClean="0"/>
              <a:t>    }</a:t>
            </a:r>
          </a:p>
          <a:p>
            <a:r>
              <a:rPr lang="en-US" sz="1200" dirty="0" smtClean="0"/>
              <a:t>}</a:t>
            </a:r>
          </a:p>
          <a:p>
            <a:r>
              <a:rPr lang="en-US" sz="1200" dirty="0" smtClean="0"/>
              <a:t>export default App;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137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server.js</a:t>
            </a:r>
          </a:p>
          <a:p>
            <a:r>
              <a:rPr lang="en-US" dirty="0" smtClean="0"/>
              <a:t>React-native run-android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1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https://www.valentinog.com/blog/socket-react/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7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436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WebSocket</vt:lpstr>
      <vt:lpstr>WebSocket</vt:lpstr>
      <vt:lpstr>Socket.IO</vt:lpstr>
      <vt:lpstr>preparing the project _ Dark Sky API</vt:lpstr>
      <vt:lpstr>server.js</vt:lpstr>
      <vt:lpstr>Routes/Index.js</vt:lpstr>
      <vt:lpstr>App.js</vt:lpstr>
      <vt:lpstr>Run project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</dc:title>
  <dc:creator>Windows User</dc:creator>
  <cp:lastModifiedBy>Windows User</cp:lastModifiedBy>
  <cp:revision>6</cp:revision>
  <dcterms:created xsi:type="dcterms:W3CDTF">2020-01-23T20:43:29Z</dcterms:created>
  <dcterms:modified xsi:type="dcterms:W3CDTF">2020-01-23T21:35:51Z</dcterms:modified>
</cp:coreProperties>
</file>