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B466-6658-4C77-8799-C4DC444A57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A02-CF6B-4864-95D1-633C9D1AE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64" y="1397575"/>
            <a:ext cx="7654636" cy="40186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76049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Sajin Vasantha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27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1.87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8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Platform establishment – College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&lt;Write about your college days, classes, subjects you where interested and how you progressed&gt;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Career fitment : Early days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&lt;Early things you did after your college, like Embedded training, courses job searches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Mile stones : Jobs &amp; </a:t>
            </a:r>
            <a:r>
              <a:rPr lang="en-US" dirty="0" err="1" smtClean="0"/>
              <a:t>Routemap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&lt;Your early jobs, why and how you got there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Decision making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&lt;About joining the testing course and getting a job in UST global – Imp slide&gt;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Where I am right now!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&lt;Current place, UST global, IT industry, job description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112541"/>
            <a:ext cx="7404162" cy="6745459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pPr algn="ctr"/>
            <a:r>
              <a:rPr lang="en-US" dirty="0" smtClean="0"/>
              <a:t>Future Aspirations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98" y="1153552"/>
            <a:ext cx="11507373" cy="5345722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&lt;what you want to be in future, advise for them regarding their future steps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Platform establishment – College </vt:lpstr>
      <vt:lpstr>Career fitment : Early days </vt:lpstr>
      <vt:lpstr>Mile stones : Jobs &amp; Routemap</vt:lpstr>
      <vt:lpstr>Decision making </vt:lpstr>
      <vt:lpstr>Where I am right now! </vt:lpstr>
      <vt:lpstr>Future Aspirations </vt:lpstr>
      <vt:lpstr>PowerPoint Presentation</vt:lpstr>
    </vt:vector>
  </TitlesOfParts>
  <Company>Envestnet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Gopal</dc:creator>
  <cp:lastModifiedBy>Arun Gopal</cp:lastModifiedBy>
  <cp:revision>11</cp:revision>
  <dcterms:created xsi:type="dcterms:W3CDTF">2020-12-11T10:06:50Z</dcterms:created>
  <dcterms:modified xsi:type="dcterms:W3CDTF">2020-12-11T10:26:48Z</dcterms:modified>
</cp:coreProperties>
</file>